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8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18.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Jaunesnių nei 50 metų bei 50 metų ir vyresnio amžiaus mokytojų skaičiaus santykis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'[Savivaldybės švietimo stebėsenos rodikliai (12).xlsx]Page1_1'!$K$4:$N$4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'[Savivaldybės švietimo stebėsenos rodikliai (12).xlsx]Page1_1'!$K$5:$N$5</c:f>
              <c:numCache>
                <c:formatCode>#\ ##0.00;\-#\ ##0.00;\0\,\0\0</c:formatCode>
                <c:ptCount val="4"/>
                <c:pt idx="0">
                  <c:v>0.65580000000000005</c:v>
                </c:pt>
                <c:pt idx="1">
                  <c:v>0.65380000000000005</c:v>
                </c:pt>
                <c:pt idx="2">
                  <c:v>0.60860000000000003</c:v>
                </c:pt>
                <c:pt idx="3">
                  <c:v>0.6079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7C-46E2-80DB-A556E11FB7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1178592"/>
        <c:axId val="351178920"/>
      </c:barChart>
      <c:catAx>
        <c:axId val="35117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51178920"/>
        <c:crosses val="autoZero"/>
        <c:auto val="1"/>
        <c:lblAlgn val="ctr"/>
        <c:lblOffset val="100"/>
        <c:noMultiLvlLbl val="0"/>
      </c:catAx>
      <c:valAx>
        <c:axId val="351178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51178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318990"/>
              </p:ext>
            </p:extLst>
          </p:nvPr>
        </p:nvGraphicFramePr>
        <p:xfrm>
          <a:off x="1519237" y="747346"/>
          <a:ext cx="7167563" cy="4377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6878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791</TotalTime>
  <Words>15</Words>
  <Application>Microsoft Office PowerPoint</Application>
  <PresentationFormat>Demonstracija ekrane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42</cp:revision>
  <dcterms:created xsi:type="dcterms:W3CDTF">2019-11-25T17:02:43Z</dcterms:created>
  <dcterms:modified xsi:type="dcterms:W3CDTF">2023-03-17T09:55:52Z</dcterms:modified>
</cp:coreProperties>
</file>