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/>
              <a:t>17. Vienai sąlyginei mokytojo pareigybei tenkančių mokinių skaičius bendrojo ugdymo mokyklose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Page1_1!$A$5:$F$5</c:f>
              <c:strCache>
                <c:ptCount val="6"/>
                <c:pt idx="0">
                  <c:v>9. Vienai sąlyginei mokytojo pareigybei tenkančių mokinių skaičius bendrojo ugdymo mokyklose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Page1_1!$G$4:$I$4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Page1_1!$G$5:$I$5</c:f>
              <c:numCache>
                <c:formatCode>#\ ##0.00;\-#\ ##0.00;\0\,\0\0</c:formatCode>
                <c:ptCount val="3"/>
                <c:pt idx="0">
                  <c:v>12.6304</c:v>
                </c:pt>
                <c:pt idx="1">
                  <c:v>12.7209</c:v>
                </c:pt>
                <c:pt idx="2">
                  <c:v>12.61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D-4C80-8F01-E7F5AA5B1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678752"/>
        <c:axId val="527678424"/>
      </c:barChart>
      <c:catAx>
        <c:axId val="52767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678424"/>
        <c:crosses val="autoZero"/>
        <c:auto val="1"/>
        <c:lblAlgn val="ctr"/>
        <c:lblOffset val="100"/>
        <c:noMultiLvlLbl val="0"/>
      </c:catAx>
      <c:valAx>
        <c:axId val="527678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767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801119"/>
              </p:ext>
            </p:extLst>
          </p:nvPr>
        </p:nvGraphicFramePr>
        <p:xfrm>
          <a:off x="1562793" y="440575"/>
          <a:ext cx="9634451" cy="5353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12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2024-03-18T14:28:56Z</dcterms:modified>
</cp:coreProperties>
</file>