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b="1">
                <a:solidFill>
                  <a:schemeClr val="tx1"/>
                </a:solidFill>
              </a:rPr>
              <a:t>17. Vienai sąlyginei mokytojo pareigybei tenkančių mokinių skaičius bendrojo ugdymo mokyklose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9. Vienai sąlyginei mokytojo pareigybei tenkančių mokinių skaičius bendrojo ugdymo mokyklose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12.7182</c:v>
                </c:pt>
                <c:pt idx="1">
                  <c:v>12.61</c:v>
                </c:pt>
                <c:pt idx="2">
                  <c:v>12.235300000000001</c:v>
                </c:pt>
                <c:pt idx="3">
                  <c:v>11.9871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63-4935-97CF-458EC0F2C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87130303"/>
        <c:axId val="1187130783"/>
      </c:barChart>
      <c:catAx>
        <c:axId val="1187130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130783"/>
        <c:crosses val="autoZero"/>
        <c:auto val="1"/>
        <c:lblAlgn val="ctr"/>
        <c:lblOffset val="100"/>
        <c:noMultiLvlLbl val="0"/>
      </c:catAx>
      <c:valAx>
        <c:axId val="1187130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1871303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D8A73085-C405-6188-4DD8-A8920F4BEC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7734693"/>
              </p:ext>
            </p:extLst>
          </p:nvPr>
        </p:nvGraphicFramePr>
        <p:xfrm>
          <a:off x="1571624" y="628650"/>
          <a:ext cx="9286875" cy="5162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12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2026-06-30T12:54:50Z</dcterms:modified>
</cp:coreProperties>
</file>