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17. Vienai sąlyginei mokytojo pareigybei tenkančių mokinių skaičius bendrojo ugdymo mokyklose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9. Vienai sąlyginei mokytojo pareigybei tenkančių mokinių skaičius bendrojo ugdymo mokyklose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12.6304</c:v>
                </c:pt>
                <c:pt idx="1">
                  <c:v>12.7209</c:v>
                </c:pt>
                <c:pt idx="2">
                  <c:v>12.61</c:v>
                </c:pt>
                <c:pt idx="3">
                  <c:v>12.236000000000001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68-4645-9C62-96626CBA8A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3873552"/>
        <c:axId val="1243869712"/>
      </c:barChart>
      <c:catAx>
        <c:axId val="124387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243869712"/>
        <c:crosses val="autoZero"/>
        <c:auto val="1"/>
        <c:lblAlgn val="ctr"/>
        <c:lblOffset val="100"/>
        <c:noMultiLvlLbl val="0"/>
      </c:catAx>
      <c:valAx>
        <c:axId val="1243869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243873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9005ECB-213D-AF10-3E15-C1E570518A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845325"/>
              </p:ext>
            </p:extLst>
          </p:nvPr>
        </p:nvGraphicFramePr>
        <p:xfrm>
          <a:off x="1854436" y="179462"/>
          <a:ext cx="8280875" cy="581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12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51</cp:revision>
  <dcterms:created xsi:type="dcterms:W3CDTF">2023-01-16T12:10:31Z</dcterms:created>
  <dcterms:modified xsi:type="dcterms:W3CDTF">2025-01-09T12:40:38Z</dcterms:modified>
</cp:coreProperties>
</file>