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Vienai sąlyginei mokytojo pareigybei tenkančių mokinių skaičius bendrojo ugdymo mokyklose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'[Savivaldybės švietimo stebėsenos rodikliai (11).xlsx]Page1_1'!$K$4:$N$4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'[Savivaldybės švietimo stebėsenos rodikliai (11).xlsx]Page1_1'!$K$5:$N$5</c:f>
              <c:numCache>
                <c:formatCode>#\ ##0.00;\-#\ ##0.00;\0\,\0\0</c:formatCode>
                <c:ptCount val="4"/>
                <c:pt idx="0">
                  <c:v>12.7196</c:v>
                </c:pt>
                <c:pt idx="1">
                  <c:v>12.767899999999999</c:v>
                </c:pt>
                <c:pt idx="2">
                  <c:v>12.6304</c:v>
                </c:pt>
                <c:pt idx="3">
                  <c:v>12.713200000000001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62-4C10-A281-7C71ACF49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8580784"/>
        <c:axId val="348579800"/>
      </c:barChart>
      <c:catAx>
        <c:axId val="34858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8579800"/>
        <c:crosses val="autoZero"/>
        <c:auto val="1"/>
        <c:lblAlgn val="ctr"/>
        <c:lblOffset val="100"/>
        <c:noMultiLvlLbl val="0"/>
      </c:catAx>
      <c:valAx>
        <c:axId val="348579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8580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162351"/>
              </p:ext>
            </p:extLst>
          </p:nvPr>
        </p:nvGraphicFramePr>
        <p:xfrm>
          <a:off x="835267" y="835269"/>
          <a:ext cx="7904285" cy="4370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058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791</TotalTime>
  <Words>12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42</cp:revision>
  <dcterms:created xsi:type="dcterms:W3CDTF">2019-11-25T17:02:43Z</dcterms:created>
  <dcterms:modified xsi:type="dcterms:W3CDTF">2023-03-17T09:53:14Z</dcterms:modified>
</cp:coreProperties>
</file>