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CCCCFF"/>
    <a:srgbClr val="CC66FF"/>
    <a:srgbClr val="99CC00"/>
    <a:srgbClr val="99FF33"/>
    <a:srgbClr val="808000"/>
    <a:srgbClr val="0080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66" autoAdjust="0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141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17. </a:t>
            </a: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Vienai sąlyginei mokytojo pareigybei tenkančių mokinių skaičius bendrojo ugdymo mokyklose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'[Savivaldybės švietimo stebėsenos rodikliai (11).xlsx]Page1_1'!$K$4:$N$4</c:f>
              <c:strCache>
                <c:ptCount val="4"/>
                <c:pt idx="0">
                  <c:v>2019-2020</c:v>
                </c:pt>
                <c:pt idx="1">
                  <c:v>2020-2021</c:v>
                </c:pt>
                <c:pt idx="2">
                  <c:v>2021-2022</c:v>
                </c:pt>
                <c:pt idx="3">
                  <c:v>2022-2023</c:v>
                </c:pt>
              </c:strCache>
            </c:strRef>
          </c:cat>
          <c:val>
            <c:numRef>
              <c:f>'[Savivaldybės švietimo stebėsenos rodikliai (11).xlsx]Page1_1'!$K$5:$N$5</c:f>
              <c:numCache>
                <c:formatCode>#\ ##0.00;\-#\ ##0.00;\0\,\0\0</c:formatCode>
                <c:ptCount val="4"/>
                <c:pt idx="0">
                  <c:v>12.7196</c:v>
                </c:pt>
                <c:pt idx="1">
                  <c:v>12.767899999999999</c:v>
                </c:pt>
                <c:pt idx="2">
                  <c:v>12.6304</c:v>
                </c:pt>
                <c:pt idx="3">
                  <c:v>12.713200000000001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62-4C10-A281-7C71ACF496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8580784"/>
        <c:axId val="348579800"/>
      </c:barChart>
      <c:catAx>
        <c:axId val="348580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48579800"/>
        <c:crosses val="autoZero"/>
        <c:auto val="1"/>
        <c:lblAlgn val="ctr"/>
        <c:lblOffset val="100"/>
        <c:noMultiLvlLbl val="0"/>
      </c:catAx>
      <c:valAx>
        <c:axId val="348579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0;\-#\ ##0.00;\0\,\0\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48580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1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5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1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4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2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5162351"/>
              </p:ext>
            </p:extLst>
          </p:nvPr>
        </p:nvGraphicFramePr>
        <p:xfrm>
          <a:off x="835267" y="835269"/>
          <a:ext cx="7904285" cy="4370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5058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791</TotalTime>
  <Words>12</Words>
  <Application>Microsoft Office PowerPoint</Application>
  <PresentationFormat>Demonstracija ekrane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Jolanta Ganusauskienė</cp:lastModifiedBy>
  <cp:revision>42</cp:revision>
  <dcterms:created xsi:type="dcterms:W3CDTF">2019-11-25T17:02:43Z</dcterms:created>
  <dcterms:modified xsi:type="dcterms:W3CDTF">2023-03-17T09:53:14Z</dcterms:modified>
</cp:coreProperties>
</file>