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61" r:id="rId3"/>
    <p:sldId id="260" r:id="rId4"/>
    <p:sldId id="264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Mokytoj</a:t>
            </a:r>
            <a:r>
              <a:rPr lang="lt-LT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ų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pasiskirstym</a:t>
            </a:r>
            <a:r>
              <a:rPr lang="lt-LT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lt-LT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pagal </a:t>
            </a:r>
            <a:r>
              <a:rPr lang="lt-LT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amžių kaita</a:t>
            </a:r>
            <a:r>
              <a:rPr 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t-LT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6.7604811430656747E-2"/>
          <c:y val="9.8049994193908918E-2"/>
          <c:w val="0.90218423231855371"/>
          <c:h val="0.7666911428099804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Puslapis1_1!$C$11</c:f>
              <c:strCache>
                <c:ptCount val="1"/>
                <c:pt idx="0">
                  <c:v>iki 30 metų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Puslapis1_1!$A$12:$A$16</c:f>
              <c:strCache>
                <c:ptCount val="5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  <c:pt idx="4">
                  <c:v>2023-2024</c:v>
                </c:pt>
              </c:strCache>
            </c:strRef>
          </c:cat>
          <c:val>
            <c:numRef>
              <c:f>Puslapis1_1!$C$12:$C$16</c:f>
              <c:numCache>
                <c:formatCode>0.00</c:formatCode>
                <c:ptCount val="5"/>
                <c:pt idx="0">
                  <c:v>4.9346879535558781</c:v>
                </c:pt>
                <c:pt idx="1">
                  <c:v>6.6279632317368167</c:v>
                </c:pt>
                <c:pt idx="2">
                  <c:v>7.7406869859700045</c:v>
                </c:pt>
                <c:pt idx="3">
                  <c:v>8.1277213352685056</c:v>
                </c:pt>
                <c:pt idx="4">
                  <c:v>10.014513788098693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F0-4540-AD2D-0A38E3FC4777}"/>
            </c:ext>
          </c:extLst>
        </c:ser>
        <c:ser>
          <c:idx val="1"/>
          <c:order val="1"/>
          <c:tx>
            <c:strRef>
              <c:f>Puslapis1_1!$E$11</c:f>
              <c:strCache>
                <c:ptCount val="1"/>
                <c:pt idx="0">
                  <c:v>30-39 metų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Puslapis1_1!$A$12:$A$16</c:f>
              <c:strCache>
                <c:ptCount val="5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  <c:pt idx="4">
                  <c:v>2023-2024</c:v>
                </c:pt>
              </c:strCache>
            </c:strRef>
          </c:cat>
          <c:val>
            <c:numRef>
              <c:f>Puslapis1_1!$E$12:$E$16</c:f>
              <c:numCache>
                <c:formatCode>0.00</c:formatCode>
                <c:ptCount val="5"/>
                <c:pt idx="0">
                  <c:v>11.514271891630383</c:v>
                </c:pt>
                <c:pt idx="1">
                  <c:v>11.611030478955007</c:v>
                </c:pt>
                <c:pt idx="2">
                  <c:v>10.982099661344945</c:v>
                </c:pt>
                <c:pt idx="3">
                  <c:v>10.740203193033382</c:v>
                </c:pt>
                <c:pt idx="4">
                  <c:v>9.917755200774069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F0-4540-AD2D-0A38E3FC4777}"/>
            </c:ext>
          </c:extLst>
        </c:ser>
        <c:ser>
          <c:idx val="2"/>
          <c:order val="2"/>
          <c:tx>
            <c:strRef>
              <c:f>Puslapis1_1!$G$11</c:f>
              <c:strCache>
                <c:ptCount val="1"/>
                <c:pt idx="0">
                  <c:v>40-49 metų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Puslapis1_1!$A$12:$A$16</c:f>
              <c:strCache>
                <c:ptCount val="5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  <c:pt idx="4">
                  <c:v>2023-2024</c:v>
                </c:pt>
              </c:strCache>
            </c:strRef>
          </c:cat>
          <c:val>
            <c:numRef>
              <c:f>Puslapis1_1!$G$12:$G$16</c:f>
              <c:numCache>
                <c:formatCode>0.00</c:formatCode>
                <c:ptCount val="5"/>
                <c:pt idx="0">
                  <c:v>26.656990807934204</c:v>
                </c:pt>
                <c:pt idx="1">
                  <c:v>27.33430091920658</c:v>
                </c:pt>
                <c:pt idx="2">
                  <c:v>22.93178519593614</c:v>
                </c:pt>
                <c:pt idx="3">
                  <c:v>22.012578616352201</c:v>
                </c:pt>
                <c:pt idx="4">
                  <c:v>21.43202709240445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F0-4540-AD2D-0A38E3FC4777}"/>
            </c:ext>
          </c:extLst>
        </c:ser>
        <c:ser>
          <c:idx val="3"/>
          <c:order val="3"/>
          <c:tx>
            <c:strRef>
              <c:f>Puslapis1_1!$I$11</c:f>
              <c:strCache>
                <c:ptCount val="1"/>
                <c:pt idx="0">
                  <c:v>50-59 metų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Puslapis1_1!$A$12:$A$16</c:f>
              <c:strCache>
                <c:ptCount val="5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  <c:pt idx="4">
                  <c:v>2023-2024</c:v>
                </c:pt>
              </c:strCache>
            </c:strRef>
          </c:cat>
          <c:val>
            <c:numRef>
              <c:f>Puslapis1_1!$I$12:$I$16</c:f>
              <c:numCache>
                <c:formatCode>0.00</c:formatCode>
                <c:ptCount val="5"/>
                <c:pt idx="0">
                  <c:v>39.525882922109339</c:v>
                </c:pt>
                <c:pt idx="1">
                  <c:v>39.235607160135459</c:v>
                </c:pt>
                <c:pt idx="2">
                  <c:v>37.735849056603776</c:v>
                </c:pt>
                <c:pt idx="3">
                  <c:v>36.623125302370589</c:v>
                </c:pt>
                <c:pt idx="4">
                  <c:v>34.542815674891145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2F0-4540-AD2D-0A38E3FC4777}"/>
            </c:ext>
          </c:extLst>
        </c:ser>
        <c:ser>
          <c:idx val="4"/>
          <c:order val="4"/>
          <c:tx>
            <c:strRef>
              <c:f>Puslapis1_1!$K$11</c:f>
              <c:strCache>
                <c:ptCount val="1"/>
                <c:pt idx="0">
                  <c:v>60 metų ir vyresni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Puslapis1_1!$A$12:$A$16</c:f>
              <c:strCache>
                <c:ptCount val="5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  <c:pt idx="4">
                  <c:v>2023-2024</c:v>
                </c:pt>
              </c:strCache>
            </c:strRef>
          </c:cat>
          <c:val>
            <c:numRef>
              <c:f>Puslapis1_1!$K$12:$K$16</c:f>
              <c:numCache>
                <c:formatCode>0.00</c:formatCode>
                <c:ptCount val="5"/>
                <c:pt idx="0">
                  <c:v>27.672955974842768</c:v>
                </c:pt>
                <c:pt idx="1">
                  <c:v>30.23705853894533</c:v>
                </c:pt>
                <c:pt idx="2">
                  <c:v>30.672472181906144</c:v>
                </c:pt>
                <c:pt idx="3">
                  <c:v>31.785195936139331</c:v>
                </c:pt>
                <c:pt idx="4">
                  <c:v>34.204160619254957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2F0-4540-AD2D-0A38E3FC47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7098136"/>
        <c:axId val="477098792"/>
      </c:barChart>
      <c:catAx>
        <c:axId val="477098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77098792"/>
        <c:crosses val="autoZero"/>
        <c:auto val="1"/>
        <c:lblAlgn val="ctr"/>
        <c:lblOffset val="100"/>
        <c:noMultiLvlLbl val="0"/>
      </c:catAx>
      <c:valAx>
        <c:axId val="4770987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77098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Mokytoj</a:t>
            </a:r>
            <a:r>
              <a:rPr lang="lt-LT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ų</a:t>
            </a:r>
            <a:r>
              <a:rPr lang="en-US" sz="1600" b="1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pasiskirstymo pagal </a:t>
            </a:r>
            <a:r>
              <a:rPr lang="lt-LT" sz="1600" b="1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600" b="1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valifikacin</a:t>
            </a:r>
            <a:r>
              <a:rPr lang="lt-LT" sz="1600" b="1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ę</a:t>
            </a:r>
            <a:r>
              <a:rPr lang="en-US" sz="1600" b="1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kategorij</a:t>
            </a:r>
            <a:r>
              <a:rPr lang="lt-LT" sz="1600" b="1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ą</a:t>
            </a:r>
            <a:r>
              <a:rPr lang="en-US" sz="1600" b="1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kaita</a:t>
            </a:r>
            <a:endParaRPr lang="lt-LT" sz="16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0381006460730869"/>
          <c:y val="2.04081632653061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Puslapis1_1!$A$3</c:f>
              <c:strCache>
                <c:ptCount val="1"/>
                <c:pt idx="0">
                  <c:v>2019-2020 m.m.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(Puslapis1_1!$C$2,Puslapis1_1!$E$2,Puslapis1_1!$G$2,Puslapis1_1!$I$2,Puslapis1_1!$K$2)</c:f>
              <c:strCache>
                <c:ptCount val="5"/>
                <c:pt idx="0">
                  <c:v>Neturi kvalifikacinės kategorijos</c:v>
                </c:pt>
                <c:pt idx="1">
                  <c:v>Mokytojas</c:v>
                </c:pt>
                <c:pt idx="2">
                  <c:v>Vyr. mokytojas</c:v>
                </c:pt>
                <c:pt idx="3">
                  <c:v>Mokytojas metodininkas</c:v>
                </c:pt>
                <c:pt idx="4">
                  <c:v>Mokytojas ekspertas</c:v>
                </c:pt>
              </c:strCache>
            </c:strRef>
          </c:cat>
          <c:val>
            <c:numRef>
              <c:f>(Puslapis1_1!$C$3,Puslapis1_1!$E$3,Puslapis1_1!$G$3,Puslapis1_1!$I$3,Puslapis1_1!$K$3)</c:f>
              <c:numCache>
                <c:formatCode>#,##0.00</c:formatCode>
                <c:ptCount val="5"/>
                <c:pt idx="0">
                  <c:v>9.8693759071117562</c:v>
                </c:pt>
                <c:pt idx="1">
                  <c:v>5.1765844218674406</c:v>
                </c:pt>
                <c:pt idx="2">
                  <c:v>26.850507982583455</c:v>
                </c:pt>
                <c:pt idx="3">
                  <c:v>48.427672955974842</c:v>
                </c:pt>
                <c:pt idx="4">
                  <c:v>6.482825350749879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60-4B1E-AEE9-4C881BD7228B}"/>
            </c:ext>
          </c:extLst>
        </c:ser>
        <c:ser>
          <c:idx val="1"/>
          <c:order val="1"/>
          <c:tx>
            <c:strRef>
              <c:f>Puslapis1_1!$A$4</c:f>
              <c:strCache>
                <c:ptCount val="1"/>
                <c:pt idx="0">
                  <c:v>2020-2021 m.m.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(Puslapis1_1!$C$2,Puslapis1_1!$E$2,Puslapis1_1!$G$2,Puslapis1_1!$I$2,Puslapis1_1!$K$2)</c:f>
              <c:strCache>
                <c:ptCount val="5"/>
                <c:pt idx="0">
                  <c:v>Neturi kvalifikacinės kategorijos</c:v>
                </c:pt>
                <c:pt idx="1">
                  <c:v>Mokytojas</c:v>
                </c:pt>
                <c:pt idx="2">
                  <c:v>Vyr. mokytojas</c:v>
                </c:pt>
                <c:pt idx="3">
                  <c:v>Mokytojas metodininkas</c:v>
                </c:pt>
                <c:pt idx="4">
                  <c:v>Mokytojas ekspertas</c:v>
                </c:pt>
              </c:strCache>
            </c:strRef>
          </c:cat>
          <c:val>
            <c:numRef>
              <c:f>(Puslapis1_1!$C$4,Puslapis1_1!$E$4,Puslapis1_1!$G$4,Puslapis1_1!$I$4,Puslapis1_1!$K$4)</c:f>
              <c:numCache>
                <c:formatCode>#,##0.00</c:formatCode>
                <c:ptCount val="5"/>
                <c:pt idx="0">
                  <c:v>7.2568940493468794</c:v>
                </c:pt>
                <c:pt idx="1">
                  <c:v>8.5631349782293178</c:v>
                </c:pt>
                <c:pt idx="2">
                  <c:v>26.318335752298015</c:v>
                </c:pt>
                <c:pt idx="3">
                  <c:v>47.556845670053214</c:v>
                </c:pt>
                <c:pt idx="4">
                  <c:v>6.5312046444121918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60-4B1E-AEE9-4C881BD7228B}"/>
            </c:ext>
          </c:extLst>
        </c:ser>
        <c:ser>
          <c:idx val="2"/>
          <c:order val="2"/>
          <c:tx>
            <c:strRef>
              <c:f>Puslapis1_1!$A$5</c:f>
              <c:strCache>
                <c:ptCount val="1"/>
                <c:pt idx="0">
                  <c:v>2021-2022 m.m.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(Puslapis1_1!$C$2,Puslapis1_1!$E$2,Puslapis1_1!$G$2,Puslapis1_1!$I$2,Puslapis1_1!$K$2)</c:f>
              <c:strCache>
                <c:ptCount val="5"/>
                <c:pt idx="0">
                  <c:v>Neturi kvalifikacinės kategorijos</c:v>
                </c:pt>
                <c:pt idx="1">
                  <c:v>Mokytojas</c:v>
                </c:pt>
                <c:pt idx="2">
                  <c:v>Vyr. mokytojas</c:v>
                </c:pt>
                <c:pt idx="3">
                  <c:v>Mokytojas metodininkas</c:v>
                </c:pt>
                <c:pt idx="4">
                  <c:v>Mokytojas ekspertas</c:v>
                </c:pt>
              </c:strCache>
            </c:strRef>
          </c:cat>
          <c:val>
            <c:numRef>
              <c:f>(Puslapis1_1!$C$5,Puslapis1_1!$E$5,Puslapis1_1!$G$5,Puslapis1_1!$I$5,Puslapis1_1!$K$5)</c:f>
              <c:numCache>
                <c:formatCode>#,##0.00</c:formatCode>
                <c:ptCount val="5"/>
                <c:pt idx="0">
                  <c:v>7.3536526366715043</c:v>
                </c:pt>
                <c:pt idx="1">
                  <c:v>9.2888243831640054</c:v>
                </c:pt>
                <c:pt idx="2">
                  <c:v>25.737784228350264</c:v>
                </c:pt>
                <c:pt idx="3">
                  <c:v>46.29898403483309</c:v>
                </c:pt>
                <c:pt idx="4">
                  <c:v>6.5312046444121918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B60-4B1E-AEE9-4C881BD7228B}"/>
            </c:ext>
          </c:extLst>
        </c:ser>
        <c:ser>
          <c:idx val="3"/>
          <c:order val="3"/>
          <c:tx>
            <c:strRef>
              <c:f>Puslapis1_1!$A$6</c:f>
              <c:strCache>
                <c:ptCount val="1"/>
                <c:pt idx="0">
                  <c:v>2022-2023 m.m.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(Puslapis1_1!$C$2,Puslapis1_1!$E$2,Puslapis1_1!$G$2,Puslapis1_1!$I$2,Puslapis1_1!$K$2)</c:f>
              <c:strCache>
                <c:ptCount val="5"/>
                <c:pt idx="0">
                  <c:v>Neturi kvalifikacinės kategorijos</c:v>
                </c:pt>
                <c:pt idx="1">
                  <c:v>Mokytojas</c:v>
                </c:pt>
                <c:pt idx="2">
                  <c:v>Vyr. mokytojas</c:v>
                </c:pt>
                <c:pt idx="3">
                  <c:v>Mokytojas metodininkas</c:v>
                </c:pt>
                <c:pt idx="4">
                  <c:v>Mokytojas ekspertas</c:v>
                </c:pt>
              </c:strCache>
            </c:strRef>
          </c:cat>
          <c:val>
            <c:numRef>
              <c:f>(Puslapis1_1!$C$6,Puslapis1_1!$E$6,Puslapis1_1!$G$6,Puslapis1_1!$I$6,Puslapis1_1!$K$6)</c:f>
              <c:numCache>
                <c:formatCode>#,##0.00</c:formatCode>
                <c:ptCount val="5"/>
                <c:pt idx="0">
                  <c:v>10.546686018384131</c:v>
                </c:pt>
                <c:pt idx="1">
                  <c:v>9.8693759071117562</c:v>
                </c:pt>
                <c:pt idx="2">
                  <c:v>25.012094823415577</c:v>
                </c:pt>
                <c:pt idx="3">
                  <c:v>45.379777455249155</c:v>
                </c:pt>
                <c:pt idx="4">
                  <c:v>6.8214804063860663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B60-4B1E-AEE9-4C881BD7228B}"/>
            </c:ext>
          </c:extLst>
        </c:ser>
        <c:ser>
          <c:idx val="4"/>
          <c:order val="4"/>
          <c:tx>
            <c:strRef>
              <c:f>Puslapis1_1!$A$7</c:f>
              <c:strCache>
                <c:ptCount val="1"/>
                <c:pt idx="0">
                  <c:v>2023-2024 m.m.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(Puslapis1_1!$C$2,Puslapis1_1!$E$2,Puslapis1_1!$G$2,Puslapis1_1!$I$2,Puslapis1_1!$K$2)</c:f>
              <c:strCache>
                <c:ptCount val="5"/>
                <c:pt idx="0">
                  <c:v>Neturi kvalifikacinės kategorijos</c:v>
                </c:pt>
                <c:pt idx="1">
                  <c:v>Mokytojas</c:v>
                </c:pt>
                <c:pt idx="2">
                  <c:v>Vyr. mokytojas</c:v>
                </c:pt>
                <c:pt idx="3">
                  <c:v>Mokytojas metodininkas</c:v>
                </c:pt>
                <c:pt idx="4">
                  <c:v>Mokytojas ekspertas</c:v>
                </c:pt>
              </c:strCache>
            </c:strRef>
          </c:cat>
          <c:val>
            <c:numRef>
              <c:f>(Puslapis1_1!$C$7,Puslapis1_1!$E$7,Puslapis1_1!$G$7,Puslapis1_1!$I$7,Puslapis1_1!$K$7)</c:f>
              <c:numCache>
                <c:formatCode>#,##0.00</c:formatCode>
                <c:ptCount val="5"/>
                <c:pt idx="0">
                  <c:v>12.143202709240445</c:v>
                </c:pt>
                <c:pt idx="1">
                  <c:v>10.546686018384131</c:v>
                </c:pt>
                <c:pt idx="2">
                  <c:v>23.996129656507016</c:v>
                </c:pt>
                <c:pt idx="3">
                  <c:v>44.654088050314463</c:v>
                </c:pt>
                <c:pt idx="4">
                  <c:v>6.6279632317368167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B60-4B1E-AEE9-4C881BD722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1523688"/>
        <c:axId val="361522704"/>
      </c:barChart>
      <c:catAx>
        <c:axId val="361523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61522704"/>
        <c:crosses val="autoZero"/>
        <c:auto val="1"/>
        <c:lblAlgn val="ctr"/>
        <c:lblOffset val="100"/>
        <c:noMultiLvlLbl val="0"/>
      </c:catAx>
      <c:valAx>
        <c:axId val="361522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61523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Mokytoj</a:t>
            </a:r>
            <a:r>
              <a:rPr lang="lt-LT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ų</a:t>
            </a:r>
            <a:r>
              <a:rPr lang="en-US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pasiskirstymas pagal dalykus ir am</a:t>
            </a:r>
            <a:r>
              <a:rPr lang="lt-LT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en-US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lt-LT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ų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Lapas5!$C$27</c:f>
              <c:strCache>
                <c:ptCount val="1"/>
                <c:pt idx="0">
                  <c:v>iki 29 metų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Lapas5!$A$28:$A$46</c:f>
              <c:strCache>
                <c:ptCount val="19"/>
                <c:pt idx="0">
                  <c:v>Biologija</c:v>
                </c:pt>
                <c:pt idx="1">
                  <c:v>Chemija</c:v>
                </c:pt>
                <c:pt idx="2">
                  <c:v>Fizika</c:v>
                </c:pt>
                <c:pt idx="3">
                  <c:v>Dorinis ugdymas (etika)</c:v>
                </c:pt>
                <c:pt idx="4">
                  <c:v>Dorinis ugdymas (tikyba)</c:v>
                </c:pt>
                <c:pt idx="5">
                  <c:v>Fizinis ugdymas</c:v>
                </c:pt>
                <c:pt idx="6">
                  <c:v>Geografija</c:v>
                </c:pt>
                <c:pt idx="7">
                  <c:v>Informacinės technologijos</c:v>
                </c:pt>
                <c:pt idx="8">
                  <c:v>Informatika</c:v>
                </c:pt>
                <c:pt idx="9">
                  <c:v>Istorija</c:v>
                </c:pt>
                <c:pt idx="10">
                  <c:v>Lietuvių kalba ir literatūra</c:v>
                </c:pt>
                <c:pt idx="11">
                  <c:v>Matematika</c:v>
                </c:pt>
                <c:pt idx="12">
                  <c:v>Neformalus ugdymas</c:v>
                </c:pt>
                <c:pt idx="13">
                  <c:v>Pradinio ugdymo programos dalykai</c:v>
                </c:pt>
                <c:pt idx="14">
                  <c:v>Technologijos</c:v>
                </c:pt>
                <c:pt idx="15">
                  <c:v>Užsienio kalba (antroji, prancūzų)</c:v>
                </c:pt>
                <c:pt idx="16">
                  <c:v>Užsienio kalba (antroji, rusų)</c:v>
                </c:pt>
                <c:pt idx="17">
                  <c:v>Užsienio kalba (antroji, vokiečių)</c:v>
                </c:pt>
                <c:pt idx="18">
                  <c:v>Užsienio kalba (pirmoji, anglų)</c:v>
                </c:pt>
              </c:strCache>
            </c:strRef>
          </c:cat>
          <c:val>
            <c:numRef>
              <c:f>Lapas5!$C$28:$C$46</c:f>
              <c:numCache>
                <c:formatCode>0.00</c:formatCode>
                <c:ptCount val="19"/>
                <c:pt idx="0">
                  <c:v>6.024096385542169</c:v>
                </c:pt>
                <c:pt idx="1">
                  <c:v>1.4492753623188406</c:v>
                </c:pt>
                <c:pt idx="2">
                  <c:v>15.492957746478874</c:v>
                </c:pt>
                <c:pt idx="3">
                  <c:v>9.5890410958904102</c:v>
                </c:pt>
                <c:pt idx="4">
                  <c:v>15.068493150684931</c:v>
                </c:pt>
                <c:pt idx="5">
                  <c:v>14.093959731543624</c:v>
                </c:pt>
                <c:pt idx="6">
                  <c:v>22.784810126582279</c:v>
                </c:pt>
                <c:pt idx="7">
                  <c:v>2.7027027027027026</c:v>
                </c:pt>
                <c:pt idx="8">
                  <c:v>7.6923076923076925</c:v>
                </c:pt>
                <c:pt idx="9">
                  <c:v>17.647058823529413</c:v>
                </c:pt>
                <c:pt idx="10">
                  <c:v>8.0188679245283012</c:v>
                </c:pt>
                <c:pt idx="11">
                  <c:v>12.365591397849462</c:v>
                </c:pt>
                <c:pt idx="12">
                  <c:v>11.869031377899045</c:v>
                </c:pt>
                <c:pt idx="13">
                  <c:v>6.5176908752327742</c:v>
                </c:pt>
                <c:pt idx="14">
                  <c:v>4.2016806722689077</c:v>
                </c:pt>
                <c:pt idx="15">
                  <c:v>33.333333333333336</c:v>
                </c:pt>
                <c:pt idx="16">
                  <c:v>0</c:v>
                </c:pt>
                <c:pt idx="17">
                  <c:v>0</c:v>
                </c:pt>
                <c:pt idx="18">
                  <c:v>9.5693779904306222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19-4951-82A9-9B74C8BB02FC}"/>
            </c:ext>
          </c:extLst>
        </c:ser>
        <c:ser>
          <c:idx val="1"/>
          <c:order val="1"/>
          <c:tx>
            <c:strRef>
              <c:f>Lapas5!$E$27</c:f>
              <c:strCache>
                <c:ptCount val="1"/>
                <c:pt idx="0">
                  <c:v>30-39 metų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Lapas5!$A$28:$A$46</c:f>
              <c:strCache>
                <c:ptCount val="19"/>
                <c:pt idx="0">
                  <c:v>Biologija</c:v>
                </c:pt>
                <c:pt idx="1">
                  <c:v>Chemija</c:v>
                </c:pt>
                <c:pt idx="2">
                  <c:v>Fizika</c:v>
                </c:pt>
                <c:pt idx="3">
                  <c:v>Dorinis ugdymas (etika)</c:v>
                </c:pt>
                <c:pt idx="4">
                  <c:v>Dorinis ugdymas (tikyba)</c:v>
                </c:pt>
                <c:pt idx="5">
                  <c:v>Fizinis ugdymas</c:v>
                </c:pt>
                <c:pt idx="6">
                  <c:v>Geografija</c:v>
                </c:pt>
                <c:pt idx="7">
                  <c:v>Informacinės technologijos</c:v>
                </c:pt>
                <c:pt idx="8">
                  <c:v>Informatika</c:v>
                </c:pt>
                <c:pt idx="9">
                  <c:v>Istorija</c:v>
                </c:pt>
                <c:pt idx="10">
                  <c:v>Lietuvių kalba ir literatūra</c:v>
                </c:pt>
                <c:pt idx="11">
                  <c:v>Matematika</c:v>
                </c:pt>
                <c:pt idx="12">
                  <c:v>Neformalus ugdymas</c:v>
                </c:pt>
                <c:pt idx="13">
                  <c:v>Pradinio ugdymo programos dalykai</c:v>
                </c:pt>
                <c:pt idx="14">
                  <c:v>Technologijos</c:v>
                </c:pt>
                <c:pt idx="15">
                  <c:v>Užsienio kalba (antroji, prancūzų)</c:v>
                </c:pt>
                <c:pt idx="16">
                  <c:v>Užsienio kalba (antroji, rusų)</c:v>
                </c:pt>
                <c:pt idx="17">
                  <c:v>Užsienio kalba (antroji, vokiečių)</c:v>
                </c:pt>
                <c:pt idx="18">
                  <c:v>Užsienio kalba (pirmoji, anglų)</c:v>
                </c:pt>
              </c:strCache>
            </c:strRef>
          </c:cat>
          <c:val>
            <c:numRef>
              <c:f>Lapas5!$E$28:$E$46</c:f>
              <c:numCache>
                <c:formatCode>0.00</c:formatCode>
                <c:ptCount val="19"/>
                <c:pt idx="0">
                  <c:v>10.843373493975903</c:v>
                </c:pt>
                <c:pt idx="1">
                  <c:v>8.695652173913043</c:v>
                </c:pt>
                <c:pt idx="2">
                  <c:v>5.6338028169014081</c:v>
                </c:pt>
                <c:pt idx="3">
                  <c:v>13.698630136986301</c:v>
                </c:pt>
                <c:pt idx="4">
                  <c:v>4.1095890410958908</c:v>
                </c:pt>
                <c:pt idx="5">
                  <c:v>13.422818791946309</c:v>
                </c:pt>
                <c:pt idx="6">
                  <c:v>15.189873417721518</c:v>
                </c:pt>
                <c:pt idx="7">
                  <c:v>18.918918918918919</c:v>
                </c:pt>
                <c:pt idx="8">
                  <c:v>12.820512820512821</c:v>
                </c:pt>
                <c:pt idx="9">
                  <c:v>9.8039215686274517</c:v>
                </c:pt>
                <c:pt idx="10">
                  <c:v>5.1886792452830193</c:v>
                </c:pt>
                <c:pt idx="11">
                  <c:v>6.989247311827957</c:v>
                </c:pt>
                <c:pt idx="12">
                  <c:v>9.9590723055934518</c:v>
                </c:pt>
                <c:pt idx="13">
                  <c:v>7.4487895716945998</c:v>
                </c:pt>
                <c:pt idx="14">
                  <c:v>3.3613445378151261</c:v>
                </c:pt>
                <c:pt idx="15">
                  <c:v>16.666666666666668</c:v>
                </c:pt>
                <c:pt idx="16">
                  <c:v>0</c:v>
                </c:pt>
                <c:pt idx="17">
                  <c:v>0</c:v>
                </c:pt>
                <c:pt idx="18">
                  <c:v>11.004784688995215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19-4951-82A9-9B74C8BB02FC}"/>
            </c:ext>
          </c:extLst>
        </c:ser>
        <c:ser>
          <c:idx val="2"/>
          <c:order val="2"/>
          <c:tx>
            <c:strRef>
              <c:f>Lapas5!$G$27</c:f>
              <c:strCache>
                <c:ptCount val="1"/>
                <c:pt idx="0">
                  <c:v>40-49 metų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Lapas5!$A$28:$A$46</c:f>
              <c:strCache>
                <c:ptCount val="19"/>
                <c:pt idx="0">
                  <c:v>Biologija</c:v>
                </c:pt>
                <c:pt idx="1">
                  <c:v>Chemija</c:v>
                </c:pt>
                <c:pt idx="2">
                  <c:v>Fizika</c:v>
                </c:pt>
                <c:pt idx="3">
                  <c:v>Dorinis ugdymas (etika)</c:v>
                </c:pt>
                <c:pt idx="4">
                  <c:v>Dorinis ugdymas (tikyba)</c:v>
                </c:pt>
                <c:pt idx="5">
                  <c:v>Fizinis ugdymas</c:v>
                </c:pt>
                <c:pt idx="6">
                  <c:v>Geografija</c:v>
                </c:pt>
                <c:pt idx="7">
                  <c:v>Informacinės technologijos</c:v>
                </c:pt>
                <c:pt idx="8">
                  <c:v>Informatika</c:v>
                </c:pt>
                <c:pt idx="9">
                  <c:v>Istorija</c:v>
                </c:pt>
                <c:pt idx="10">
                  <c:v>Lietuvių kalba ir literatūra</c:v>
                </c:pt>
                <c:pt idx="11">
                  <c:v>Matematika</c:v>
                </c:pt>
                <c:pt idx="12">
                  <c:v>Neformalus ugdymas</c:v>
                </c:pt>
                <c:pt idx="13">
                  <c:v>Pradinio ugdymo programos dalykai</c:v>
                </c:pt>
                <c:pt idx="14">
                  <c:v>Technologijos</c:v>
                </c:pt>
                <c:pt idx="15">
                  <c:v>Užsienio kalba (antroji, prancūzų)</c:v>
                </c:pt>
                <c:pt idx="16">
                  <c:v>Užsienio kalba (antroji, rusų)</c:v>
                </c:pt>
                <c:pt idx="17">
                  <c:v>Užsienio kalba (antroji, vokiečių)</c:v>
                </c:pt>
                <c:pt idx="18">
                  <c:v>Užsienio kalba (pirmoji, anglų)</c:v>
                </c:pt>
              </c:strCache>
            </c:strRef>
          </c:cat>
          <c:val>
            <c:numRef>
              <c:f>Lapas5!$G$28:$G$46</c:f>
              <c:numCache>
                <c:formatCode>0.00</c:formatCode>
                <c:ptCount val="19"/>
                <c:pt idx="0">
                  <c:v>19.277108433734941</c:v>
                </c:pt>
                <c:pt idx="1">
                  <c:v>13.043478260869565</c:v>
                </c:pt>
                <c:pt idx="2">
                  <c:v>18.309859154929576</c:v>
                </c:pt>
                <c:pt idx="3">
                  <c:v>12.328767123287671</c:v>
                </c:pt>
                <c:pt idx="4">
                  <c:v>38.356164383561641</c:v>
                </c:pt>
                <c:pt idx="5">
                  <c:v>19.463087248322147</c:v>
                </c:pt>
                <c:pt idx="6">
                  <c:v>16.455696202531644</c:v>
                </c:pt>
                <c:pt idx="7">
                  <c:v>27.027027027027028</c:v>
                </c:pt>
                <c:pt idx="8">
                  <c:v>20.512820512820515</c:v>
                </c:pt>
                <c:pt idx="9">
                  <c:v>13.725490196078431</c:v>
                </c:pt>
                <c:pt idx="10">
                  <c:v>18.867924528301888</c:v>
                </c:pt>
                <c:pt idx="11">
                  <c:v>15.591397849462366</c:v>
                </c:pt>
                <c:pt idx="12">
                  <c:v>20.873124147339698</c:v>
                </c:pt>
                <c:pt idx="13">
                  <c:v>17.13221601489758</c:v>
                </c:pt>
                <c:pt idx="14">
                  <c:v>17.647058823529413</c:v>
                </c:pt>
                <c:pt idx="15">
                  <c:v>0</c:v>
                </c:pt>
                <c:pt idx="16">
                  <c:v>7.3529411764705879</c:v>
                </c:pt>
                <c:pt idx="17">
                  <c:v>36.363636363636367</c:v>
                </c:pt>
                <c:pt idx="18">
                  <c:v>35.406698564593299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19-4951-82A9-9B74C8BB02FC}"/>
            </c:ext>
          </c:extLst>
        </c:ser>
        <c:ser>
          <c:idx val="3"/>
          <c:order val="3"/>
          <c:tx>
            <c:strRef>
              <c:f>Lapas5!$I$27</c:f>
              <c:strCache>
                <c:ptCount val="1"/>
                <c:pt idx="0">
                  <c:v>50-59 metų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7119-4951-82A9-9B74C8BB02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Lapas5!$A$28:$A$46</c:f>
              <c:strCache>
                <c:ptCount val="19"/>
                <c:pt idx="0">
                  <c:v>Biologija</c:v>
                </c:pt>
                <c:pt idx="1">
                  <c:v>Chemija</c:v>
                </c:pt>
                <c:pt idx="2">
                  <c:v>Fizika</c:v>
                </c:pt>
                <c:pt idx="3">
                  <c:v>Dorinis ugdymas (etika)</c:v>
                </c:pt>
                <c:pt idx="4">
                  <c:v>Dorinis ugdymas (tikyba)</c:v>
                </c:pt>
                <c:pt idx="5">
                  <c:v>Fizinis ugdymas</c:v>
                </c:pt>
                <c:pt idx="6">
                  <c:v>Geografija</c:v>
                </c:pt>
                <c:pt idx="7">
                  <c:v>Informacinės technologijos</c:v>
                </c:pt>
                <c:pt idx="8">
                  <c:v>Informatika</c:v>
                </c:pt>
                <c:pt idx="9">
                  <c:v>Istorija</c:v>
                </c:pt>
                <c:pt idx="10">
                  <c:v>Lietuvių kalba ir literatūra</c:v>
                </c:pt>
                <c:pt idx="11">
                  <c:v>Matematika</c:v>
                </c:pt>
                <c:pt idx="12">
                  <c:v>Neformalus ugdymas</c:v>
                </c:pt>
                <c:pt idx="13">
                  <c:v>Pradinio ugdymo programos dalykai</c:v>
                </c:pt>
                <c:pt idx="14">
                  <c:v>Technologijos</c:v>
                </c:pt>
                <c:pt idx="15">
                  <c:v>Užsienio kalba (antroji, prancūzų)</c:v>
                </c:pt>
                <c:pt idx="16">
                  <c:v>Užsienio kalba (antroji, rusų)</c:v>
                </c:pt>
                <c:pt idx="17">
                  <c:v>Užsienio kalba (antroji, vokiečių)</c:v>
                </c:pt>
                <c:pt idx="18">
                  <c:v>Užsienio kalba (pirmoji, anglų)</c:v>
                </c:pt>
              </c:strCache>
            </c:strRef>
          </c:cat>
          <c:val>
            <c:numRef>
              <c:f>Lapas5!$I$28:$I$46</c:f>
              <c:numCache>
                <c:formatCode>0.00</c:formatCode>
                <c:ptCount val="19"/>
                <c:pt idx="0">
                  <c:v>24.096385542168676</c:v>
                </c:pt>
                <c:pt idx="1">
                  <c:v>37.681159420289852</c:v>
                </c:pt>
                <c:pt idx="2">
                  <c:v>21.12676056338028</c:v>
                </c:pt>
                <c:pt idx="3">
                  <c:v>34.246575342465754</c:v>
                </c:pt>
                <c:pt idx="4">
                  <c:v>24.657534246575342</c:v>
                </c:pt>
                <c:pt idx="5">
                  <c:v>34.899328859060404</c:v>
                </c:pt>
                <c:pt idx="6">
                  <c:v>22.784810126582279</c:v>
                </c:pt>
                <c:pt idx="7">
                  <c:v>29.72972972972973</c:v>
                </c:pt>
                <c:pt idx="8">
                  <c:v>38.46153846153846</c:v>
                </c:pt>
                <c:pt idx="9">
                  <c:v>26.470588235294116</c:v>
                </c:pt>
                <c:pt idx="10">
                  <c:v>29.716981132075471</c:v>
                </c:pt>
                <c:pt idx="11">
                  <c:v>29.56989247311828</c:v>
                </c:pt>
                <c:pt idx="12">
                  <c:v>34.65211459754434</c:v>
                </c:pt>
                <c:pt idx="13">
                  <c:v>42.271880819366849</c:v>
                </c:pt>
                <c:pt idx="14">
                  <c:v>36.974789915966383</c:v>
                </c:pt>
                <c:pt idx="15">
                  <c:v>16.666666666666668</c:v>
                </c:pt>
                <c:pt idx="16">
                  <c:v>23.529411764705884</c:v>
                </c:pt>
                <c:pt idx="17">
                  <c:v>27.272727272727273</c:v>
                </c:pt>
                <c:pt idx="18">
                  <c:v>26.315789473684209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119-4951-82A9-9B74C8BB02FC}"/>
            </c:ext>
          </c:extLst>
        </c:ser>
        <c:ser>
          <c:idx val="4"/>
          <c:order val="4"/>
          <c:tx>
            <c:strRef>
              <c:f>Lapas5!$K$27</c:f>
              <c:strCache>
                <c:ptCount val="1"/>
                <c:pt idx="0">
                  <c:v>60 metų ir vyresni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Lapas5!$A$28:$A$46</c:f>
              <c:strCache>
                <c:ptCount val="19"/>
                <c:pt idx="0">
                  <c:v>Biologija</c:v>
                </c:pt>
                <c:pt idx="1">
                  <c:v>Chemija</c:v>
                </c:pt>
                <c:pt idx="2">
                  <c:v>Fizika</c:v>
                </c:pt>
                <c:pt idx="3">
                  <c:v>Dorinis ugdymas (etika)</c:v>
                </c:pt>
                <c:pt idx="4">
                  <c:v>Dorinis ugdymas (tikyba)</c:v>
                </c:pt>
                <c:pt idx="5">
                  <c:v>Fizinis ugdymas</c:v>
                </c:pt>
                <c:pt idx="6">
                  <c:v>Geografija</c:v>
                </c:pt>
                <c:pt idx="7">
                  <c:v>Informacinės technologijos</c:v>
                </c:pt>
                <c:pt idx="8">
                  <c:v>Informatika</c:v>
                </c:pt>
                <c:pt idx="9">
                  <c:v>Istorija</c:v>
                </c:pt>
                <c:pt idx="10">
                  <c:v>Lietuvių kalba ir literatūra</c:v>
                </c:pt>
                <c:pt idx="11">
                  <c:v>Matematika</c:v>
                </c:pt>
                <c:pt idx="12">
                  <c:v>Neformalus ugdymas</c:v>
                </c:pt>
                <c:pt idx="13">
                  <c:v>Pradinio ugdymo programos dalykai</c:v>
                </c:pt>
                <c:pt idx="14">
                  <c:v>Technologijos</c:v>
                </c:pt>
                <c:pt idx="15">
                  <c:v>Užsienio kalba (antroji, prancūzų)</c:v>
                </c:pt>
                <c:pt idx="16">
                  <c:v>Užsienio kalba (antroji, rusų)</c:v>
                </c:pt>
                <c:pt idx="17">
                  <c:v>Užsienio kalba (antroji, vokiečių)</c:v>
                </c:pt>
                <c:pt idx="18">
                  <c:v>Užsienio kalba (pirmoji, anglų)</c:v>
                </c:pt>
              </c:strCache>
            </c:strRef>
          </c:cat>
          <c:val>
            <c:numRef>
              <c:f>Lapas5!$K$28:$K$46</c:f>
              <c:numCache>
                <c:formatCode>0.00</c:formatCode>
                <c:ptCount val="19"/>
                <c:pt idx="0">
                  <c:v>39.75903614457831</c:v>
                </c:pt>
                <c:pt idx="1">
                  <c:v>39.130434782608695</c:v>
                </c:pt>
                <c:pt idx="2">
                  <c:v>39.436619718309856</c:v>
                </c:pt>
                <c:pt idx="3">
                  <c:v>30.136986301369863</c:v>
                </c:pt>
                <c:pt idx="4">
                  <c:v>17.80821917808219</c:v>
                </c:pt>
                <c:pt idx="5">
                  <c:v>18.120805369127517</c:v>
                </c:pt>
                <c:pt idx="6">
                  <c:v>22.784810126582279</c:v>
                </c:pt>
                <c:pt idx="7">
                  <c:v>21.621621621621621</c:v>
                </c:pt>
                <c:pt idx="8">
                  <c:v>20.512820512820515</c:v>
                </c:pt>
                <c:pt idx="9">
                  <c:v>32.352941176470587</c:v>
                </c:pt>
                <c:pt idx="10">
                  <c:v>38.20754716981132</c:v>
                </c:pt>
                <c:pt idx="11">
                  <c:v>35.483870967741936</c:v>
                </c:pt>
                <c:pt idx="12">
                  <c:v>22.646657571623464</c:v>
                </c:pt>
                <c:pt idx="13">
                  <c:v>26.629422718808193</c:v>
                </c:pt>
                <c:pt idx="14">
                  <c:v>37.815126050420169</c:v>
                </c:pt>
                <c:pt idx="15">
                  <c:v>33.333333333333336</c:v>
                </c:pt>
                <c:pt idx="16">
                  <c:v>69.117647058823536</c:v>
                </c:pt>
                <c:pt idx="17">
                  <c:v>36.363636363636367</c:v>
                </c:pt>
                <c:pt idx="18">
                  <c:v>17.703349282296649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119-4951-82A9-9B74C8BB02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6349312"/>
        <c:axId val="346352920"/>
      </c:barChart>
      <c:catAx>
        <c:axId val="346349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46352920"/>
        <c:crosses val="autoZero"/>
        <c:auto val="1"/>
        <c:lblAlgn val="ctr"/>
        <c:lblOffset val="100"/>
        <c:noMultiLvlLbl val="0"/>
      </c:catAx>
      <c:valAx>
        <c:axId val="3463529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46349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Aukl</a:t>
            </a:r>
            <a:r>
              <a:rPr lang="lt-LT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ėtojų</a:t>
            </a:r>
            <a:r>
              <a:rPr lang="lt-LT" sz="1600" b="1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pasiskirstymo pagal amžių kaita</a:t>
            </a:r>
            <a:endParaRPr lang="lt-LT" sz="16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Puslapis1_1!$C$12</c:f>
              <c:strCache>
                <c:ptCount val="1"/>
                <c:pt idx="0">
                  <c:v>iki 30 metų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Puslapis1_1!$A$13:$A$17</c:f>
              <c:strCache>
                <c:ptCount val="5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  <c:pt idx="4">
                  <c:v>2023-2024</c:v>
                </c:pt>
              </c:strCache>
            </c:strRef>
          </c:cat>
          <c:val>
            <c:numRef>
              <c:f>Puslapis1_1!$C$13:$C$17</c:f>
              <c:numCache>
                <c:formatCode>0.00</c:formatCode>
                <c:ptCount val="5"/>
                <c:pt idx="0">
                  <c:v>9.3892433910665449</c:v>
                </c:pt>
                <c:pt idx="1">
                  <c:v>10.5742935278031</c:v>
                </c:pt>
                <c:pt idx="2">
                  <c:v>11.212397447584321</c:v>
                </c:pt>
                <c:pt idx="3">
                  <c:v>12.853236098450319</c:v>
                </c:pt>
                <c:pt idx="4">
                  <c:v>13.947128532360985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56-4D4B-B68B-AB4C8E96A88F}"/>
            </c:ext>
          </c:extLst>
        </c:ser>
        <c:ser>
          <c:idx val="1"/>
          <c:order val="1"/>
          <c:tx>
            <c:strRef>
              <c:f>Puslapis1_1!$E$12</c:f>
              <c:strCache>
                <c:ptCount val="1"/>
                <c:pt idx="0">
                  <c:v>30-39 metų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Puslapis1_1!$A$13:$A$17</c:f>
              <c:strCache>
                <c:ptCount val="5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  <c:pt idx="4">
                  <c:v>2023-2024</c:v>
                </c:pt>
              </c:strCache>
            </c:strRef>
          </c:cat>
          <c:val>
            <c:numRef>
              <c:f>Puslapis1_1!$E$13:$E$17</c:f>
              <c:numCache>
                <c:formatCode>0.00</c:formatCode>
                <c:ptCount val="5"/>
                <c:pt idx="0">
                  <c:v>15.952597994530537</c:v>
                </c:pt>
                <c:pt idx="1">
                  <c:v>13.855970829535096</c:v>
                </c:pt>
                <c:pt idx="2">
                  <c:v>14.402917046490428</c:v>
                </c:pt>
                <c:pt idx="3">
                  <c:v>15.223336371923427</c:v>
                </c:pt>
                <c:pt idx="4">
                  <c:v>16.773017319963536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56-4D4B-B68B-AB4C8E96A88F}"/>
            </c:ext>
          </c:extLst>
        </c:ser>
        <c:ser>
          <c:idx val="2"/>
          <c:order val="2"/>
          <c:tx>
            <c:strRef>
              <c:f>Puslapis1_1!$G$12</c:f>
              <c:strCache>
                <c:ptCount val="1"/>
                <c:pt idx="0">
                  <c:v>40-49 metų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Puslapis1_1!$A$13:$A$17</c:f>
              <c:strCache>
                <c:ptCount val="5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  <c:pt idx="4">
                  <c:v>2023-2024</c:v>
                </c:pt>
              </c:strCache>
            </c:strRef>
          </c:cat>
          <c:val>
            <c:numRef>
              <c:f>Puslapis1_1!$G$13:$G$17</c:f>
              <c:numCache>
                <c:formatCode>0.00</c:formatCode>
                <c:ptCount val="5"/>
                <c:pt idx="0">
                  <c:v>19.507748404740202</c:v>
                </c:pt>
                <c:pt idx="1">
                  <c:v>17.228805834092981</c:v>
                </c:pt>
                <c:pt idx="2">
                  <c:v>19.781221513217869</c:v>
                </c:pt>
                <c:pt idx="3">
                  <c:v>19.234275296262535</c:v>
                </c:pt>
                <c:pt idx="4">
                  <c:v>19.598906107566091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456-4D4B-B68B-AB4C8E96A88F}"/>
            </c:ext>
          </c:extLst>
        </c:ser>
        <c:ser>
          <c:idx val="3"/>
          <c:order val="3"/>
          <c:tx>
            <c:strRef>
              <c:f>Puslapis1_1!$I$12</c:f>
              <c:strCache>
                <c:ptCount val="1"/>
                <c:pt idx="0">
                  <c:v>50-59 metų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Puslapis1_1!$A$13:$A$17</c:f>
              <c:strCache>
                <c:ptCount val="5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  <c:pt idx="4">
                  <c:v>2023-2024</c:v>
                </c:pt>
              </c:strCache>
            </c:strRef>
          </c:cat>
          <c:val>
            <c:numRef>
              <c:f>Puslapis1_1!$I$13:$I$17</c:f>
              <c:numCache>
                <c:formatCode>0.00</c:formatCode>
                <c:ptCount val="5"/>
                <c:pt idx="0">
                  <c:v>29.079307201458523</c:v>
                </c:pt>
                <c:pt idx="1">
                  <c:v>27.256153144940747</c:v>
                </c:pt>
                <c:pt idx="2">
                  <c:v>27.985414767547859</c:v>
                </c:pt>
                <c:pt idx="3">
                  <c:v>29.261622607110301</c:v>
                </c:pt>
                <c:pt idx="4">
                  <c:v>28.532360984503189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456-4D4B-B68B-AB4C8E96A88F}"/>
            </c:ext>
          </c:extLst>
        </c:ser>
        <c:ser>
          <c:idx val="4"/>
          <c:order val="4"/>
          <c:tx>
            <c:strRef>
              <c:f>Puslapis1_1!$K$12</c:f>
              <c:strCache>
                <c:ptCount val="1"/>
                <c:pt idx="0">
                  <c:v>60 metų ir vyresni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Puslapis1_1!$A$13:$A$17</c:f>
              <c:strCache>
                <c:ptCount val="5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  <c:pt idx="4">
                  <c:v>2023-2024</c:v>
                </c:pt>
              </c:strCache>
            </c:strRef>
          </c:cat>
          <c:val>
            <c:numRef>
              <c:f>Puslapis1_1!$K$13:$K$17</c:f>
              <c:numCache>
                <c:formatCode>0.00</c:formatCode>
                <c:ptCount val="5"/>
                <c:pt idx="0">
                  <c:v>29.079307201458523</c:v>
                </c:pt>
                <c:pt idx="1">
                  <c:v>29.079307201458523</c:v>
                </c:pt>
                <c:pt idx="2">
                  <c:v>29.079307201458523</c:v>
                </c:pt>
                <c:pt idx="3">
                  <c:v>29.079307201458523</c:v>
                </c:pt>
                <c:pt idx="4">
                  <c:v>29.079307201458523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456-4D4B-B68B-AB4C8E96A8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15994112"/>
        <c:axId val="516000016"/>
      </c:barChart>
      <c:catAx>
        <c:axId val="515994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16000016"/>
        <c:crosses val="autoZero"/>
        <c:auto val="1"/>
        <c:lblAlgn val="ctr"/>
        <c:lblOffset val="100"/>
        <c:noMultiLvlLbl val="0"/>
      </c:catAx>
      <c:valAx>
        <c:axId val="5160000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15994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Auklėtojų pasiskirstymo</a:t>
            </a:r>
            <a:r>
              <a:rPr lang="lt-LT" sz="1600" b="1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pagal kvalifikacinę kategoriją kaita</a:t>
            </a:r>
            <a:endParaRPr lang="lt-LT" sz="16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Puslapis1_1!$A$3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(Puslapis1_1!$E$2,Puslapis1_1!$G$2,Puslapis1_1!$I$2,Puslapis1_1!$K$2)</c:f>
              <c:strCache>
                <c:ptCount val="4"/>
                <c:pt idx="0">
                  <c:v>Auklėtojas</c:v>
                </c:pt>
                <c:pt idx="1">
                  <c:v>Vyr. auklėtojas</c:v>
                </c:pt>
                <c:pt idx="2">
                  <c:v>Auklėtojas metodininkas</c:v>
                </c:pt>
                <c:pt idx="3">
                  <c:v>Auklėtojas ekspertas</c:v>
                </c:pt>
              </c:strCache>
            </c:strRef>
          </c:cat>
          <c:val>
            <c:numRef>
              <c:f>(Puslapis1_1!$E$3,Puslapis1_1!$G$3,Puslapis1_1!$I$3,Puslapis1_1!$K$3)</c:f>
              <c:numCache>
                <c:formatCode>#,##0.00</c:formatCode>
                <c:ptCount val="4"/>
                <c:pt idx="0">
                  <c:v>6.6545123062898819</c:v>
                </c:pt>
                <c:pt idx="1">
                  <c:v>40.018231540565175</c:v>
                </c:pt>
                <c:pt idx="2">
                  <c:v>20.692798541476755</c:v>
                </c:pt>
                <c:pt idx="3">
                  <c:v>0.45578851412944393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94-4CDF-ACA4-783978574083}"/>
            </c:ext>
          </c:extLst>
        </c:ser>
        <c:ser>
          <c:idx val="1"/>
          <c:order val="1"/>
          <c:tx>
            <c:strRef>
              <c:f>Puslapis1_1!$A$4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(Puslapis1_1!$E$2,Puslapis1_1!$G$2,Puslapis1_1!$I$2,Puslapis1_1!$K$2)</c:f>
              <c:strCache>
                <c:ptCount val="4"/>
                <c:pt idx="0">
                  <c:v>Auklėtojas</c:v>
                </c:pt>
                <c:pt idx="1">
                  <c:v>Vyr. auklėtojas</c:v>
                </c:pt>
                <c:pt idx="2">
                  <c:v>Auklėtojas metodininkas</c:v>
                </c:pt>
                <c:pt idx="3">
                  <c:v>Auklėtojas ekspertas</c:v>
                </c:pt>
              </c:strCache>
            </c:strRef>
          </c:cat>
          <c:val>
            <c:numRef>
              <c:f>(Puslapis1_1!$E$4,Puslapis1_1!$G$4,Puslapis1_1!$I$4,Puslapis1_1!$K$4)</c:f>
              <c:numCache>
                <c:formatCode>#,##0.00</c:formatCode>
                <c:ptCount val="4"/>
                <c:pt idx="0">
                  <c:v>6.9279854147675479</c:v>
                </c:pt>
                <c:pt idx="1">
                  <c:v>35.095715587967184</c:v>
                </c:pt>
                <c:pt idx="2">
                  <c:v>17.502278942570648</c:v>
                </c:pt>
                <c:pt idx="3">
                  <c:v>0.54694621695533274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94-4CDF-ACA4-783978574083}"/>
            </c:ext>
          </c:extLst>
        </c:ser>
        <c:ser>
          <c:idx val="2"/>
          <c:order val="2"/>
          <c:tx>
            <c:strRef>
              <c:f>Puslapis1_1!$A$5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(Puslapis1_1!$E$2,Puslapis1_1!$G$2,Puslapis1_1!$I$2,Puslapis1_1!$K$2)</c:f>
              <c:strCache>
                <c:ptCount val="4"/>
                <c:pt idx="0">
                  <c:v>Auklėtojas</c:v>
                </c:pt>
                <c:pt idx="1">
                  <c:v>Vyr. auklėtojas</c:v>
                </c:pt>
                <c:pt idx="2">
                  <c:v>Auklėtojas metodininkas</c:v>
                </c:pt>
                <c:pt idx="3">
                  <c:v>Auklėtojas ekspertas</c:v>
                </c:pt>
              </c:strCache>
            </c:strRef>
          </c:cat>
          <c:val>
            <c:numRef>
              <c:f>(Puslapis1_1!$E$5,Puslapis1_1!$G$5,Puslapis1_1!$I$5,Puslapis1_1!$K$5)</c:f>
              <c:numCache>
                <c:formatCode>#,##0.00</c:formatCode>
                <c:ptCount val="4"/>
                <c:pt idx="0">
                  <c:v>7.4749316317228809</c:v>
                </c:pt>
                <c:pt idx="1">
                  <c:v>37.921604375569736</c:v>
                </c:pt>
                <c:pt idx="2">
                  <c:v>18.869644484958979</c:v>
                </c:pt>
                <c:pt idx="3">
                  <c:v>0.36463081130355512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94-4CDF-ACA4-783978574083}"/>
            </c:ext>
          </c:extLst>
        </c:ser>
        <c:ser>
          <c:idx val="3"/>
          <c:order val="3"/>
          <c:tx>
            <c:strRef>
              <c:f>Puslapis1_1!$A$6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(Puslapis1_1!$E$2,Puslapis1_1!$G$2,Puslapis1_1!$I$2,Puslapis1_1!$K$2)</c:f>
              <c:strCache>
                <c:ptCount val="4"/>
                <c:pt idx="0">
                  <c:v>Auklėtojas</c:v>
                </c:pt>
                <c:pt idx="1">
                  <c:v>Vyr. auklėtojas</c:v>
                </c:pt>
                <c:pt idx="2">
                  <c:v>Auklėtojas metodininkas</c:v>
                </c:pt>
                <c:pt idx="3">
                  <c:v>Auklėtojas ekspertas</c:v>
                </c:pt>
              </c:strCache>
            </c:strRef>
          </c:cat>
          <c:val>
            <c:numRef>
              <c:f>(Puslapis1_1!$E$6,Puslapis1_1!$G$6,Puslapis1_1!$I$6,Puslapis1_1!$K$6)</c:f>
              <c:numCache>
                <c:formatCode>#,##0.00</c:formatCode>
                <c:ptCount val="4"/>
                <c:pt idx="0">
                  <c:v>7.201458523245214</c:v>
                </c:pt>
                <c:pt idx="1">
                  <c:v>36.280765724703734</c:v>
                </c:pt>
                <c:pt idx="2">
                  <c:v>20.601640838650866</c:v>
                </c:pt>
                <c:pt idx="3">
                  <c:v>0.45578851412944393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394-4CDF-ACA4-783978574083}"/>
            </c:ext>
          </c:extLst>
        </c:ser>
        <c:ser>
          <c:idx val="4"/>
          <c:order val="4"/>
          <c:tx>
            <c:strRef>
              <c:f>Puslapis1_1!$A$7</c:f>
              <c:strCache>
                <c:ptCount val="1"/>
                <c:pt idx="0">
                  <c:v>2023-2024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(Puslapis1_1!$E$2,Puslapis1_1!$G$2,Puslapis1_1!$I$2,Puslapis1_1!$K$2)</c:f>
              <c:strCache>
                <c:ptCount val="4"/>
                <c:pt idx="0">
                  <c:v>Auklėtojas</c:v>
                </c:pt>
                <c:pt idx="1">
                  <c:v>Vyr. auklėtojas</c:v>
                </c:pt>
                <c:pt idx="2">
                  <c:v>Auklėtojas metodininkas</c:v>
                </c:pt>
                <c:pt idx="3">
                  <c:v>Auklėtojas ekspertas</c:v>
                </c:pt>
              </c:strCache>
            </c:strRef>
          </c:cat>
          <c:val>
            <c:numRef>
              <c:f>(Puslapis1_1!$E$7,Puslapis1_1!$G$7,Puslapis1_1!$I$7,Puslapis1_1!$K$7)</c:f>
              <c:numCache>
                <c:formatCode>#,##0.00</c:formatCode>
                <c:ptCount val="4"/>
                <c:pt idx="0">
                  <c:v>6.4721969006381039</c:v>
                </c:pt>
                <c:pt idx="1">
                  <c:v>34.092980856882406</c:v>
                </c:pt>
                <c:pt idx="2">
                  <c:v>20.783956244302644</c:v>
                </c:pt>
                <c:pt idx="3">
                  <c:v>0.54694621695533274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394-4CDF-ACA4-7839785740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6441304"/>
        <c:axId val="476440648"/>
      </c:barChart>
      <c:catAx>
        <c:axId val="476441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76440648"/>
        <c:crosses val="autoZero"/>
        <c:auto val="1"/>
        <c:lblAlgn val="ctr"/>
        <c:lblOffset val="100"/>
        <c:noMultiLvlLbl val="0"/>
      </c:catAx>
      <c:valAx>
        <c:axId val="476440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76441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9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8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89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00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6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5635090"/>
              </p:ext>
            </p:extLst>
          </p:nvPr>
        </p:nvGraphicFramePr>
        <p:xfrm>
          <a:off x="990600" y="952500"/>
          <a:ext cx="10687050" cy="494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tačiakampis 4"/>
          <p:cNvSpPr/>
          <p:nvPr/>
        </p:nvSpPr>
        <p:spPr>
          <a:xfrm>
            <a:off x="2733675" y="162520"/>
            <a:ext cx="82105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Mokytojų ir auklėtojų pasiskirstymas pagal kvalifikacinę kategoriją,</a:t>
            </a:r>
          </a:p>
          <a:p>
            <a:pPr algn="ctr"/>
            <a:r>
              <a:rPr lang="lt-L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amžių, dalykinę kvalifikaciją miesto ir įstaigos lygmenimis</a:t>
            </a:r>
          </a:p>
        </p:txBody>
      </p:sp>
    </p:spTree>
    <p:extLst>
      <p:ext uri="{BB962C8B-B14F-4D97-AF65-F5344CB8AC3E}">
        <p14:creationId xmlns:p14="http://schemas.microsoft.com/office/powerpoint/2010/main" val="4209929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5513914"/>
              </p:ext>
            </p:extLst>
          </p:nvPr>
        </p:nvGraphicFramePr>
        <p:xfrm>
          <a:off x="2133599" y="495299"/>
          <a:ext cx="8858251" cy="545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988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8889827"/>
              </p:ext>
            </p:extLst>
          </p:nvPr>
        </p:nvGraphicFramePr>
        <p:xfrm>
          <a:off x="590203" y="307571"/>
          <a:ext cx="11130741" cy="5702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6704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2996438"/>
              </p:ext>
            </p:extLst>
          </p:nvPr>
        </p:nvGraphicFramePr>
        <p:xfrm>
          <a:off x="1143000" y="171450"/>
          <a:ext cx="9982200" cy="5638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1894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3137527"/>
              </p:ext>
            </p:extLst>
          </p:nvPr>
        </p:nvGraphicFramePr>
        <p:xfrm>
          <a:off x="1619250" y="409576"/>
          <a:ext cx="9563100" cy="5591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0490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B5A59C9A-F88A-42E6-9D3E-3C770322774C}"/>
    </a:ext>
  </a:extLst>
</a:theme>
</file>

<file path=ppt/theme/theme2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58</Words>
  <Application>Microsoft Office PowerPoint</Application>
  <PresentationFormat>Plačiaekranė</PresentationFormat>
  <Paragraphs>7</Paragraphs>
  <Slides>5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5</vt:i4>
      </vt:variant>
    </vt:vector>
  </HeadingPairs>
  <TitlesOfParts>
    <vt:vector size="11" baseType="lpstr">
      <vt:lpstr>Arial</vt:lpstr>
      <vt:lpstr>Open Sans</vt:lpstr>
      <vt:lpstr>Open Sans ExtraBold</vt:lpstr>
      <vt:lpstr>Times New Roman</vt:lpstr>
      <vt:lpstr>Office Theme</vt:lpstr>
      <vt:lpstr>1_Office Theme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14</cp:revision>
  <dcterms:created xsi:type="dcterms:W3CDTF">2023-01-16T12:10:31Z</dcterms:created>
  <dcterms:modified xsi:type="dcterms:W3CDTF">2024-03-27T10:41:00Z</dcterms:modified>
</cp:coreProperties>
</file>