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Mokytojų pasiskirstymo pagal amžių kaita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Puslapis1_1!$B$11</c:f>
              <c:strCache>
                <c:ptCount val="1"/>
                <c:pt idx="0">
                  <c:v>Jaunesni nei 29 metų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Puslapis1_1!$B$12:$B$15</c:f>
              <c:numCache>
                <c:formatCode>General</c:formatCode>
                <c:ptCount val="4"/>
                <c:pt idx="0">
                  <c:v>159</c:v>
                </c:pt>
                <c:pt idx="1">
                  <c:v>184</c:v>
                </c:pt>
                <c:pt idx="2">
                  <c:v>216</c:v>
                </c:pt>
                <c:pt idx="3">
                  <c:v>220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7C-43D9-AD9F-10ECAACC6095}"/>
            </c:ext>
          </c:extLst>
        </c:ser>
        <c:ser>
          <c:idx val="1"/>
          <c:order val="1"/>
          <c:tx>
            <c:strRef>
              <c:f>Puslapis1_1!$C$11</c:f>
              <c:strCache>
                <c:ptCount val="1"/>
                <c:pt idx="0">
                  <c:v>30-39 m.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Puslapis1_1!$C$12:$C$15</c:f>
              <c:numCache>
                <c:formatCode>General</c:formatCode>
                <c:ptCount val="4"/>
                <c:pt idx="0">
                  <c:v>187</c:v>
                </c:pt>
                <c:pt idx="1">
                  <c:v>174</c:v>
                </c:pt>
                <c:pt idx="2">
                  <c:v>175</c:v>
                </c:pt>
                <c:pt idx="3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7C-43D9-AD9F-10ECAACC6095}"/>
            </c:ext>
          </c:extLst>
        </c:ser>
        <c:ser>
          <c:idx val="2"/>
          <c:order val="2"/>
          <c:tx>
            <c:strRef>
              <c:f>Puslapis1_1!$D$11</c:f>
              <c:strCache>
                <c:ptCount val="1"/>
                <c:pt idx="0">
                  <c:v>40-49 m.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Puslapis1_1!$D$12:$D$15</c:f>
              <c:numCache>
                <c:formatCode>General</c:formatCode>
                <c:ptCount val="4"/>
                <c:pt idx="0">
                  <c:v>411</c:v>
                </c:pt>
                <c:pt idx="1">
                  <c:v>397</c:v>
                </c:pt>
                <c:pt idx="2">
                  <c:v>392</c:v>
                </c:pt>
                <c:pt idx="3">
                  <c:v>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7C-43D9-AD9F-10ECAACC6095}"/>
            </c:ext>
          </c:extLst>
        </c:ser>
        <c:ser>
          <c:idx val="3"/>
          <c:order val="3"/>
          <c:tx>
            <c:strRef>
              <c:f>Puslapis1_1!$E$11</c:f>
              <c:strCache>
                <c:ptCount val="1"/>
                <c:pt idx="0">
                  <c:v>50-59 m.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Puslapis1_1!$E$12:$E$15</c:f>
              <c:numCache>
                <c:formatCode>General</c:formatCode>
                <c:ptCount val="4"/>
                <c:pt idx="0">
                  <c:v>685</c:v>
                </c:pt>
                <c:pt idx="1">
                  <c:v>651</c:v>
                </c:pt>
                <c:pt idx="2">
                  <c:v>643</c:v>
                </c:pt>
                <c:pt idx="3">
                  <c:v>634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7C-43D9-AD9F-10ECAACC6095}"/>
            </c:ext>
          </c:extLst>
        </c:ser>
        <c:ser>
          <c:idx val="4"/>
          <c:order val="4"/>
          <c:tx>
            <c:strRef>
              <c:f>Puslapis1_1!$F$11</c:f>
              <c:strCache>
                <c:ptCount val="1"/>
                <c:pt idx="0">
                  <c:v>60 ir vyresni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Puslapis1_1!$F$12:$F$15</c:f>
              <c:numCache>
                <c:formatCode>General</c:formatCode>
                <c:ptCount val="4"/>
                <c:pt idx="0">
                  <c:v>576</c:v>
                </c:pt>
                <c:pt idx="1">
                  <c:v>619</c:v>
                </c:pt>
                <c:pt idx="2">
                  <c:v>614</c:v>
                </c:pt>
                <c:pt idx="3">
                  <c:v>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7C-43D9-AD9F-10ECAACC6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29341024"/>
        <c:axId val="1929333824"/>
      </c:barChart>
      <c:catAx>
        <c:axId val="1929341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929333824"/>
        <c:crosses val="autoZero"/>
        <c:auto val="1"/>
        <c:lblAlgn val="ctr"/>
        <c:lblOffset val="100"/>
        <c:noMultiLvlLbl val="0"/>
      </c:catAx>
      <c:valAx>
        <c:axId val="1929333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929341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kern="1200" dirty="0" err="1">
                <a:solidFill>
                  <a:schemeClr val="bg2">
                    <a:lumMod val="10000"/>
                  </a:schemeClr>
                </a:solidFill>
              </a:rPr>
              <a:t>Moky</a:t>
            </a:r>
            <a:r>
              <a:rPr lang="lt-LT" sz="1400" b="1" kern="1200" dirty="0">
                <a:solidFill>
                  <a:schemeClr val="bg2">
                    <a:lumMod val="10000"/>
                  </a:schemeClr>
                </a:solidFill>
              </a:rPr>
              <a:t>to</a:t>
            </a:r>
            <a:r>
              <a:rPr lang="en-US" sz="1400" b="1" kern="1200" dirty="0">
                <a:solidFill>
                  <a:schemeClr val="bg2">
                    <a:lumMod val="10000"/>
                  </a:schemeClr>
                </a:solidFill>
              </a:rPr>
              <a:t>j</a:t>
            </a:r>
            <a:r>
              <a:rPr lang="lt-LT" sz="1400" b="1" kern="1200" dirty="0">
                <a:solidFill>
                  <a:schemeClr val="bg2">
                    <a:lumMod val="10000"/>
                  </a:schemeClr>
                </a:solidFill>
              </a:rPr>
              <a:t>ų</a:t>
            </a:r>
            <a:r>
              <a:rPr lang="lt-LT" sz="1400" b="1" kern="1200" baseline="0" dirty="0">
                <a:solidFill>
                  <a:schemeClr val="bg2">
                    <a:lumMod val="10000"/>
                  </a:schemeClr>
                </a:solidFill>
              </a:rPr>
              <a:t> pasiskirstymo pagal kvalifikacinę kategoriją kaita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Puslapis1_1!$A$3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Puslapis1_1!$B$2:$F$2</c:f>
              <c:strCache>
                <c:ptCount val="5"/>
                <c:pt idx="0">
                  <c:v>Neturintys kvalifikacinės kategorijos pedagogai</c:v>
                </c:pt>
                <c:pt idx="1">
                  <c:v>Mokytojai</c:v>
                </c:pt>
                <c:pt idx="2">
                  <c:v>Vyresn. mokytojai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Puslapis1_1!$B$3:$F$3</c:f>
              <c:numCache>
                <c:formatCode>#,##0</c:formatCode>
                <c:ptCount val="5"/>
                <c:pt idx="0">
                  <c:v>218</c:v>
                </c:pt>
                <c:pt idx="1">
                  <c:v>201</c:v>
                </c:pt>
                <c:pt idx="2">
                  <c:v>493</c:v>
                </c:pt>
                <c:pt idx="3">
                  <c:v>937</c:v>
                </c:pt>
                <c:pt idx="4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DF-4DDB-AAC1-6D5F78693789}"/>
            </c:ext>
          </c:extLst>
        </c:ser>
        <c:ser>
          <c:idx val="1"/>
          <c:order val="1"/>
          <c:tx>
            <c:strRef>
              <c:f>Puslapis1_1!$A$4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Puslapis1_1!$B$2:$F$2</c:f>
              <c:strCache>
                <c:ptCount val="5"/>
                <c:pt idx="0">
                  <c:v>Neturintys kvalifikacinės kategorijos pedagogai</c:v>
                </c:pt>
                <c:pt idx="1">
                  <c:v>Mokytojai</c:v>
                </c:pt>
                <c:pt idx="2">
                  <c:v>Vyresn. mokytojai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Puslapis1_1!$B$4:$F$4</c:f>
              <c:numCache>
                <c:formatCode>#,##0</c:formatCode>
                <c:ptCount val="5"/>
                <c:pt idx="0">
                  <c:v>251</c:v>
                </c:pt>
                <c:pt idx="1">
                  <c:v>215</c:v>
                </c:pt>
                <c:pt idx="2">
                  <c:v>474</c:v>
                </c:pt>
                <c:pt idx="3">
                  <c:v>921</c:v>
                </c:pt>
                <c:pt idx="4">
                  <c:v>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DF-4DDB-AAC1-6D5F78693789}"/>
            </c:ext>
          </c:extLst>
        </c:ser>
        <c:ser>
          <c:idx val="2"/>
          <c:order val="2"/>
          <c:tx>
            <c:strRef>
              <c:f>Puslapis1_1!$A$5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Puslapis1_1!$B$2:$F$2</c:f>
              <c:strCache>
                <c:ptCount val="5"/>
                <c:pt idx="0">
                  <c:v>Neturintys kvalifikacinės kategorijos pedagogai</c:v>
                </c:pt>
                <c:pt idx="1">
                  <c:v>Mokytojai</c:v>
                </c:pt>
                <c:pt idx="2">
                  <c:v>Vyresn. mokytojai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Puslapis1_1!$B$5:$F$5</c:f>
              <c:numCache>
                <c:formatCode>#,##0</c:formatCode>
                <c:ptCount val="5"/>
                <c:pt idx="0">
                  <c:v>312</c:v>
                </c:pt>
                <c:pt idx="1">
                  <c:v>214</c:v>
                </c:pt>
                <c:pt idx="2">
                  <c:v>455</c:v>
                </c:pt>
                <c:pt idx="3">
                  <c:v>898</c:v>
                </c:pt>
                <c:pt idx="4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DF-4DDB-AAC1-6D5F78693789}"/>
            </c:ext>
          </c:extLst>
        </c:ser>
        <c:ser>
          <c:idx val="3"/>
          <c:order val="3"/>
          <c:tx>
            <c:strRef>
              <c:f>Puslapis1_1!$A$6</c:f>
              <c:strCache>
                <c:ptCount val="1"/>
                <c:pt idx="0">
                  <c:v>2025-2026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Puslapis1_1!$B$2:$F$2</c:f>
              <c:strCache>
                <c:ptCount val="5"/>
                <c:pt idx="0">
                  <c:v>Neturintys kvalifikacinės kategorijos pedagogai</c:v>
                </c:pt>
                <c:pt idx="1">
                  <c:v>Mokytojai</c:v>
                </c:pt>
                <c:pt idx="2">
                  <c:v>Vyresn. mokytojai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Puslapis1_1!$B$6:$F$6</c:f>
              <c:numCache>
                <c:formatCode>#,##0</c:formatCode>
                <c:ptCount val="5"/>
                <c:pt idx="0">
                  <c:v>346</c:v>
                </c:pt>
                <c:pt idx="1">
                  <c:v>219</c:v>
                </c:pt>
                <c:pt idx="2">
                  <c:v>452</c:v>
                </c:pt>
                <c:pt idx="3">
                  <c:v>888</c:v>
                </c:pt>
                <c:pt idx="4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DF-4DDB-AAC1-6D5F786937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29279584"/>
        <c:axId val="1929275264"/>
      </c:barChart>
      <c:catAx>
        <c:axId val="192927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929275264"/>
        <c:crosses val="autoZero"/>
        <c:auto val="1"/>
        <c:lblAlgn val="ctr"/>
        <c:lblOffset val="100"/>
        <c:noMultiLvlLbl val="0"/>
      </c:catAx>
      <c:valAx>
        <c:axId val="192927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92927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 err="1">
                <a:solidFill>
                  <a:schemeClr val="tx1"/>
                </a:solidFill>
              </a:rPr>
              <a:t>Mokytoj</a:t>
            </a:r>
            <a:r>
              <a:rPr lang="lt-LT" sz="1400" b="1" i="0" u="none" strike="noStrike" kern="1200" spc="0" baseline="0" dirty="0">
                <a:solidFill>
                  <a:schemeClr val="tx1"/>
                </a:solidFill>
              </a:rPr>
              <a:t>ų pasiskirstymas pagal dalykus ir amžių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Puslapis1_1!$B$29</c:f>
              <c:strCache>
                <c:ptCount val="1"/>
                <c:pt idx="0">
                  <c:v>Jaunesni nei 29 m.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Puslapis1_1!$A$30:$A$51</c:f>
              <c:strCache>
                <c:ptCount val="22"/>
                <c:pt idx="0">
                  <c:v>Biologija</c:v>
                </c:pt>
                <c:pt idx="1">
                  <c:v>Chemija</c:v>
                </c:pt>
                <c:pt idx="2">
                  <c:v>Fizika</c:v>
                </c:pt>
                <c:pt idx="3">
                  <c:v>Dailė</c:v>
                </c:pt>
                <c:pt idx="4">
                  <c:v>Dorinis ugdymas (etika)</c:v>
                </c:pt>
                <c:pt idx="5">
                  <c:v>Dorinis ugdymas (tikyba)</c:v>
                </c:pt>
                <c:pt idx="6">
                  <c:v>Fizinis ugdymas</c:v>
                </c:pt>
                <c:pt idx="7">
                  <c:v>Geografija</c:v>
                </c:pt>
                <c:pt idx="8">
                  <c:v>Istorija</c:v>
                </c:pt>
                <c:pt idx="9">
                  <c:v>Gyvenimo įgūdžiai</c:v>
                </c:pt>
                <c:pt idx="10">
                  <c:v>Informatika</c:v>
                </c:pt>
                <c:pt idx="11">
                  <c:v>Lietuvių kalba ir literatūra</c:v>
                </c:pt>
                <c:pt idx="12">
                  <c:v>Matematika</c:v>
                </c:pt>
                <c:pt idx="13">
                  <c:v>Muzika</c:v>
                </c:pt>
                <c:pt idx="14">
                  <c:v>Neformalus ugdymas</c:v>
                </c:pt>
                <c:pt idx="15">
                  <c:v>Pradinio ugdymo programos dalykai</c:v>
                </c:pt>
                <c:pt idx="16">
                  <c:v>Šokis</c:v>
                </c:pt>
                <c:pt idx="17">
                  <c:v>Technologijos</c:v>
                </c:pt>
                <c:pt idx="18">
                  <c:v>Užsienio kalba (antroji, prancūzų)</c:v>
                </c:pt>
                <c:pt idx="19">
                  <c:v>Užsienio kalba (antroji, rusų)</c:v>
                </c:pt>
                <c:pt idx="20">
                  <c:v>Užsienio kalba (antroji, vokiečių)</c:v>
                </c:pt>
                <c:pt idx="21">
                  <c:v>Užsienio kalba (pirmoji, anglų)</c:v>
                </c:pt>
              </c:strCache>
            </c:strRef>
          </c:cat>
          <c:val>
            <c:numRef>
              <c:f>Puslapis1_1!$B$30:$B$51</c:f>
              <c:numCache>
                <c:formatCode>#,##0</c:formatCode>
                <c:ptCount val="22"/>
                <c:pt idx="0">
                  <c:v>12</c:v>
                </c:pt>
                <c:pt idx="1">
                  <c:v>4</c:v>
                </c:pt>
                <c:pt idx="2">
                  <c:v>14</c:v>
                </c:pt>
                <c:pt idx="3">
                  <c:v>1</c:v>
                </c:pt>
                <c:pt idx="4">
                  <c:v>9</c:v>
                </c:pt>
                <c:pt idx="5">
                  <c:v>4</c:v>
                </c:pt>
                <c:pt idx="6">
                  <c:v>11</c:v>
                </c:pt>
                <c:pt idx="7">
                  <c:v>11</c:v>
                </c:pt>
                <c:pt idx="8">
                  <c:v>18</c:v>
                </c:pt>
                <c:pt idx="9">
                  <c:v>7</c:v>
                </c:pt>
                <c:pt idx="10">
                  <c:v>5</c:v>
                </c:pt>
                <c:pt idx="11">
                  <c:v>26</c:v>
                </c:pt>
                <c:pt idx="12">
                  <c:v>26</c:v>
                </c:pt>
                <c:pt idx="13">
                  <c:v>7</c:v>
                </c:pt>
                <c:pt idx="14">
                  <c:v>69</c:v>
                </c:pt>
                <c:pt idx="15">
                  <c:v>38</c:v>
                </c:pt>
                <c:pt idx="16">
                  <c:v>8</c:v>
                </c:pt>
                <c:pt idx="17">
                  <c:v>5</c:v>
                </c:pt>
                <c:pt idx="18">
                  <c:v>2</c:v>
                </c:pt>
                <c:pt idx="19">
                  <c:v>1</c:v>
                </c:pt>
                <c:pt idx="20">
                  <c:v>0</c:v>
                </c:pt>
                <c:pt idx="2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1A-4BE8-AD84-1F57CA4D22C6}"/>
            </c:ext>
          </c:extLst>
        </c:ser>
        <c:ser>
          <c:idx val="1"/>
          <c:order val="1"/>
          <c:tx>
            <c:strRef>
              <c:f>Puslapis1_1!$C$29</c:f>
              <c:strCache>
                <c:ptCount val="1"/>
                <c:pt idx="0">
                  <c:v>30-39 m.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Puslapis1_1!$A$30:$A$51</c:f>
              <c:strCache>
                <c:ptCount val="22"/>
                <c:pt idx="0">
                  <c:v>Biologija</c:v>
                </c:pt>
                <c:pt idx="1">
                  <c:v>Chemija</c:v>
                </c:pt>
                <c:pt idx="2">
                  <c:v>Fizika</c:v>
                </c:pt>
                <c:pt idx="3">
                  <c:v>Dailė</c:v>
                </c:pt>
                <c:pt idx="4">
                  <c:v>Dorinis ugdymas (etika)</c:v>
                </c:pt>
                <c:pt idx="5">
                  <c:v>Dorinis ugdymas (tikyba)</c:v>
                </c:pt>
                <c:pt idx="6">
                  <c:v>Fizinis ugdymas</c:v>
                </c:pt>
                <c:pt idx="7">
                  <c:v>Geografija</c:v>
                </c:pt>
                <c:pt idx="8">
                  <c:v>Istorija</c:v>
                </c:pt>
                <c:pt idx="9">
                  <c:v>Gyvenimo įgūdžiai</c:v>
                </c:pt>
                <c:pt idx="10">
                  <c:v>Informatika</c:v>
                </c:pt>
                <c:pt idx="11">
                  <c:v>Lietuvių kalba ir literatūra</c:v>
                </c:pt>
                <c:pt idx="12">
                  <c:v>Matematika</c:v>
                </c:pt>
                <c:pt idx="13">
                  <c:v>Muzika</c:v>
                </c:pt>
                <c:pt idx="14">
                  <c:v>Neformalus ugdymas</c:v>
                </c:pt>
                <c:pt idx="15">
                  <c:v>Pradinio ugdymo programos dalykai</c:v>
                </c:pt>
                <c:pt idx="16">
                  <c:v>Šokis</c:v>
                </c:pt>
                <c:pt idx="17">
                  <c:v>Technologijos</c:v>
                </c:pt>
                <c:pt idx="18">
                  <c:v>Užsienio kalba (antroji, prancūzų)</c:v>
                </c:pt>
                <c:pt idx="19">
                  <c:v>Užsienio kalba (antroji, rusų)</c:v>
                </c:pt>
                <c:pt idx="20">
                  <c:v>Užsienio kalba (antroji, vokiečių)</c:v>
                </c:pt>
                <c:pt idx="21">
                  <c:v>Užsienio kalba (pirmoji, anglų)</c:v>
                </c:pt>
              </c:strCache>
            </c:strRef>
          </c:cat>
          <c:val>
            <c:numRef>
              <c:f>Puslapis1_1!$C$30:$C$51</c:f>
              <c:numCache>
                <c:formatCode>General</c:formatCode>
                <c:ptCount val="22"/>
                <c:pt idx="0">
                  <c:v>7</c:v>
                </c:pt>
                <c:pt idx="1">
                  <c:v>5</c:v>
                </c:pt>
                <c:pt idx="2">
                  <c:v>5</c:v>
                </c:pt>
                <c:pt idx="3">
                  <c:v>8</c:v>
                </c:pt>
                <c:pt idx="4">
                  <c:v>4</c:v>
                </c:pt>
                <c:pt idx="5">
                  <c:v>6</c:v>
                </c:pt>
                <c:pt idx="6">
                  <c:v>16</c:v>
                </c:pt>
                <c:pt idx="7">
                  <c:v>4</c:v>
                </c:pt>
                <c:pt idx="8">
                  <c:v>8</c:v>
                </c:pt>
                <c:pt idx="9">
                  <c:v>7</c:v>
                </c:pt>
                <c:pt idx="10">
                  <c:v>9</c:v>
                </c:pt>
                <c:pt idx="11">
                  <c:v>10</c:v>
                </c:pt>
                <c:pt idx="12">
                  <c:v>21</c:v>
                </c:pt>
                <c:pt idx="13">
                  <c:v>9</c:v>
                </c:pt>
                <c:pt idx="14">
                  <c:v>56</c:v>
                </c:pt>
                <c:pt idx="15">
                  <c:v>41</c:v>
                </c:pt>
                <c:pt idx="16">
                  <c:v>3</c:v>
                </c:pt>
                <c:pt idx="17">
                  <c:v>5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1A-4BE8-AD84-1F57CA4D22C6}"/>
            </c:ext>
          </c:extLst>
        </c:ser>
        <c:ser>
          <c:idx val="2"/>
          <c:order val="2"/>
          <c:tx>
            <c:strRef>
              <c:f>Puslapis1_1!$D$29</c:f>
              <c:strCache>
                <c:ptCount val="1"/>
                <c:pt idx="0">
                  <c:v>40-49 m.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Puslapis1_1!$A$30:$A$51</c:f>
              <c:strCache>
                <c:ptCount val="22"/>
                <c:pt idx="0">
                  <c:v>Biologija</c:v>
                </c:pt>
                <c:pt idx="1">
                  <c:v>Chemija</c:v>
                </c:pt>
                <c:pt idx="2">
                  <c:v>Fizika</c:v>
                </c:pt>
                <c:pt idx="3">
                  <c:v>Dailė</c:v>
                </c:pt>
                <c:pt idx="4">
                  <c:v>Dorinis ugdymas (etika)</c:v>
                </c:pt>
                <c:pt idx="5">
                  <c:v>Dorinis ugdymas (tikyba)</c:v>
                </c:pt>
                <c:pt idx="6">
                  <c:v>Fizinis ugdymas</c:v>
                </c:pt>
                <c:pt idx="7">
                  <c:v>Geografija</c:v>
                </c:pt>
                <c:pt idx="8">
                  <c:v>Istorija</c:v>
                </c:pt>
                <c:pt idx="9">
                  <c:v>Gyvenimo įgūdžiai</c:v>
                </c:pt>
                <c:pt idx="10">
                  <c:v>Informatika</c:v>
                </c:pt>
                <c:pt idx="11">
                  <c:v>Lietuvių kalba ir literatūra</c:v>
                </c:pt>
                <c:pt idx="12">
                  <c:v>Matematika</c:v>
                </c:pt>
                <c:pt idx="13">
                  <c:v>Muzika</c:v>
                </c:pt>
                <c:pt idx="14">
                  <c:v>Neformalus ugdymas</c:v>
                </c:pt>
                <c:pt idx="15">
                  <c:v>Pradinio ugdymo programos dalykai</c:v>
                </c:pt>
                <c:pt idx="16">
                  <c:v>Šokis</c:v>
                </c:pt>
                <c:pt idx="17">
                  <c:v>Technologijos</c:v>
                </c:pt>
                <c:pt idx="18">
                  <c:v>Užsienio kalba (antroji, prancūzų)</c:v>
                </c:pt>
                <c:pt idx="19">
                  <c:v>Užsienio kalba (antroji, rusų)</c:v>
                </c:pt>
                <c:pt idx="20">
                  <c:v>Užsienio kalba (antroji, vokiečių)</c:v>
                </c:pt>
                <c:pt idx="21">
                  <c:v>Užsienio kalba (pirmoji, anglų)</c:v>
                </c:pt>
              </c:strCache>
            </c:strRef>
          </c:cat>
          <c:val>
            <c:numRef>
              <c:f>Puslapis1_1!$D$30:$D$51</c:f>
              <c:numCache>
                <c:formatCode>General</c:formatCode>
                <c:ptCount val="22"/>
                <c:pt idx="0">
                  <c:v>7</c:v>
                </c:pt>
                <c:pt idx="1">
                  <c:v>3</c:v>
                </c:pt>
                <c:pt idx="2">
                  <c:v>8</c:v>
                </c:pt>
                <c:pt idx="3">
                  <c:v>10</c:v>
                </c:pt>
                <c:pt idx="4">
                  <c:v>9</c:v>
                </c:pt>
                <c:pt idx="5">
                  <c:v>13</c:v>
                </c:pt>
                <c:pt idx="6">
                  <c:v>16</c:v>
                </c:pt>
                <c:pt idx="7">
                  <c:v>14</c:v>
                </c:pt>
                <c:pt idx="8">
                  <c:v>10</c:v>
                </c:pt>
                <c:pt idx="9">
                  <c:v>10</c:v>
                </c:pt>
                <c:pt idx="10">
                  <c:v>21</c:v>
                </c:pt>
                <c:pt idx="11">
                  <c:v>32</c:v>
                </c:pt>
                <c:pt idx="12">
                  <c:v>28</c:v>
                </c:pt>
                <c:pt idx="13">
                  <c:v>11</c:v>
                </c:pt>
                <c:pt idx="14">
                  <c:v>120</c:v>
                </c:pt>
                <c:pt idx="15">
                  <c:v>93</c:v>
                </c:pt>
                <c:pt idx="16">
                  <c:v>4</c:v>
                </c:pt>
                <c:pt idx="17">
                  <c:v>15</c:v>
                </c:pt>
                <c:pt idx="18">
                  <c:v>2</c:v>
                </c:pt>
                <c:pt idx="19">
                  <c:v>2</c:v>
                </c:pt>
                <c:pt idx="20">
                  <c:v>10</c:v>
                </c:pt>
                <c:pt idx="2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1A-4BE8-AD84-1F57CA4D22C6}"/>
            </c:ext>
          </c:extLst>
        </c:ser>
        <c:ser>
          <c:idx val="3"/>
          <c:order val="3"/>
          <c:tx>
            <c:strRef>
              <c:f>Puslapis1_1!$E$29</c:f>
              <c:strCache>
                <c:ptCount val="1"/>
                <c:pt idx="0">
                  <c:v>50-59 m.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Puslapis1_1!$A$30:$A$51</c:f>
              <c:strCache>
                <c:ptCount val="22"/>
                <c:pt idx="0">
                  <c:v>Biologija</c:v>
                </c:pt>
                <c:pt idx="1">
                  <c:v>Chemija</c:v>
                </c:pt>
                <c:pt idx="2">
                  <c:v>Fizika</c:v>
                </c:pt>
                <c:pt idx="3">
                  <c:v>Dailė</c:v>
                </c:pt>
                <c:pt idx="4">
                  <c:v>Dorinis ugdymas (etika)</c:v>
                </c:pt>
                <c:pt idx="5">
                  <c:v>Dorinis ugdymas (tikyba)</c:v>
                </c:pt>
                <c:pt idx="6">
                  <c:v>Fizinis ugdymas</c:v>
                </c:pt>
                <c:pt idx="7">
                  <c:v>Geografija</c:v>
                </c:pt>
                <c:pt idx="8">
                  <c:v>Istorija</c:v>
                </c:pt>
                <c:pt idx="9">
                  <c:v>Gyvenimo įgūdžiai</c:v>
                </c:pt>
                <c:pt idx="10">
                  <c:v>Informatika</c:v>
                </c:pt>
                <c:pt idx="11">
                  <c:v>Lietuvių kalba ir literatūra</c:v>
                </c:pt>
                <c:pt idx="12">
                  <c:v>Matematika</c:v>
                </c:pt>
                <c:pt idx="13">
                  <c:v>Muzika</c:v>
                </c:pt>
                <c:pt idx="14">
                  <c:v>Neformalus ugdymas</c:v>
                </c:pt>
                <c:pt idx="15">
                  <c:v>Pradinio ugdymo programos dalykai</c:v>
                </c:pt>
                <c:pt idx="16">
                  <c:v>Šokis</c:v>
                </c:pt>
                <c:pt idx="17">
                  <c:v>Technologijos</c:v>
                </c:pt>
                <c:pt idx="18">
                  <c:v>Užsienio kalba (antroji, prancūzų)</c:v>
                </c:pt>
                <c:pt idx="19">
                  <c:v>Užsienio kalba (antroji, rusų)</c:v>
                </c:pt>
                <c:pt idx="20">
                  <c:v>Užsienio kalba (antroji, vokiečių)</c:v>
                </c:pt>
                <c:pt idx="21">
                  <c:v>Užsienio kalba (pirmoji, anglų)</c:v>
                </c:pt>
              </c:strCache>
            </c:strRef>
          </c:cat>
          <c:val>
            <c:numRef>
              <c:f>Puslapis1_1!$E$30:$E$51</c:f>
              <c:numCache>
                <c:formatCode>General</c:formatCode>
                <c:ptCount val="22"/>
                <c:pt idx="0">
                  <c:v>13</c:v>
                </c:pt>
                <c:pt idx="1">
                  <c:v>11</c:v>
                </c:pt>
                <c:pt idx="2">
                  <c:v>8</c:v>
                </c:pt>
                <c:pt idx="3">
                  <c:v>17</c:v>
                </c:pt>
                <c:pt idx="4">
                  <c:v>16</c:v>
                </c:pt>
                <c:pt idx="5">
                  <c:v>11</c:v>
                </c:pt>
                <c:pt idx="6">
                  <c:v>38</c:v>
                </c:pt>
                <c:pt idx="7">
                  <c:v>13</c:v>
                </c:pt>
                <c:pt idx="8">
                  <c:v>19</c:v>
                </c:pt>
                <c:pt idx="9">
                  <c:v>22</c:v>
                </c:pt>
                <c:pt idx="10">
                  <c:v>19</c:v>
                </c:pt>
                <c:pt idx="11">
                  <c:v>64</c:v>
                </c:pt>
                <c:pt idx="12">
                  <c:v>49</c:v>
                </c:pt>
                <c:pt idx="13">
                  <c:v>22</c:v>
                </c:pt>
                <c:pt idx="14">
                  <c:v>203</c:v>
                </c:pt>
                <c:pt idx="15">
                  <c:v>208</c:v>
                </c:pt>
                <c:pt idx="16">
                  <c:v>7</c:v>
                </c:pt>
                <c:pt idx="17">
                  <c:v>29</c:v>
                </c:pt>
                <c:pt idx="18">
                  <c:v>1</c:v>
                </c:pt>
                <c:pt idx="19">
                  <c:v>10</c:v>
                </c:pt>
                <c:pt idx="20">
                  <c:v>12</c:v>
                </c:pt>
                <c:pt idx="2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71A-4BE8-AD84-1F57CA4D22C6}"/>
            </c:ext>
          </c:extLst>
        </c:ser>
        <c:ser>
          <c:idx val="4"/>
          <c:order val="4"/>
          <c:tx>
            <c:strRef>
              <c:f>Puslapis1_1!$F$29</c:f>
              <c:strCache>
                <c:ptCount val="1"/>
                <c:pt idx="0">
                  <c:v>60 ir daugiau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Puslapis1_1!$A$30:$A$51</c:f>
              <c:strCache>
                <c:ptCount val="22"/>
                <c:pt idx="0">
                  <c:v>Biologija</c:v>
                </c:pt>
                <c:pt idx="1">
                  <c:v>Chemija</c:v>
                </c:pt>
                <c:pt idx="2">
                  <c:v>Fizika</c:v>
                </c:pt>
                <c:pt idx="3">
                  <c:v>Dailė</c:v>
                </c:pt>
                <c:pt idx="4">
                  <c:v>Dorinis ugdymas (etika)</c:v>
                </c:pt>
                <c:pt idx="5">
                  <c:v>Dorinis ugdymas (tikyba)</c:v>
                </c:pt>
                <c:pt idx="6">
                  <c:v>Fizinis ugdymas</c:v>
                </c:pt>
                <c:pt idx="7">
                  <c:v>Geografija</c:v>
                </c:pt>
                <c:pt idx="8">
                  <c:v>Istorija</c:v>
                </c:pt>
                <c:pt idx="9">
                  <c:v>Gyvenimo įgūdžiai</c:v>
                </c:pt>
                <c:pt idx="10">
                  <c:v>Informatika</c:v>
                </c:pt>
                <c:pt idx="11">
                  <c:v>Lietuvių kalba ir literatūra</c:v>
                </c:pt>
                <c:pt idx="12">
                  <c:v>Matematika</c:v>
                </c:pt>
                <c:pt idx="13">
                  <c:v>Muzika</c:v>
                </c:pt>
                <c:pt idx="14">
                  <c:v>Neformalus ugdymas</c:v>
                </c:pt>
                <c:pt idx="15">
                  <c:v>Pradinio ugdymo programos dalykai</c:v>
                </c:pt>
                <c:pt idx="16">
                  <c:v>Šokis</c:v>
                </c:pt>
                <c:pt idx="17">
                  <c:v>Technologijos</c:v>
                </c:pt>
                <c:pt idx="18">
                  <c:v>Užsienio kalba (antroji, prancūzų)</c:v>
                </c:pt>
                <c:pt idx="19">
                  <c:v>Užsienio kalba (antroji, rusų)</c:v>
                </c:pt>
                <c:pt idx="20">
                  <c:v>Užsienio kalba (antroji, vokiečių)</c:v>
                </c:pt>
                <c:pt idx="21">
                  <c:v>Užsienio kalba (pirmoji, anglų)</c:v>
                </c:pt>
              </c:strCache>
            </c:strRef>
          </c:cat>
          <c:val>
            <c:numRef>
              <c:f>Puslapis1_1!$F$30:$F$51</c:f>
              <c:numCache>
                <c:formatCode>General</c:formatCode>
                <c:ptCount val="22"/>
                <c:pt idx="0">
                  <c:v>26</c:v>
                </c:pt>
                <c:pt idx="1">
                  <c:v>21</c:v>
                </c:pt>
                <c:pt idx="2">
                  <c:v>24</c:v>
                </c:pt>
                <c:pt idx="3">
                  <c:v>15</c:v>
                </c:pt>
                <c:pt idx="4">
                  <c:v>16</c:v>
                </c:pt>
                <c:pt idx="5">
                  <c:v>10</c:v>
                </c:pt>
                <c:pt idx="6">
                  <c:v>38</c:v>
                </c:pt>
                <c:pt idx="7">
                  <c:v>16</c:v>
                </c:pt>
                <c:pt idx="8">
                  <c:v>33</c:v>
                </c:pt>
                <c:pt idx="9">
                  <c:v>12</c:v>
                </c:pt>
                <c:pt idx="10">
                  <c:v>7</c:v>
                </c:pt>
                <c:pt idx="11">
                  <c:v>75</c:v>
                </c:pt>
                <c:pt idx="12">
                  <c:v>65</c:v>
                </c:pt>
                <c:pt idx="13">
                  <c:v>13</c:v>
                </c:pt>
                <c:pt idx="14">
                  <c:v>148</c:v>
                </c:pt>
                <c:pt idx="15">
                  <c:v>144</c:v>
                </c:pt>
                <c:pt idx="16">
                  <c:v>4</c:v>
                </c:pt>
                <c:pt idx="17">
                  <c:v>37</c:v>
                </c:pt>
                <c:pt idx="18">
                  <c:v>1</c:v>
                </c:pt>
                <c:pt idx="19">
                  <c:v>35</c:v>
                </c:pt>
                <c:pt idx="20">
                  <c:v>4</c:v>
                </c:pt>
                <c:pt idx="21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1A-4BE8-AD84-1F57CA4D2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72495872"/>
        <c:axId val="1072496832"/>
      </c:barChart>
      <c:catAx>
        <c:axId val="1072495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96832"/>
        <c:crosses val="autoZero"/>
        <c:auto val="1"/>
        <c:lblAlgn val="ctr"/>
        <c:lblOffset val="100"/>
        <c:noMultiLvlLbl val="0"/>
      </c:catAx>
      <c:valAx>
        <c:axId val="10724968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95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Ikimokyklinio</a:t>
            </a:r>
            <a:r>
              <a:rPr lang="en-US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ugdymo</a:t>
            </a:r>
            <a:r>
              <a:rPr lang="en-US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aukl</a:t>
            </a:r>
            <a:r>
              <a:rPr lang="lt-LT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ėtojų</a:t>
            </a: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pasiskirstymo pagal amžių kaita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Auklėtojai!$B$11</c:f>
              <c:strCache>
                <c:ptCount val="1"/>
                <c:pt idx="0">
                  <c:v>Jaunesni nei 29 m.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Auklėtojai!$B$12:$B$15</c:f>
              <c:numCache>
                <c:formatCode>General</c:formatCode>
                <c:ptCount val="4"/>
                <c:pt idx="0">
                  <c:v>141</c:v>
                </c:pt>
                <c:pt idx="1">
                  <c:v>153</c:v>
                </c:pt>
                <c:pt idx="2">
                  <c:v>154</c:v>
                </c:pt>
                <c:pt idx="3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5F-42BB-826B-DFB07C254F0B}"/>
            </c:ext>
          </c:extLst>
        </c:ser>
        <c:ser>
          <c:idx val="1"/>
          <c:order val="1"/>
          <c:tx>
            <c:strRef>
              <c:f>Auklėtojai!$C$11</c:f>
              <c:strCache>
                <c:ptCount val="1"/>
                <c:pt idx="0">
                  <c:v>30-39 m.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Auklėtojai!$C$12:$C$15</c:f>
              <c:numCache>
                <c:formatCode>General</c:formatCode>
                <c:ptCount val="4"/>
                <c:pt idx="0">
                  <c:v>167</c:v>
                </c:pt>
                <c:pt idx="1">
                  <c:v>184</c:v>
                </c:pt>
                <c:pt idx="2">
                  <c:v>179</c:v>
                </c:pt>
                <c:pt idx="3">
                  <c:v>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5F-42BB-826B-DFB07C254F0B}"/>
            </c:ext>
          </c:extLst>
        </c:ser>
        <c:ser>
          <c:idx val="2"/>
          <c:order val="2"/>
          <c:tx>
            <c:strRef>
              <c:f>Auklėtojai!$D$11</c:f>
              <c:strCache>
                <c:ptCount val="1"/>
                <c:pt idx="0">
                  <c:v>40-49 m.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Auklėtojai!$D$12:$D$15</c:f>
              <c:numCache>
                <c:formatCode>General</c:formatCode>
                <c:ptCount val="4"/>
                <c:pt idx="0">
                  <c:v>211</c:v>
                </c:pt>
                <c:pt idx="1">
                  <c:v>215</c:v>
                </c:pt>
                <c:pt idx="2">
                  <c:v>202</c:v>
                </c:pt>
                <c:pt idx="3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5F-42BB-826B-DFB07C254F0B}"/>
            </c:ext>
          </c:extLst>
        </c:ser>
        <c:ser>
          <c:idx val="3"/>
          <c:order val="3"/>
          <c:tx>
            <c:strRef>
              <c:f>Auklėtojai!$E$11</c:f>
              <c:strCache>
                <c:ptCount val="1"/>
                <c:pt idx="0">
                  <c:v>50-59 m.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Auklėtojai!$E$12:$E$15</c:f>
              <c:numCache>
                <c:formatCode>General</c:formatCode>
                <c:ptCount val="4"/>
                <c:pt idx="0">
                  <c:v>321</c:v>
                </c:pt>
                <c:pt idx="1">
                  <c:v>313</c:v>
                </c:pt>
                <c:pt idx="2">
                  <c:v>298</c:v>
                </c:pt>
                <c:pt idx="3">
                  <c:v>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5F-42BB-826B-DFB07C254F0B}"/>
            </c:ext>
          </c:extLst>
        </c:ser>
        <c:ser>
          <c:idx val="4"/>
          <c:order val="4"/>
          <c:tx>
            <c:strRef>
              <c:f>Auklėtojai!$F$11</c:f>
              <c:strCache>
                <c:ptCount val="1"/>
                <c:pt idx="0">
                  <c:v>60 ir daugiau m.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Auklėtojai!$A$12:$A$15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Auklėtojai!$F$12:$F$15</c:f>
              <c:numCache>
                <c:formatCode>General</c:formatCode>
                <c:ptCount val="4"/>
                <c:pt idx="0">
                  <c:v>229</c:v>
                </c:pt>
                <c:pt idx="1">
                  <c:v>232</c:v>
                </c:pt>
                <c:pt idx="2">
                  <c:v>229</c:v>
                </c:pt>
                <c:pt idx="3">
                  <c:v>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5F-42BB-826B-DFB07C254F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72427712"/>
        <c:axId val="1072442112"/>
      </c:barChart>
      <c:catAx>
        <c:axId val="1072427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42112"/>
        <c:crosses val="autoZero"/>
        <c:auto val="1"/>
        <c:lblAlgn val="ctr"/>
        <c:lblOffset val="100"/>
        <c:noMultiLvlLbl val="0"/>
      </c:catAx>
      <c:valAx>
        <c:axId val="1072442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27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Ikimokyklinio</a:t>
            </a:r>
            <a:r>
              <a:rPr lang="en-US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ugdymo </a:t>
            </a: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aukl</a:t>
            </a: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ė</a:t>
            </a: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toj</a:t>
            </a: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ų</a:t>
            </a:r>
            <a:r>
              <a:rPr lang="en-US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pasiskirstymas</a:t>
            </a:r>
            <a:r>
              <a:rPr lang="en-US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pagal</a:t>
            </a: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kvalifikacinę kategoriją</a:t>
            </a:r>
            <a:r>
              <a:rPr lang="en-US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lt-LT" sz="1400" b="1" i="0" u="none" strike="noStrike" kern="1200" spc="0" baseline="0" dirty="0">
              <a:solidFill>
                <a:schemeClr val="bg2">
                  <a:lumMod val="1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Auklėtojai!$A$3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Auklėtojai!$B$2:$F$2</c:f>
              <c:strCache>
                <c:ptCount val="5"/>
                <c:pt idx="0">
                  <c:v>Neturintys kvalifikacinės kategorijos pedagogai</c:v>
                </c:pt>
                <c:pt idx="1">
                  <c:v>Auklėtojai</c:v>
                </c:pt>
                <c:pt idx="2">
                  <c:v>Vyresn. auklėtojai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Auklėtojai!$B$3:$F$3</c:f>
              <c:numCache>
                <c:formatCode>#,##0</c:formatCode>
                <c:ptCount val="5"/>
                <c:pt idx="0">
                  <c:v>363</c:v>
                </c:pt>
                <c:pt idx="1">
                  <c:v>79</c:v>
                </c:pt>
                <c:pt idx="2">
                  <c:v>396</c:v>
                </c:pt>
                <c:pt idx="3">
                  <c:v>226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07-48D0-9B6B-D463A58F70A8}"/>
            </c:ext>
          </c:extLst>
        </c:ser>
        <c:ser>
          <c:idx val="1"/>
          <c:order val="1"/>
          <c:tx>
            <c:strRef>
              <c:f>Auklėtojai!$A$4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Auklėtojai!$B$2:$F$2</c:f>
              <c:strCache>
                <c:ptCount val="5"/>
                <c:pt idx="0">
                  <c:v>Neturintys kvalifikacinės kategorijos pedagogai</c:v>
                </c:pt>
                <c:pt idx="1">
                  <c:v>Auklėtojai</c:v>
                </c:pt>
                <c:pt idx="2">
                  <c:v>Vyresn. auklėtojai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Auklėtojai!$B$4:$F$4</c:f>
              <c:numCache>
                <c:formatCode>#,##0</c:formatCode>
                <c:ptCount val="5"/>
                <c:pt idx="0">
                  <c:v>421</c:v>
                </c:pt>
                <c:pt idx="1">
                  <c:v>71</c:v>
                </c:pt>
                <c:pt idx="2">
                  <c:v>372</c:v>
                </c:pt>
                <c:pt idx="3">
                  <c:v>227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07-48D0-9B6B-D463A58F70A8}"/>
            </c:ext>
          </c:extLst>
        </c:ser>
        <c:ser>
          <c:idx val="2"/>
          <c:order val="2"/>
          <c:tx>
            <c:strRef>
              <c:f>Auklėtojai!$A$5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Auklėtojai!$B$2:$F$2</c:f>
              <c:strCache>
                <c:ptCount val="5"/>
                <c:pt idx="0">
                  <c:v>Neturintys kvalifikacinės kategorijos pedagogai</c:v>
                </c:pt>
                <c:pt idx="1">
                  <c:v>Auklėtojai</c:v>
                </c:pt>
                <c:pt idx="2">
                  <c:v>Vyresn. auklėtojai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Auklėtojai!$B$5:$F$5</c:f>
              <c:numCache>
                <c:formatCode>#,##0</c:formatCode>
                <c:ptCount val="5"/>
                <c:pt idx="0">
                  <c:v>443</c:v>
                </c:pt>
                <c:pt idx="1">
                  <c:v>73</c:v>
                </c:pt>
                <c:pt idx="2">
                  <c:v>338</c:v>
                </c:pt>
                <c:pt idx="3">
                  <c:v>204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07-48D0-9B6B-D463A58F70A8}"/>
            </c:ext>
          </c:extLst>
        </c:ser>
        <c:ser>
          <c:idx val="3"/>
          <c:order val="3"/>
          <c:tx>
            <c:strRef>
              <c:f>Auklėtojai!$A$6</c:f>
              <c:strCache>
                <c:ptCount val="1"/>
                <c:pt idx="0">
                  <c:v>2025-2026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Auklėtojai!$B$2:$F$2</c:f>
              <c:strCache>
                <c:ptCount val="5"/>
                <c:pt idx="0">
                  <c:v>Neturintys kvalifikacinės kategorijos pedagogai</c:v>
                </c:pt>
                <c:pt idx="1">
                  <c:v>Auklėtojai</c:v>
                </c:pt>
                <c:pt idx="2">
                  <c:v>Vyresn. auklėtojai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Auklėtojai!$B$6:$F$6</c:f>
              <c:numCache>
                <c:formatCode>#,##0</c:formatCode>
                <c:ptCount val="5"/>
                <c:pt idx="0">
                  <c:v>431</c:v>
                </c:pt>
                <c:pt idx="1">
                  <c:v>62</c:v>
                </c:pt>
                <c:pt idx="2">
                  <c:v>317</c:v>
                </c:pt>
                <c:pt idx="3">
                  <c:v>196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A07-48D0-9B6B-D463A58F70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2457472"/>
        <c:axId val="1072458912"/>
      </c:barChart>
      <c:catAx>
        <c:axId val="1072457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58912"/>
        <c:crosses val="autoZero"/>
        <c:auto val="1"/>
        <c:lblAlgn val="ctr"/>
        <c:lblOffset val="100"/>
        <c:noMultiLvlLbl val="0"/>
      </c:catAx>
      <c:valAx>
        <c:axId val="1072458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57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FF6ACF1-E2BB-8022-7A15-F82B371BE6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3328571"/>
              </p:ext>
            </p:extLst>
          </p:nvPr>
        </p:nvGraphicFramePr>
        <p:xfrm>
          <a:off x="974785" y="1233577"/>
          <a:ext cx="9868619" cy="4692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317DA71-BEF7-5D37-6730-105F7640A8EB}"/>
              </a:ext>
            </a:extLst>
          </p:cNvPr>
          <p:cNvSpPr txBox="1"/>
          <p:nvPr/>
        </p:nvSpPr>
        <p:spPr>
          <a:xfrm>
            <a:off x="2372264" y="275894"/>
            <a:ext cx="76171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Mokytojų ir auklėtojų pasiskirstymas pagal kvalifikacinę kategoriją,</a:t>
            </a:r>
          </a:p>
          <a:p>
            <a:pPr algn="ctr"/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amžių, dalykinę kvalifikaciją miesto ir įstaigos lygmenimis</a:t>
            </a:r>
          </a:p>
        </p:txBody>
      </p:sp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042E4-068E-9F4E-81A7-83A14D219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6B1414DC-002E-DE5D-77CD-4C11FC8368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7997930"/>
              </p:ext>
            </p:extLst>
          </p:nvPr>
        </p:nvGraphicFramePr>
        <p:xfrm>
          <a:off x="1604513" y="586595"/>
          <a:ext cx="9143999" cy="5124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282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9F587-155B-003C-CB9A-E3221ABA0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4938F3B-0C1F-79FC-CB41-03B26B283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529129"/>
              </p:ext>
            </p:extLst>
          </p:nvPr>
        </p:nvGraphicFramePr>
        <p:xfrm>
          <a:off x="1047750" y="423862"/>
          <a:ext cx="9915525" cy="5710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110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9D508-15E1-21E9-BCF1-4C57EA60B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92B55890-DBCA-BDC8-1996-F0D10532D0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204502"/>
              </p:ext>
            </p:extLst>
          </p:nvPr>
        </p:nvGraphicFramePr>
        <p:xfrm>
          <a:off x="1820174" y="483079"/>
          <a:ext cx="8428007" cy="5469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1918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82C41-738A-D5A3-59CD-D473742FC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5E7B02B3-E855-3891-A115-D6369F0DC0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6029131"/>
              </p:ext>
            </p:extLst>
          </p:nvPr>
        </p:nvGraphicFramePr>
        <p:xfrm>
          <a:off x="2044460" y="284672"/>
          <a:ext cx="8712680" cy="56503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642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0659C-FA7F-1B94-3CBB-3ACE83627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5153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0000"/>
              <a:satMod val="155000"/>
            </a:schemeClr>
          </a:gs>
          <a:gs pos="65000">
            <a:schemeClr val="phClr">
              <a:shade val="85000"/>
              <a:satMod val="155000"/>
            </a:schemeClr>
          </a:gs>
          <a:gs pos="100000">
            <a:schemeClr val="phClr">
              <a:shade val="95000"/>
              <a:satMod val="155000"/>
            </a:schemeClr>
          </a:gs>
        </a:gsLst>
        <a:lin ang="16200000" scaled="0"/>
      </a:gradFill>
    </a:fillStyleLst>
    <a:lnStyleLst>
      <a:ln w="6350" cap="rnd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4925" cap="rnd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algn="tl" rotWithShape="0">
            <a:srgbClr val="000000">
              <a:alpha val="64000"/>
            </a:srgbClr>
          </a:outerShdw>
        </a:effectLst>
      </a:effectStyle>
      <a:effectStyle>
        <a:effectLst>
          <a:outerShdw blurRad="39000" dist="25400" dir="5400000">
            <a:srgbClr val="000000">
              <a:alpha val="35000"/>
            </a:srgbClr>
          </a:outerShdw>
        </a:effectLst>
      </a:effectStyle>
      <a:effectStyle>
        <a:effectLst>
          <a:outerShdw blurRad="39000" dist="25400" dir="5400000">
            <a:srgbClr val="000000">
              <a:alpha val="3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prstMaterial="matte">
          <a:bevelT h="22225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50000"/>
              <a:satMod val="155000"/>
            </a:schemeClr>
          </a:gs>
          <a:gs pos="35000">
            <a:schemeClr val="phClr">
              <a:shade val="75000"/>
              <a:satMod val="155000"/>
            </a:schemeClr>
          </a:gs>
          <a:gs pos="100000">
            <a:schemeClr val="phClr">
              <a:tint val="80000"/>
              <a:satMod val="255000"/>
            </a:schemeClr>
          </a:gs>
        </a:gsLst>
        <a:lin ang="16200000" scaled="0"/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58</Words>
  <Application>Microsoft Office PowerPoint</Application>
  <PresentationFormat>Plačiaekranė</PresentationFormat>
  <Paragraphs>7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6</vt:i4>
      </vt:variant>
    </vt:vector>
  </HeadingPairs>
  <TitlesOfParts>
    <vt:vector size="12" baseType="lpstr">
      <vt:lpstr>Arial</vt:lpstr>
      <vt:lpstr>Open Sans</vt:lpstr>
      <vt:lpstr>Open Sans ExtraBold</vt:lpstr>
      <vt:lpstr>Times New Roman</vt:lpstr>
      <vt:lpstr>Office Theme</vt:lpstr>
      <vt:lpstr>1_Office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2026-03-02T14:13:53Z</dcterms:modified>
</cp:coreProperties>
</file>