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ysClr val="windowText" lastClr="000000"/>
                </a:solidFill>
              </a:rPr>
              <a:t>14. Naujai komplektuojamų bendrojo ugdymo mokyklų bendrosios paskirties 1 klasių komplektų, kuriuose yra ne daugiau kaip 24 mokiniai,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8. Naujai komplektuojamų bendrojo ugdymo mokyklų bendrosios paskirties 1 klasių komplektų, kuriuose yra ne daugiau kaip 24 mokiniai,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80.62</c:v>
                </c:pt>
                <c:pt idx="1">
                  <c:v>99.24</c:v>
                </c:pt>
                <c:pt idx="2">
                  <c:v>99.25</c:v>
                </c:pt>
                <c:pt idx="3">
                  <c:v>98.47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D1-4745-A299-63FC988DBA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02325647"/>
        <c:axId val="1202330927"/>
      </c:barChart>
      <c:catAx>
        <c:axId val="1202325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02330927"/>
        <c:crosses val="autoZero"/>
        <c:auto val="1"/>
        <c:lblAlgn val="ctr"/>
        <c:lblOffset val="100"/>
        <c:noMultiLvlLbl val="0"/>
      </c:catAx>
      <c:valAx>
        <c:axId val="1202330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202325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820D5E9-ABBC-0BA1-066D-A4962B9F71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594904"/>
              </p:ext>
            </p:extLst>
          </p:nvPr>
        </p:nvGraphicFramePr>
        <p:xfrm>
          <a:off x="1330035" y="353290"/>
          <a:ext cx="9746673" cy="5683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2026-01-06T07:50:24Z</dcterms:modified>
</cp:coreProperties>
</file>