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14. Naujai komplektuojamų bendrojo ugdymo mokyklų bendrosios paskirties 1 klasių komplektų, kuriuose yra ne daugiau kaip 24 mokiniai,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8. Naujai komplektuojamų bendrojo ugdymo mokyklų bendrosios paskirties 1 klasių komplektų, kuriuose yra ne daugiau kaip 24 mokiniai, dalis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81.400000000000006</c:v>
                </c:pt>
                <c:pt idx="1">
                  <c:v>80.62</c:v>
                </c:pt>
                <c:pt idx="2">
                  <c:v>99.24</c:v>
                </c:pt>
                <c:pt idx="3">
                  <c:v>99.25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9C-4BCD-9F95-A7CEFD6B3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2655984"/>
        <c:axId val="622657904"/>
      </c:barChart>
      <c:catAx>
        <c:axId val="62265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22657904"/>
        <c:crosses val="autoZero"/>
        <c:auto val="1"/>
        <c:lblAlgn val="ctr"/>
        <c:lblOffset val="100"/>
        <c:noMultiLvlLbl val="0"/>
      </c:catAx>
      <c:valAx>
        <c:axId val="62265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2265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7744ED9-4CE6-5942-FEE7-49B2641C3C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462572"/>
              </p:ext>
            </p:extLst>
          </p:nvPr>
        </p:nvGraphicFramePr>
        <p:xfrm>
          <a:off x="1768978" y="270588"/>
          <a:ext cx="8634655" cy="573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22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2025-01-09T12:08:43Z</dcterms:modified>
</cp:coreProperties>
</file>