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41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 i="0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14. </a:t>
            </a:r>
            <a:r>
              <a:rPr lang="lt-LT" sz="2000" b="1" i="0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Naujai komplektuojamų bendrojo ugdymo mokyklų bendrosios paskirties 1 klasių komplektų, kuriuose yra ne daugiau kaip 24 mokiniai, dalis</a:t>
            </a:r>
            <a:endParaRPr lang="lt-LT" sz="20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'[Savivaldybės švietimo stebėsenos rodikliai (10).xlsx]Page1_1'!$K$4:$N$4</c:f>
              <c:strCache>
                <c:ptCount val="4"/>
                <c:pt idx="0">
                  <c:v>2019-2020</c:v>
                </c:pt>
                <c:pt idx="1">
                  <c:v>2020-2021</c:v>
                </c:pt>
                <c:pt idx="2">
                  <c:v>2021-2022</c:v>
                </c:pt>
                <c:pt idx="3">
                  <c:v>2022-2023</c:v>
                </c:pt>
              </c:strCache>
            </c:strRef>
          </c:cat>
          <c:val>
            <c:numRef>
              <c:f>'[Savivaldybės švietimo stebėsenos rodikliai (10).xlsx]Page1_1'!$K$5:$N$5</c:f>
              <c:numCache>
                <c:formatCode>#\ ##0.00;\-#\ ##0.00;\0\,\0\0</c:formatCode>
                <c:ptCount val="4"/>
                <c:pt idx="0">
                  <c:v>80.849999999999994</c:v>
                </c:pt>
                <c:pt idx="1">
                  <c:v>79.23</c:v>
                </c:pt>
                <c:pt idx="2">
                  <c:v>81.400000000000006</c:v>
                </c:pt>
                <c:pt idx="3">
                  <c:v>80.62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00-4B03-88F3-34C718062A7B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'[Savivaldybės švietimo stebėsenos rodikliai (10).xlsx]Page1_1'!$K$4:$N$4</c:f>
              <c:strCache>
                <c:ptCount val="4"/>
                <c:pt idx="0">
                  <c:v>2019-2020</c:v>
                </c:pt>
                <c:pt idx="1">
                  <c:v>2020-2021</c:v>
                </c:pt>
                <c:pt idx="2">
                  <c:v>2021-2022</c:v>
                </c:pt>
                <c:pt idx="3">
                  <c:v>2022-2023</c:v>
                </c:pt>
              </c:strCache>
            </c:strRef>
          </c:cat>
          <c:val>
            <c:numRef>
              <c:f>'[Savivaldybės švietimo stebėsenos rodikliai (10).xlsx]Page1_1'!$K$6:$N$6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7D00-4B03-88F3-34C718062A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6672304"/>
        <c:axId val="366673616"/>
      </c:barChart>
      <c:catAx>
        <c:axId val="36667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66673616"/>
        <c:crosses val="autoZero"/>
        <c:auto val="1"/>
        <c:lblAlgn val="ctr"/>
        <c:lblOffset val="100"/>
        <c:noMultiLvlLbl val="0"/>
      </c:catAx>
      <c:valAx>
        <c:axId val="366673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;\-#\ ##0.00;\0\,\0\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66672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1384737"/>
              </p:ext>
            </p:extLst>
          </p:nvPr>
        </p:nvGraphicFramePr>
        <p:xfrm>
          <a:off x="1214437" y="589085"/>
          <a:ext cx="7287725" cy="5230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61891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792</TotalTime>
  <Words>22</Words>
  <Application>Microsoft Office PowerPoint</Application>
  <PresentationFormat>Demonstracija ekrane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42</cp:revision>
  <dcterms:created xsi:type="dcterms:W3CDTF">2019-11-25T17:02:43Z</dcterms:created>
  <dcterms:modified xsi:type="dcterms:W3CDTF">2023-03-17T09:50:36Z</dcterms:modified>
</cp:coreProperties>
</file>