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13.</a:t>
            </a:r>
            <a:r>
              <a:rPr lang="lt-LT" sz="1600" b="1" baseline="0"/>
              <a:t> </a:t>
            </a:r>
            <a:r>
              <a:rPr lang="lt-LT" sz="1600" b="1"/>
              <a:t>Naujai komplektuojamų priešmokyklinio ugdymo grupių, kuriose yra ne daugiau kaip 20 mokinių,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Page1_1!$A$10</c:f>
              <c:strCache>
                <c:ptCount val="1"/>
                <c:pt idx="0">
                  <c:v>Naujai komplektuojamų priešmokyklinio ugdymo grupių, kuriose yra ne daugiau kaip 20 mokinių,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Page1_1!$B$9:$D$9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Page1_1!$B$10:$D$10</c:f>
              <c:numCache>
                <c:formatCode>General</c:formatCode>
                <c:ptCount val="3"/>
                <c:pt idx="0">
                  <c:v>80.34</c:v>
                </c:pt>
                <c:pt idx="1">
                  <c:v>80.17</c:v>
                </c:pt>
                <c:pt idx="2">
                  <c:v>90.55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E-42F4-B2A0-952F0CB46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675800"/>
        <c:axId val="527677768"/>
      </c:barChart>
      <c:catAx>
        <c:axId val="52767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677768"/>
        <c:crosses val="autoZero"/>
        <c:auto val="1"/>
        <c:lblAlgn val="ctr"/>
        <c:lblOffset val="100"/>
        <c:noMultiLvlLbl val="0"/>
      </c:catAx>
      <c:valAx>
        <c:axId val="527677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675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410948"/>
              </p:ext>
            </p:extLst>
          </p:nvPr>
        </p:nvGraphicFramePr>
        <p:xfrm>
          <a:off x="1928553" y="74815"/>
          <a:ext cx="8512232" cy="5868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2024-03-18T14:18:37Z</dcterms:modified>
</cp:coreProperties>
</file>