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13. Naujai komplektuojamų priešmokyklinio ugdymo grupių, kuriose yra ne daugiau kaip 20 mokinių,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7. Naujai komplektuojamų priešmokyklinio ugdymo grupių, kuriose yra ne daugiau kaip 20 mokinių,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80.17</c:v>
                </c:pt>
                <c:pt idx="1">
                  <c:v>90.55</c:v>
                </c:pt>
                <c:pt idx="2">
                  <c:v>91.67</c:v>
                </c:pt>
                <c:pt idx="3">
                  <c:v>89.19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A7-4AC2-9A33-5CD6681D17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1179487"/>
        <c:axId val="1601163167"/>
      </c:barChart>
      <c:catAx>
        <c:axId val="160117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01163167"/>
        <c:crosses val="autoZero"/>
        <c:auto val="1"/>
        <c:lblAlgn val="ctr"/>
        <c:lblOffset val="100"/>
        <c:noMultiLvlLbl val="0"/>
      </c:catAx>
      <c:valAx>
        <c:axId val="160116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01179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DF97A26-532D-886B-D360-82CD8CD039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573648"/>
              </p:ext>
            </p:extLst>
          </p:nvPr>
        </p:nvGraphicFramePr>
        <p:xfrm>
          <a:off x="1194955" y="405245"/>
          <a:ext cx="10151918" cy="5538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17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2026-01-06T12:53:59Z</dcterms:modified>
</cp:coreProperties>
</file>