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2000" b="1">
                <a:solidFill>
                  <a:schemeClr val="bg2">
                    <a:lumMod val="10000"/>
                  </a:schemeClr>
                </a:solidFill>
              </a:rPr>
              <a:t>13. Naujai komplektuojamų priešmokyklinio ugdymo grupių, kuriose yra ne daugiau kaip 20 mokinių, dalis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Page1_1!$A$5</c:f>
              <c:strCache>
                <c:ptCount val="1"/>
                <c:pt idx="0">
                  <c:v>7. Naujai komplektuojamų priešmokyklinio ugdymo grupių, kuriose yra ne daugiau kaip 20 mokinių, dalis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Page1_1!$B$4:$E$4</c:f>
              <c:strCache>
                <c:ptCount val="4"/>
                <c:pt idx="0">
                  <c:v>2021-2022</c:v>
                </c:pt>
                <c:pt idx="1">
                  <c:v>2022-2023</c:v>
                </c:pt>
                <c:pt idx="2">
                  <c:v>2023-2024</c:v>
                </c:pt>
                <c:pt idx="3">
                  <c:v>2024-2025</c:v>
                </c:pt>
              </c:strCache>
            </c:strRef>
          </c:cat>
          <c:val>
            <c:numRef>
              <c:f>Page1_1!$B$5:$E$5</c:f>
              <c:numCache>
                <c:formatCode>#\ ##0.00;\-#\ ##0.00;\0\,\0\0</c:formatCode>
                <c:ptCount val="4"/>
                <c:pt idx="0">
                  <c:v>80.34</c:v>
                </c:pt>
                <c:pt idx="1">
                  <c:v>80.17</c:v>
                </c:pt>
                <c:pt idx="2">
                  <c:v>90.55</c:v>
                </c:pt>
                <c:pt idx="3">
                  <c:v>91.67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80-424C-9CDD-5BBF20F589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36972864"/>
        <c:axId val="1530132640"/>
      </c:barChart>
      <c:catAx>
        <c:axId val="1636972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530132640"/>
        <c:crosses val="autoZero"/>
        <c:auto val="1"/>
        <c:lblAlgn val="ctr"/>
        <c:lblOffset val="100"/>
        <c:noMultiLvlLbl val="0"/>
      </c:catAx>
      <c:valAx>
        <c:axId val="1530132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0;\-#\ ##0.00;\0\,\0\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36972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5FE77746-CD0E-0E51-9567-1049A715DA6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4825825"/>
              </p:ext>
            </p:extLst>
          </p:nvPr>
        </p:nvGraphicFramePr>
        <p:xfrm>
          <a:off x="1358781" y="128187"/>
          <a:ext cx="9169637" cy="58624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8813400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2017</TotalTime>
  <Words>17</Words>
  <Application>Microsoft Office PowerPoint</Application>
  <PresentationFormat>Plačiaekranė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5" baseType="lpstr">
      <vt:lpstr>Arial</vt:lpstr>
      <vt:lpstr>Open Sans</vt:lpstr>
      <vt:lpstr>Open Sans ExtraBold</vt:lpstr>
      <vt:lpstr>1_Office Theme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50</cp:revision>
  <dcterms:created xsi:type="dcterms:W3CDTF">2023-01-16T12:10:31Z</dcterms:created>
  <dcterms:modified xsi:type="dcterms:W3CDTF">2025-01-09T12:05:06Z</dcterms:modified>
</cp:coreProperties>
</file>