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Naujai komplektuojamų priešmokyklinio ugdymo grupių, kuriose yra ne daugiau kaip 20 mokinių, dalis</a:t>
            </a:r>
          </a:p>
        </c:rich>
      </c:tx>
      <c:layout>
        <c:manualLayout>
          <c:xMode val="edge"/>
          <c:yMode val="edge"/>
          <c:x val="0.17518419645989083"/>
          <c:y val="3.0297798067650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0DE-4673-91CB-2CDCEA858C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(9).xlsx]Page1_1'!$K$4:$N$4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(9).xlsx]Page1_1'!$K$5:$N$5</c:f>
              <c:numCache>
                <c:formatCode>#\ ##0.00;\-#\ ##0.00;\0\,\0\0</c:formatCode>
                <c:ptCount val="4"/>
                <c:pt idx="0">
                  <c:v>77.91</c:v>
                </c:pt>
                <c:pt idx="1">
                  <c:v>84.06</c:v>
                </c:pt>
                <c:pt idx="2">
                  <c:v>82.28</c:v>
                </c:pt>
                <c:pt idx="3">
                  <c:v>79.010000000000005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99-4486-9FF4-B408A3E73751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'[Savivaldybės švietimo stebėsenos rodikliai (9).xlsx]Page1_1'!$K$4:$N$4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(9).xlsx]Page1_1'!$K$6:$N$6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F99-4486-9FF4-B408A3E73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035448"/>
        <c:axId val="303064152"/>
      </c:barChart>
      <c:catAx>
        <c:axId val="239035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3064152"/>
        <c:crosses val="autoZero"/>
        <c:auto val="1"/>
        <c:lblAlgn val="ctr"/>
        <c:lblOffset val="100"/>
        <c:noMultiLvlLbl val="0"/>
      </c:catAx>
      <c:valAx>
        <c:axId val="3030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9035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902379"/>
              </p:ext>
            </p:extLst>
          </p:nvPr>
        </p:nvGraphicFramePr>
        <p:xfrm>
          <a:off x="761999" y="457200"/>
          <a:ext cx="7836877" cy="509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011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17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2023-03-17T09:51:55Z</dcterms:modified>
</cp:coreProperties>
</file>