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600" b="1"/>
              <a:t>12. Bendrojo ugdymo mokyklų klasių komplektų, kuriuose yra mažiau kaip 8 mokiniai, 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Page1_1!$A$5:$F$5</c:f>
              <c:strCache>
                <c:ptCount val="6"/>
                <c:pt idx="0">
                  <c:v>6. Bendrojo ugdymo mokyklų klasių komplektų, kuriuose yra mažiau kaip 8 mokiniai, dalis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Page1_1!$G$4:$I$4</c:f>
              <c:strCache>
                <c:ptCount val="3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</c:strCache>
            </c:strRef>
          </c:cat>
          <c:val>
            <c:numRef>
              <c:f>Page1_1!$G$5:$I$5</c:f>
              <c:numCache>
                <c:formatCode>#\ ##0.00;\-#\ ##0.00;\0\,\0\0</c:formatCode>
                <c:ptCount val="3"/>
                <c:pt idx="0">
                  <c:v>1.22</c:v>
                </c:pt>
                <c:pt idx="1">
                  <c:v>0.77</c:v>
                </c:pt>
                <c:pt idx="2">
                  <c:v>1.27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D9-4399-81FA-C7EDCB72C7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7244072"/>
        <c:axId val="307245712"/>
      </c:barChart>
      <c:catAx>
        <c:axId val="30724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7245712"/>
        <c:crosses val="autoZero"/>
        <c:auto val="1"/>
        <c:lblAlgn val="ctr"/>
        <c:lblOffset val="100"/>
        <c:noMultiLvlLbl val="0"/>
      </c:catAx>
      <c:valAx>
        <c:axId val="30724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0724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650355"/>
              </p:ext>
            </p:extLst>
          </p:nvPr>
        </p:nvGraphicFramePr>
        <p:xfrm>
          <a:off x="1662546" y="307570"/>
          <a:ext cx="8163098" cy="5503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16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Open Sans</vt:lpstr>
      <vt:lpstr>Open Sans ExtraBold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2024-03-18T14:15:07Z</dcterms:modified>
</cp:coreProperties>
</file>