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9" r:id="rId2"/>
  </p:sldMasterIdLst>
  <p:sldIdLst>
    <p:sldId id="26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8" autoAdjust="0"/>
    <p:restoredTop sz="94660"/>
  </p:normalViewPr>
  <p:slideViewPr>
    <p:cSldViewPr snapToGrid="0">
      <p:cViewPr varScale="1">
        <p:scale>
          <a:sx n="72" d="100"/>
          <a:sy n="72" d="100"/>
        </p:scale>
        <p:origin x="84" y="5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lt-L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lt-LT" sz="2000" b="1">
                <a:solidFill>
                  <a:schemeClr val="tx1"/>
                </a:solidFill>
              </a:rPr>
              <a:t>12. Bendrojo ugdymo mokyklų klasių komplektų, kuriuose yra mažiau kaip 8 mokiniai, dalis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lt-L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Page1_1!$A$5</c:f>
              <c:strCache>
                <c:ptCount val="1"/>
                <c:pt idx="0">
                  <c:v>6. Bendrojo ugdymo mokyklų klasių komplektų, kuriuose yra mažiau kaip 8 mokiniai, dalis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t-L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Page1_1!$B$4:$E$4</c:f>
              <c:strCache>
                <c:ptCount val="4"/>
                <c:pt idx="0">
                  <c:v>2022-2023</c:v>
                </c:pt>
                <c:pt idx="1">
                  <c:v>2023-2024</c:v>
                </c:pt>
                <c:pt idx="2">
                  <c:v>2024-2025</c:v>
                </c:pt>
                <c:pt idx="3">
                  <c:v>2025-2026</c:v>
                </c:pt>
              </c:strCache>
            </c:strRef>
          </c:cat>
          <c:val>
            <c:numRef>
              <c:f>Page1_1!$B$5:$E$5</c:f>
              <c:numCache>
                <c:formatCode>#\ ##0.00;\-#\ ##0.00;\0\,\0\0</c:formatCode>
                <c:ptCount val="4"/>
                <c:pt idx="0">
                  <c:v>0.77</c:v>
                </c:pt>
                <c:pt idx="1">
                  <c:v>1.27</c:v>
                </c:pt>
                <c:pt idx="2">
                  <c:v>1.33</c:v>
                </c:pt>
                <c:pt idx="3">
                  <c:v>1.07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147-4B0A-88BB-44A1FB4F76C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06957487"/>
        <c:axId val="1406941647"/>
      </c:barChart>
      <c:catAx>
        <c:axId val="1406957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06941647"/>
        <c:crosses val="autoZero"/>
        <c:auto val="1"/>
        <c:lblAlgn val="ctr"/>
        <c:lblOffset val="100"/>
        <c:noMultiLvlLbl val="0"/>
      </c:catAx>
      <c:valAx>
        <c:axId val="1406941647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0;\-#\ ##0.00;\0\,\0\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t-LT"/>
          </a:p>
        </c:txPr>
        <c:crossAx val="140695748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lt-L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984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6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3986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08959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148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071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37131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6114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69576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6282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94001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75966" y="2064106"/>
            <a:ext cx="7240069" cy="272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70009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1766413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3218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78781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6681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129332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13823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6953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2_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78682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48360" y="1122363"/>
            <a:ext cx="10347960" cy="2306637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48360" y="3964268"/>
            <a:ext cx="10347960" cy="157379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772" y="5984037"/>
            <a:ext cx="792456" cy="607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4023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1291188" y="6437559"/>
            <a:ext cx="10191200" cy="283915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6719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4475" y="642938"/>
            <a:ext cx="9129714" cy="2786062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3894138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2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60403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65126"/>
            <a:ext cx="10821988" cy="82307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81163"/>
            <a:ext cx="5464175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" y="2505075"/>
            <a:ext cx="5464175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125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9176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846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773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1" r:id="rId2"/>
    <p:sldLayoutId id="2147483670" r:id="rId3"/>
    <p:sldLayoutId id="2147483658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36" userDrawn="1">
          <p15:clr>
            <a:srgbClr val="F26B43"/>
          </p15:clr>
        </p15:guide>
        <p15:guide id="3" pos="731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6111317"/>
            <a:ext cx="12192000" cy="74668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801" y="275699"/>
            <a:ext cx="11060999" cy="81015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6802" y="1447800"/>
            <a:ext cx="11060998" cy="45670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6508" y="6307811"/>
            <a:ext cx="10161292" cy="351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400" b="1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068" y="6276815"/>
            <a:ext cx="539745" cy="4136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238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227013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8888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98613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36">
          <p15:clr>
            <a:srgbClr val="F26B43"/>
          </p15:clr>
        </p15:guide>
        <p15:guide id="3" pos="731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384BBD48-6AEA-2CD3-A9CA-C34628B39F8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3986165"/>
              </p:ext>
            </p:extLst>
          </p:nvPr>
        </p:nvGraphicFramePr>
        <p:xfrm>
          <a:off x="1338470" y="437322"/>
          <a:ext cx="9621078" cy="54731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99837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B5A59C9A-F88A-42E6-9D3E-3C770322774C}"/>
    </a:ext>
  </a:extLst>
</a:theme>
</file>

<file path=ppt/theme/theme2.xml><?xml version="1.0" encoding="utf-8"?>
<a:theme xmlns:a="http://schemas.openxmlformats.org/drawingml/2006/main" name="1_Office Theme">
  <a:themeElements>
    <a:clrScheme name="Kaunas auga">
      <a:dk1>
        <a:srgbClr val="262626"/>
      </a:dk1>
      <a:lt1>
        <a:sysClr val="window" lastClr="FFFFFF"/>
      </a:lt1>
      <a:dk2>
        <a:srgbClr val="0054A5"/>
      </a:dk2>
      <a:lt2>
        <a:srgbClr val="E7E6E6"/>
      </a:lt2>
      <a:accent1>
        <a:srgbClr val="0054A5"/>
      </a:accent1>
      <a:accent2>
        <a:srgbClr val="00A875"/>
      </a:accent2>
      <a:accent3>
        <a:srgbClr val="7F7F7F"/>
      </a:accent3>
      <a:accent4>
        <a:srgbClr val="FCB813"/>
      </a:accent4>
      <a:accent5>
        <a:srgbClr val="EF566D"/>
      </a:accent5>
      <a:accent6>
        <a:srgbClr val="AEABAB"/>
      </a:accent6>
      <a:hlink>
        <a:srgbClr val="0054A5"/>
      </a:hlink>
      <a:folHlink>
        <a:srgbClr val="AEABAB"/>
      </a:folHlink>
    </a:clrScheme>
    <a:fontScheme name="Kaunas auga">
      <a:majorFont>
        <a:latin typeface="Open Sans ExtraBold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2289B70-F49E-4FA6-ADBA-6FF4C5ADFA71}" vid="{CA4E0D3F-D234-4045-8A07-6D0DFAE36C3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</TotalTime>
  <Words>16</Words>
  <Application>Microsoft Office PowerPoint</Application>
  <PresentationFormat>Plačiaekranė</PresentationFormat>
  <Paragraphs>1</Paragraphs>
  <Slides>1</Slides>
  <Notes>0</Notes>
  <HiddenSlides>0</HiddenSlides>
  <MMClips>0</MMClips>
  <ScaleCrop>false</ScaleCrop>
  <HeadingPairs>
    <vt:vector size="6" baseType="variant">
      <vt:variant>
        <vt:lpstr>Naudojami šriftai</vt:lpstr>
      </vt:variant>
      <vt:variant>
        <vt:i4>3</vt:i4>
      </vt:variant>
      <vt:variant>
        <vt:lpstr>Tema</vt:lpstr>
      </vt:variant>
      <vt:variant>
        <vt:i4>2</vt:i4>
      </vt:variant>
      <vt:variant>
        <vt:lpstr>Skaidrių pavadinimai</vt:lpstr>
      </vt:variant>
      <vt:variant>
        <vt:i4>1</vt:i4>
      </vt:variant>
    </vt:vector>
  </HeadingPairs>
  <TitlesOfParts>
    <vt:vector size="6" baseType="lpstr">
      <vt:lpstr>Arial</vt:lpstr>
      <vt:lpstr>Open Sans</vt:lpstr>
      <vt:lpstr>Open Sans ExtraBold</vt:lpstr>
      <vt:lpstr>Office Theme</vt:lpstr>
      <vt:lpstr>1_Office Theme</vt:lpstr>
      <vt:lpstr>„PowerPoint“ pateiktis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Egle</dc:creator>
  <cp:lastModifiedBy>Jolanta Ganusauskienė</cp:lastModifiedBy>
  <cp:revision>18</cp:revision>
  <dcterms:created xsi:type="dcterms:W3CDTF">2023-01-16T12:10:31Z</dcterms:created>
  <dcterms:modified xsi:type="dcterms:W3CDTF">2026-01-06T07:43:06Z</dcterms:modified>
</cp:coreProperties>
</file>