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12. Bendrojo ugdymo mokyklų klasių komplektų, kuriuose yra mažiau kaip 8 mokiniai,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6. Bendrojo ugdymo mokyklų klasių komplektų, kuriuose yra mažiau kaip 8 mokiniai, dalis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1.22</c:v>
                </c:pt>
                <c:pt idx="1">
                  <c:v>0.77</c:v>
                </c:pt>
                <c:pt idx="2">
                  <c:v>1.27</c:v>
                </c:pt>
                <c:pt idx="3">
                  <c:v>1.33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D-481B-BA00-B7ECD8459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212640"/>
        <c:axId val="1929441376"/>
      </c:barChart>
      <c:catAx>
        <c:axId val="209921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29441376"/>
        <c:crosses val="autoZero"/>
        <c:auto val="1"/>
        <c:lblAlgn val="ctr"/>
        <c:lblOffset val="100"/>
        <c:noMultiLvlLbl val="0"/>
      </c:catAx>
      <c:valAx>
        <c:axId val="192944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09921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176C6A5-605F-AA6C-F77B-BF9C7AF1A1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686118"/>
              </p:ext>
            </p:extLst>
          </p:nvPr>
        </p:nvGraphicFramePr>
        <p:xfrm>
          <a:off x="1803162" y="188007"/>
          <a:ext cx="8605616" cy="5751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16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2025-01-09T12:00:53Z</dcterms:modified>
</cp:coreProperties>
</file>