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</a:t>
            </a: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Bendrojo ugdymo mokyklų klasių komplektų, kuriuose yra mažiau kaip 8 mokiniai, dalis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1680573357348908E-2"/>
          <c:y val="0.12906011403180084"/>
          <c:w val="0.93099239371781572"/>
          <c:h val="0.8086154071468134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'[Savivaldybės švietimo stebėsenos rodikliai (8).xlsx]Page1_1'!$K$4:$N$4</c:f>
              <c:strCache>
                <c:ptCount val="4"/>
                <c:pt idx="0">
                  <c:v>2019-2020</c:v>
                </c:pt>
                <c:pt idx="1">
                  <c:v>2020-2021</c:v>
                </c:pt>
                <c:pt idx="2">
                  <c:v>2021-2022</c:v>
                </c:pt>
                <c:pt idx="3">
                  <c:v>2022-2023</c:v>
                </c:pt>
              </c:strCache>
            </c:strRef>
          </c:cat>
          <c:val>
            <c:numRef>
              <c:f>'[Savivaldybės švietimo stebėsenos rodikliai (8).xlsx]Page1_1'!$K$5:$N$5</c:f>
              <c:numCache>
                <c:formatCode>#\ ##0.00;\-#\ ##0.00;\0\,\0\0</c:formatCode>
                <c:ptCount val="4"/>
                <c:pt idx="0">
                  <c:v>2.15</c:v>
                </c:pt>
                <c:pt idx="1">
                  <c:v>1.94</c:v>
                </c:pt>
                <c:pt idx="2">
                  <c:v>1.22</c:v>
                </c:pt>
                <c:pt idx="3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95-44D6-AD5C-296DBB395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980328"/>
        <c:axId val="264979344"/>
      </c:barChart>
      <c:catAx>
        <c:axId val="264980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4979344"/>
        <c:crosses val="autoZero"/>
        <c:auto val="1"/>
        <c:lblAlgn val="ctr"/>
        <c:lblOffset val="100"/>
        <c:noMultiLvlLbl val="0"/>
      </c:catAx>
      <c:valAx>
        <c:axId val="26497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0;\-#\ ##0.00;\0\,\0\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264980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4007880"/>
              </p:ext>
            </p:extLst>
          </p:nvPr>
        </p:nvGraphicFramePr>
        <p:xfrm>
          <a:off x="668216" y="756138"/>
          <a:ext cx="8062546" cy="5134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122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791</TotalTime>
  <Words>16</Words>
  <Application>Microsoft Office PowerPoint</Application>
  <PresentationFormat>Demonstracija ekrane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42</cp:revision>
  <dcterms:created xsi:type="dcterms:W3CDTF">2019-11-25T17:02:43Z</dcterms:created>
  <dcterms:modified xsi:type="dcterms:W3CDTF">2023-03-17T09:48:22Z</dcterms:modified>
</cp:coreProperties>
</file>