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Bendrojo ugdymo mokyklų klasių komplektų, kuriuose yra mažiau kaip 8 mokiniai, dalis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5.1680573357348908E-2"/>
          <c:y val="0.12906011403180084"/>
          <c:w val="0.93099239371781572"/>
          <c:h val="0.8086154071468134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'[Savivaldybės švietimo stebėsenos rodikliai (8).xlsx]Page1_1'!$K$4:$N$4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'[Savivaldybės švietimo stebėsenos rodikliai (8).xlsx]Page1_1'!$K$5:$N$5</c:f>
              <c:numCache>
                <c:formatCode>#\ ##0.00;\-#\ ##0.00;\0\,\0\0</c:formatCode>
                <c:ptCount val="4"/>
                <c:pt idx="0">
                  <c:v>2.15</c:v>
                </c:pt>
                <c:pt idx="1">
                  <c:v>1.94</c:v>
                </c:pt>
                <c:pt idx="2">
                  <c:v>1.22</c:v>
                </c:pt>
                <c:pt idx="3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95-44D6-AD5C-296DBB395A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980328"/>
        <c:axId val="264979344"/>
      </c:barChart>
      <c:catAx>
        <c:axId val="264980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64979344"/>
        <c:crosses val="autoZero"/>
        <c:auto val="1"/>
        <c:lblAlgn val="ctr"/>
        <c:lblOffset val="100"/>
        <c:noMultiLvlLbl val="0"/>
      </c:catAx>
      <c:valAx>
        <c:axId val="264979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64980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4007880"/>
              </p:ext>
            </p:extLst>
          </p:nvPr>
        </p:nvGraphicFramePr>
        <p:xfrm>
          <a:off x="668216" y="756138"/>
          <a:ext cx="8062546" cy="5134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1229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791</TotalTime>
  <Words>16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42</cp:revision>
  <dcterms:created xsi:type="dcterms:W3CDTF">2019-11-25T17:02:43Z</dcterms:created>
  <dcterms:modified xsi:type="dcterms:W3CDTF">2023-03-17T09:48:22Z</dcterms:modified>
</cp:coreProperties>
</file>