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/>
              <a:t>11. Bendrojo ugdymo mokyklų 1–8 klasių komplektų, kurie yra jungtiniai,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5. Bendrojo ugdymo mokyklų 1–8 klasių komplektų, kurie yra jungtiniai,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0.31</c:v>
                </c:pt>
                <c:pt idx="1">
                  <c:v>0.2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5-471F-B09A-9A59AA0E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024928"/>
        <c:axId val="522028864"/>
      </c:barChart>
      <c:catAx>
        <c:axId val="52202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2028864"/>
        <c:crosses val="autoZero"/>
        <c:auto val="1"/>
        <c:lblAlgn val="ctr"/>
        <c:lblOffset val="100"/>
        <c:noMultiLvlLbl val="0"/>
      </c:catAx>
      <c:valAx>
        <c:axId val="52202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202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604147"/>
              </p:ext>
            </p:extLst>
          </p:nvPr>
        </p:nvGraphicFramePr>
        <p:xfrm>
          <a:off x="1429789" y="108065"/>
          <a:ext cx="9202189" cy="5062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1123950" y="5380066"/>
            <a:ext cx="105441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1400" dirty="0" smtClean="0"/>
              <a:t>	Savivaldybės </a:t>
            </a:r>
            <a:r>
              <a:rPr lang="lt-LT" sz="1400" dirty="0"/>
              <a:t>bendrojo ugdymo mokyklų bendrojo tipo 1–8 klasių komplektų, kurie yra jungtiniai, dalis. Rodiklis parodo bendrojo ugdymo mokyklų tinklo savivaldybėje planavimo pagrįstumą, galimybę mokiniams gauti kokybišką išsilavinimą</a:t>
            </a: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46</Words>
  <Application>Microsoft Office PowerPoint</Application>
  <PresentationFormat>Plačiaekranė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2024-03-18T12:03:55Z</dcterms:modified>
</cp:coreProperties>
</file>