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chemeClr val="tx1"/>
                </a:solidFill>
              </a:rPr>
              <a:t>11. Bendrojo ugdymo mokyklų 1–8 klasių komplektų, kurie yra jungtiniai,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5. Bendrojo ugdymo mokyklų 1–8 klasių komplektų, kurie yra jungtiniai,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0.2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D4-4769-ADDF-17A3966429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17009615"/>
        <c:axId val="817015375"/>
      </c:barChart>
      <c:catAx>
        <c:axId val="817009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817015375"/>
        <c:crosses val="autoZero"/>
        <c:auto val="1"/>
        <c:lblAlgn val="ctr"/>
        <c:lblOffset val="100"/>
        <c:noMultiLvlLbl val="0"/>
      </c:catAx>
      <c:valAx>
        <c:axId val="8170153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8170096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3CB03940-05DF-D93E-933E-8670429DAC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5216935"/>
              </p:ext>
            </p:extLst>
          </p:nvPr>
        </p:nvGraphicFramePr>
        <p:xfrm>
          <a:off x="1338470" y="463826"/>
          <a:ext cx="10416208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14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17</cp:revision>
  <dcterms:created xsi:type="dcterms:W3CDTF">2023-01-16T12:10:31Z</dcterms:created>
  <dcterms:modified xsi:type="dcterms:W3CDTF">2026-01-06T07:39:07Z</dcterms:modified>
</cp:coreProperties>
</file>