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sldIdLst>
    <p:sldId id="27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8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2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t-LT" sz="2000" b="1">
                <a:solidFill>
                  <a:schemeClr val="bg2">
                    <a:lumMod val="10000"/>
                  </a:schemeClr>
                </a:solidFill>
              </a:rPr>
              <a:t>11. Bendrojo ugdymo mokyklų 1–8 klasių komplektų, kurie yra jungtiniai, dalis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bg2">
                  <a:lumMod val="10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Page1_1!$A$5</c:f>
              <c:strCache>
                <c:ptCount val="1"/>
                <c:pt idx="0">
                  <c:v>5. Bendrojo ugdymo mokyklų 1–8 klasių komplektų, kurie yra jungtiniai, dalis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Page1_1!$B$4:$E$4</c:f>
              <c:strCache>
                <c:ptCount val="4"/>
                <c:pt idx="0">
                  <c:v>2021-2022</c:v>
                </c:pt>
                <c:pt idx="1">
                  <c:v>2022-2023</c:v>
                </c:pt>
                <c:pt idx="2">
                  <c:v>2023-2024</c:v>
                </c:pt>
                <c:pt idx="3">
                  <c:v>2024-2025</c:v>
                </c:pt>
              </c:strCache>
            </c:strRef>
          </c:cat>
          <c:val>
            <c:numRef>
              <c:f>Page1_1!$B$5:$E$5</c:f>
              <c:numCache>
                <c:formatCode>#\ ##0.00;\-#\ ##0.00;\0\,\0\0</c:formatCode>
                <c:ptCount val="4"/>
                <c:pt idx="0">
                  <c:v>0.31</c:v>
                </c:pt>
                <c:pt idx="1">
                  <c:v>0.2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49C-422E-9FF6-A221901F19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04774864"/>
        <c:axId val="704777264"/>
      </c:barChart>
      <c:catAx>
        <c:axId val="7047748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704777264"/>
        <c:crosses val="autoZero"/>
        <c:auto val="1"/>
        <c:lblAlgn val="ctr"/>
        <c:lblOffset val="100"/>
        <c:noMultiLvlLbl val="0"/>
      </c:catAx>
      <c:valAx>
        <c:axId val="7047772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0.00;\-#\ ##0.00;\0\,\0\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7047748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2148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878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668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129332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3823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56953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0719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7131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1145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1291188" y="6437559"/>
            <a:ext cx="10191200" cy="28391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957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475" y="642938"/>
            <a:ext cx="9129714" cy="2786062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89413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628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09400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65126"/>
            <a:ext cx="10821988" cy="82307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681163"/>
            <a:ext cx="546417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2505075"/>
            <a:ext cx="5464175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17664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91767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83218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111317"/>
            <a:ext cx="12192000" cy="74668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81015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6802" y="1447800"/>
            <a:ext cx="11060998" cy="45670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6508" y="6307811"/>
            <a:ext cx="10161292" cy="351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068" y="6276815"/>
            <a:ext cx="539745" cy="413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238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2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227013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5888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98613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36">
          <p15:clr>
            <a:srgbClr val="F26B43"/>
          </p15:clr>
        </p15:guide>
        <p15:guide id="3" pos="731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E9D3B19A-A1BD-B3F0-F5C1-6DE89382519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4230292"/>
              </p:ext>
            </p:extLst>
          </p:nvPr>
        </p:nvGraphicFramePr>
        <p:xfrm>
          <a:off x="1296955" y="376015"/>
          <a:ext cx="9619861" cy="56145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8813400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Kaunas auga">
      <a:dk1>
        <a:srgbClr val="262626"/>
      </a:dk1>
      <a:lt1>
        <a:sysClr val="window" lastClr="FFFFFF"/>
      </a:lt1>
      <a:dk2>
        <a:srgbClr val="0054A5"/>
      </a:dk2>
      <a:lt2>
        <a:srgbClr val="E7E6E6"/>
      </a:lt2>
      <a:accent1>
        <a:srgbClr val="0054A5"/>
      </a:accent1>
      <a:accent2>
        <a:srgbClr val="00A875"/>
      </a:accent2>
      <a:accent3>
        <a:srgbClr val="7F7F7F"/>
      </a:accent3>
      <a:accent4>
        <a:srgbClr val="FCB813"/>
      </a:accent4>
      <a:accent5>
        <a:srgbClr val="EF566D"/>
      </a:accent5>
      <a:accent6>
        <a:srgbClr val="AEABAB"/>
      </a:accent6>
      <a:hlink>
        <a:srgbClr val="0054A5"/>
      </a:hlink>
      <a:folHlink>
        <a:srgbClr val="AEABAB"/>
      </a:folHlink>
    </a:clrScheme>
    <a:fontScheme name="Kaunas auga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C2289B70-F49E-4FA6-ADBA-6FF4C5ADFA71}" vid="{CA4E0D3F-D234-4045-8A07-6D0DFAE36C3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2018</TotalTime>
  <Words>14</Words>
  <Application>Microsoft Office PowerPoint</Application>
  <PresentationFormat>Plačiaekranė</PresentationFormat>
  <Paragraphs>1</Paragraphs>
  <Slides>1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3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</vt:i4>
      </vt:variant>
    </vt:vector>
  </HeadingPairs>
  <TitlesOfParts>
    <vt:vector size="5" baseType="lpstr">
      <vt:lpstr>Arial</vt:lpstr>
      <vt:lpstr>Open Sans</vt:lpstr>
      <vt:lpstr>Open Sans ExtraBold</vt:lpstr>
      <vt:lpstr>1_Office Theme</vt:lpstr>
      <vt:lpstr>„PowerPoint“ pateiktis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Egle</dc:creator>
  <cp:lastModifiedBy>Jolanta Ganusauskienė</cp:lastModifiedBy>
  <cp:revision>51</cp:revision>
  <dcterms:created xsi:type="dcterms:W3CDTF">2023-01-16T12:10:31Z</dcterms:created>
  <dcterms:modified xsi:type="dcterms:W3CDTF">2025-01-09T11:57:23Z</dcterms:modified>
</cp:coreProperties>
</file>