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1–8 klasių komplektų, kurie yra jungtiniai,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(7).xlsx]Page1_1'!$K$4:$N$4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(7).xlsx]Page1_1'!$K$5:$N$5</c:f>
              <c:numCache>
                <c:formatCode>#\ ##0.00;\-#\ ##0.00;\0\,\0\0</c:formatCode>
                <c:ptCount val="4"/>
                <c:pt idx="0">
                  <c:v>0.43</c:v>
                </c:pt>
                <c:pt idx="1">
                  <c:v>0.42</c:v>
                </c:pt>
                <c:pt idx="2">
                  <c:v>0.31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19-4701-A39D-7660722D7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572872"/>
        <c:axId val="313574512"/>
      </c:barChart>
      <c:catAx>
        <c:axId val="31357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574512"/>
        <c:crosses val="autoZero"/>
        <c:auto val="1"/>
        <c:lblAlgn val="ctr"/>
        <c:lblOffset val="100"/>
        <c:noMultiLvlLbl val="0"/>
      </c:catAx>
      <c:valAx>
        <c:axId val="31357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572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390243"/>
              </p:ext>
            </p:extLst>
          </p:nvPr>
        </p:nvGraphicFramePr>
        <p:xfrm>
          <a:off x="1107831" y="571500"/>
          <a:ext cx="7359161" cy="528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2228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14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2023-03-17T09:46:38Z</dcterms:modified>
</cp:coreProperties>
</file>