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Page1_1!$A$5:$F$5</c:f>
              <c:strCache>
                <c:ptCount val="6"/>
                <c:pt idx="0">
                  <c:v> Savivaldybės 3–5 metų vaikų, ugdomų ne savivaldybės mokyklose, dalis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Page1_1!$G$4:$I$4</c:f>
              <c:strCache>
                <c:ptCount val="3"/>
                <c:pt idx="0">
                  <c:v>2021-2022</c:v>
                </c:pt>
                <c:pt idx="1">
                  <c:v>2022-2023</c:v>
                </c:pt>
                <c:pt idx="2">
                  <c:v>2023-2024</c:v>
                </c:pt>
              </c:strCache>
            </c:strRef>
          </c:cat>
          <c:val>
            <c:numRef>
              <c:f>Page1_1!$G$5:$I$5</c:f>
              <c:numCache>
                <c:formatCode>#\ ##0.00;\-#\ ##0.00;\0\,\0\0</c:formatCode>
                <c:ptCount val="3"/>
                <c:pt idx="0">
                  <c:v>2.79</c:v>
                </c:pt>
                <c:pt idx="1">
                  <c:v>2.99</c:v>
                </c:pt>
                <c:pt idx="2">
                  <c:v>2.63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1F-495C-9D2D-6B182CA54A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5060584"/>
        <c:axId val="585063864"/>
      </c:barChart>
      <c:catAx>
        <c:axId val="585060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85063864"/>
        <c:crosses val="autoZero"/>
        <c:auto val="1"/>
        <c:lblAlgn val="ctr"/>
        <c:lblOffset val="100"/>
        <c:noMultiLvlLbl val="0"/>
      </c:catAx>
      <c:valAx>
        <c:axId val="585063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0;\-#\ ##0.00;\0\,\0\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85060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9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98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89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00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68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2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4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3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8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1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čiakampis 1"/>
          <p:cNvSpPr/>
          <p:nvPr/>
        </p:nvSpPr>
        <p:spPr>
          <a:xfrm>
            <a:off x="723206" y="5483412"/>
            <a:ext cx="108314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1400" dirty="0" smtClean="0"/>
              <a:t>	3–5 </a:t>
            </a:r>
            <a:r>
              <a:rPr lang="lt-LT" sz="1400" dirty="0"/>
              <a:t>metų vaikų, kurių deklaruota gyvenamoji vieta yra savivaldybėje, o jie ugdomi kitos savivaldybės mokyklose, dalis. Rodikliu vertinama savivaldybės galimybė teikti institucinį ikimokyklinį ir priešmokyklinį ugdymą.</a:t>
            </a:r>
          </a:p>
        </p:txBody>
      </p:sp>
      <p:graphicFrame>
        <p:nvGraphicFramePr>
          <p:cNvPr id="3" name="Diagrama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0543517"/>
              </p:ext>
            </p:extLst>
          </p:nvPr>
        </p:nvGraphicFramePr>
        <p:xfrm>
          <a:off x="1072341" y="382385"/>
          <a:ext cx="9975273" cy="5009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988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B5A59C9A-F88A-42E6-9D3E-3C770322774C}"/>
    </a:ext>
  </a:extLst>
</a:theme>
</file>

<file path=ppt/theme/theme2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44</Words>
  <Application>Microsoft Office PowerPoint</Application>
  <PresentationFormat>Plačiaekranė</PresentationFormat>
  <Paragraphs>2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1</vt:i4>
      </vt:variant>
    </vt:vector>
  </HeadingPairs>
  <TitlesOfParts>
    <vt:vector size="6" baseType="lpstr">
      <vt:lpstr>Arial</vt:lpstr>
      <vt:lpstr>Open Sans</vt:lpstr>
      <vt:lpstr>Open Sans ExtraBold</vt:lpstr>
      <vt:lpstr>Office Theme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8</cp:revision>
  <dcterms:created xsi:type="dcterms:W3CDTF">2023-01-16T12:10:31Z</dcterms:created>
  <dcterms:modified xsi:type="dcterms:W3CDTF">2024-03-18T11:59:13Z</dcterms:modified>
</cp:coreProperties>
</file>