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 dirty="0">
                <a:solidFill>
                  <a:schemeClr val="tx1"/>
                </a:solidFill>
              </a:rPr>
              <a:t>10. Ne savivaldybės mokyklose ugdomų 3-5 metų vaikų, kurių deklaruota gyvenamoji vieta yra savivaldybėje</a:t>
            </a:r>
            <a:r>
              <a:rPr lang="lt-LT" sz="2000" b="1">
                <a:solidFill>
                  <a:schemeClr val="tx1"/>
                </a:solidFill>
              </a:rPr>
              <a:t>, dalis</a:t>
            </a:r>
            <a:endParaRPr lang="lt-LT" sz="20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1.2 Savivaldybės 3–5 metų vaikų, ugdomų ne savivaldybės mokyklose,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2.96</c:v>
                </c:pt>
                <c:pt idx="1">
                  <c:v>2.59</c:v>
                </c:pt>
                <c:pt idx="2">
                  <c:v>2.69</c:v>
                </c:pt>
                <c:pt idx="3">
                  <c:v>2.4700000000000002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7E-4279-8A75-8E53AF336F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7034783"/>
        <c:axId val="1187044863"/>
      </c:barChart>
      <c:catAx>
        <c:axId val="1187034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044863"/>
        <c:crosses val="autoZero"/>
        <c:auto val="1"/>
        <c:lblAlgn val="ctr"/>
        <c:lblOffset val="100"/>
        <c:noMultiLvlLbl val="0"/>
      </c:catAx>
      <c:valAx>
        <c:axId val="11870448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0347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E7BDE360-24A6-B360-9595-FCC4098EFC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8031352"/>
              </p:ext>
            </p:extLst>
          </p:nvPr>
        </p:nvGraphicFramePr>
        <p:xfrm>
          <a:off x="1288473" y="394855"/>
          <a:ext cx="9715500" cy="5663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18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11</cp:revision>
  <dcterms:created xsi:type="dcterms:W3CDTF">2023-01-16T12:10:31Z</dcterms:created>
  <dcterms:modified xsi:type="dcterms:W3CDTF">2026-01-06T06:44:17Z</dcterms:modified>
</cp:coreProperties>
</file>