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>
                <a:solidFill>
                  <a:schemeClr val="bg2">
                    <a:lumMod val="10000"/>
                  </a:schemeClr>
                </a:solidFill>
              </a:rPr>
              <a:t>10. Savivaldybės 3–5 metų vaikų, ugdomų ne savivaldybės mokyklose, dalis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Page1_1!$A$5</c:f>
              <c:strCache>
                <c:ptCount val="1"/>
                <c:pt idx="0">
                  <c:v>1.2 Savivaldybės 3–5 metų vaikų, ugdomų ne savivaldybės mokyklose, dalis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Page1_1!$B$4:$E$4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Page1_1!$B$5:$E$5</c:f>
              <c:numCache>
                <c:formatCode>#\ ##0.00;\-#\ ##0.00;\0\,\0\0</c:formatCode>
                <c:ptCount val="4"/>
                <c:pt idx="0">
                  <c:v>2.78</c:v>
                </c:pt>
                <c:pt idx="1">
                  <c:v>2.97</c:v>
                </c:pt>
                <c:pt idx="2">
                  <c:v>2.6</c:v>
                </c:pt>
                <c:pt idx="3">
                  <c:v>2.72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38-478C-9CA6-0A05A3FDA4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6739535"/>
        <c:axId val="856739055"/>
      </c:barChart>
      <c:catAx>
        <c:axId val="8567395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856739055"/>
        <c:crosses val="autoZero"/>
        <c:auto val="1"/>
        <c:lblAlgn val="ctr"/>
        <c:lblOffset val="100"/>
        <c:noMultiLvlLbl val="0"/>
      </c:catAx>
      <c:valAx>
        <c:axId val="8567390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8567395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EF91996-AD3D-A7CA-93F0-9FD078E3CC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4768837"/>
              </p:ext>
            </p:extLst>
          </p:nvPr>
        </p:nvGraphicFramePr>
        <p:xfrm>
          <a:off x="1264778" y="162371"/>
          <a:ext cx="9460194" cy="5973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81340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2018</TotalTime>
  <Words>13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50</cp:revision>
  <dcterms:created xsi:type="dcterms:W3CDTF">2023-01-16T12:10:31Z</dcterms:created>
  <dcterms:modified xsi:type="dcterms:W3CDTF">2025-01-09T11:52:58Z</dcterms:modified>
</cp:coreProperties>
</file>