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Savivaldybės 3–5 metų vaikų, ugdomų ne savivaldybės mokyklose, dalis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4.8571777107037743E-2"/>
          <c:y val="0.22529687539652382"/>
          <c:w val="0.92348250415094324"/>
          <c:h val="0.7220469773234191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966FF"/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9966FF"/>
              </a:solidFill>
              <a:ln>
                <a:solidFill>
                  <a:srgbClr val="9966FF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D330-44FF-BC34-D898FB72CE4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'[Savivaldybės švietimo stebėsenos rodikliai (2).xlsx]Page1_1'!$K$4:$N$4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'[Savivaldybės švietimo stebėsenos rodikliai (2).xlsx]Page1_1'!$K$5:$N$5</c:f>
              <c:numCache>
                <c:formatCode>#\ ##0.00;\-#\ ##0.00;\0\,\0\0</c:formatCode>
                <c:ptCount val="4"/>
                <c:pt idx="0">
                  <c:v>2.41</c:v>
                </c:pt>
                <c:pt idx="1">
                  <c:v>2.54</c:v>
                </c:pt>
                <c:pt idx="2">
                  <c:v>2.85</c:v>
                </c:pt>
                <c:pt idx="3">
                  <c:v>2.83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23-4607-AD25-FC185B7210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7846928"/>
        <c:axId val="427851192"/>
      </c:barChart>
      <c:catAx>
        <c:axId val="42784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27851192"/>
        <c:crosses val="autoZero"/>
        <c:auto val="1"/>
        <c:lblAlgn val="ctr"/>
        <c:lblOffset val="100"/>
        <c:noMultiLvlLbl val="0"/>
      </c:catAx>
      <c:valAx>
        <c:axId val="427851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27846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350466"/>
              </p:ext>
            </p:extLst>
          </p:nvPr>
        </p:nvGraphicFramePr>
        <p:xfrm>
          <a:off x="975946" y="219808"/>
          <a:ext cx="7842739" cy="5398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5031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791</TotalTime>
  <Words>12</Words>
  <Application>Microsoft Office PowerPoint</Application>
  <PresentationFormat>Demonstracija ekrane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42</cp:revision>
  <dcterms:created xsi:type="dcterms:W3CDTF">2019-11-25T17:02:43Z</dcterms:created>
  <dcterms:modified xsi:type="dcterms:W3CDTF">2023-03-17T09:42:21Z</dcterms:modified>
</cp:coreProperties>
</file>