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6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6" d="100"/>
          <a:sy n="96" d="100"/>
        </p:scale>
        <p:origin x="-178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lt-LT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DCF5D75-6B8D-41E2-8EA1-A61597E5AE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7BF9D783-772A-4A0E-AD4A-501059C154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6F2AE29E-798F-4315-9309-17978E7639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64FD74-5547-43B4-9FEB-A86F1EB149F3}" type="slidenum">
              <a:rPr lang="es-ES" altLang="lt-LT"/>
              <a:pPr/>
              <a:t>‹#›</a:t>
            </a:fld>
            <a:endParaRPr lang="es-ES" altLang="lt-LT"/>
          </a:p>
        </p:txBody>
      </p:sp>
    </p:spTree>
    <p:extLst>
      <p:ext uri="{BB962C8B-B14F-4D97-AF65-F5344CB8AC3E}">
        <p14:creationId xmlns:p14="http://schemas.microsoft.com/office/powerpoint/2010/main" val="13438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67DE888A-3A36-4904-BFCB-EFF1E0B157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5ED0079B-5979-4F66-9DDC-5EA41478E8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68D7149D-CC79-48AB-BDA9-26F9A3150F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6684E2-B5BB-4752-9100-3D82A9DE327F}" type="slidenum">
              <a:rPr lang="es-ES" altLang="lt-LT"/>
              <a:pPr/>
              <a:t>‹#›</a:t>
            </a:fld>
            <a:endParaRPr lang="es-ES" altLang="lt-LT"/>
          </a:p>
        </p:txBody>
      </p:sp>
    </p:spTree>
    <p:extLst>
      <p:ext uri="{BB962C8B-B14F-4D97-AF65-F5344CB8AC3E}">
        <p14:creationId xmlns:p14="http://schemas.microsoft.com/office/powerpoint/2010/main" val="3059572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76B0C97A-C1BF-43D8-898D-16D629E36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0C34C0C5-DC08-48EA-905E-81D094F1F1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2038EA1D-D4C8-49E9-A969-55F366CBB3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8CB644-EA6B-4DA3-A58F-6715D0C4DD34}" type="slidenum">
              <a:rPr lang="es-ES" altLang="lt-LT"/>
              <a:pPr/>
              <a:t>‹#›</a:t>
            </a:fld>
            <a:endParaRPr lang="es-ES" altLang="lt-LT"/>
          </a:p>
        </p:txBody>
      </p:sp>
    </p:spTree>
    <p:extLst>
      <p:ext uri="{BB962C8B-B14F-4D97-AF65-F5344CB8AC3E}">
        <p14:creationId xmlns:p14="http://schemas.microsoft.com/office/powerpoint/2010/main" val="1076186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68B774C8-295E-4901-807F-45B9F353FD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9ACF549B-BD3C-4C4E-8CD3-4F870FEE7F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354518CD-0225-4CA1-8D8B-8C5A24B602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27EBCF-E4F2-4800-BC57-4DB47281A40D}" type="slidenum">
              <a:rPr lang="es-ES" altLang="lt-LT"/>
              <a:pPr/>
              <a:t>‹#›</a:t>
            </a:fld>
            <a:endParaRPr lang="es-ES" altLang="lt-LT"/>
          </a:p>
        </p:txBody>
      </p:sp>
    </p:spTree>
    <p:extLst>
      <p:ext uri="{BB962C8B-B14F-4D97-AF65-F5344CB8AC3E}">
        <p14:creationId xmlns:p14="http://schemas.microsoft.com/office/powerpoint/2010/main" val="3639386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B6668E48-248A-43B3-AECC-E9B2621099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9D9C70D4-7981-422D-A024-C5AACE0AF1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38453B8B-28D2-493A-83EE-29EBED3B46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8501ED-B427-4B93-96A8-4578B10A429B}" type="slidenum">
              <a:rPr lang="es-ES" altLang="lt-LT"/>
              <a:pPr/>
              <a:t>‹#›</a:t>
            </a:fld>
            <a:endParaRPr lang="es-ES" altLang="lt-LT"/>
          </a:p>
        </p:txBody>
      </p:sp>
    </p:spTree>
    <p:extLst>
      <p:ext uri="{BB962C8B-B14F-4D97-AF65-F5344CB8AC3E}">
        <p14:creationId xmlns:p14="http://schemas.microsoft.com/office/powerpoint/2010/main" val="3748714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FD348151-6B21-4915-B71B-95E3FD974C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C4343803-DA80-4C5C-AC57-DE52F00CBD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C52E14BB-78FE-48B4-9D3F-D909AF439A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369D90-B271-41A9-8A6B-ED771283D17C}" type="slidenum">
              <a:rPr lang="es-ES" altLang="lt-LT"/>
              <a:pPr/>
              <a:t>‹#›</a:t>
            </a:fld>
            <a:endParaRPr lang="es-ES" altLang="lt-LT"/>
          </a:p>
        </p:txBody>
      </p:sp>
    </p:spTree>
    <p:extLst>
      <p:ext uri="{BB962C8B-B14F-4D97-AF65-F5344CB8AC3E}">
        <p14:creationId xmlns:p14="http://schemas.microsoft.com/office/powerpoint/2010/main" val="628151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3383813D-8104-45A9-A04B-0A34F5748C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897539CE-F0DC-4596-82BF-25767BFF9F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E04289EA-E8BF-480A-AB47-CBF4215E5A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56DC3E-A7AA-4233-B29B-1AEAB0CE8688}" type="slidenum">
              <a:rPr lang="es-ES" altLang="lt-LT"/>
              <a:pPr/>
              <a:t>‹#›</a:t>
            </a:fld>
            <a:endParaRPr lang="es-ES" altLang="lt-LT"/>
          </a:p>
        </p:txBody>
      </p:sp>
    </p:spTree>
    <p:extLst>
      <p:ext uri="{BB962C8B-B14F-4D97-AF65-F5344CB8AC3E}">
        <p14:creationId xmlns:p14="http://schemas.microsoft.com/office/powerpoint/2010/main" val="1501632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37121405-A4EB-4C14-B031-F70330A4DA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91B47477-BC93-4123-8F6D-9015B53F4D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81677361-8D0A-42A7-BAC5-69A9D258F1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54D037-A1C8-466A-83CC-DA22AE4F6A8B}" type="slidenum">
              <a:rPr lang="es-ES" altLang="lt-LT"/>
              <a:pPr/>
              <a:t>‹#›</a:t>
            </a:fld>
            <a:endParaRPr lang="es-ES" altLang="lt-LT"/>
          </a:p>
        </p:txBody>
      </p:sp>
    </p:spTree>
    <p:extLst>
      <p:ext uri="{BB962C8B-B14F-4D97-AF65-F5344CB8AC3E}">
        <p14:creationId xmlns:p14="http://schemas.microsoft.com/office/powerpoint/2010/main" val="3500522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3CC5AF93-45DA-499B-906A-1B74256044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47FDF5A1-C782-4197-AE6F-3E785129C8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EC3DE6DC-8D9B-4959-A692-1C96190400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1D5B55-706E-4D52-9D2B-F3E3DE82B757}" type="slidenum">
              <a:rPr lang="es-ES" altLang="lt-LT"/>
              <a:pPr/>
              <a:t>‹#›</a:t>
            </a:fld>
            <a:endParaRPr lang="es-ES" altLang="lt-LT"/>
          </a:p>
        </p:txBody>
      </p:sp>
    </p:spTree>
    <p:extLst>
      <p:ext uri="{BB962C8B-B14F-4D97-AF65-F5344CB8AC3E}">
        <p14:creationId xmlns:p14="http://schemas.microsoft.com/office/powerpoint/2010/main" val="3158680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2C178A55-EACB-4E92-B4EB-DF51295E0A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9C2258C0-041F-4F54-99AA-193C0DEDA2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8927D9EC-5441-4B1D-B170-DEF863E252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40F84E-6EBA-4E6F-8C16-815DF2AF9291}" type="slidenum">
              <a:rPr lang="es-ES" altLang="lt-LT"/>
              <a:pPr/>
              <a:t>‹#›</a:t>
            </a:fld>
            <a:endParaRPr lang="es-ES" altLang="lt-LT"/>
          </a:p>
        </p:txBody>
      </p:sp>
    </p:spTree>
    <p:extLst>
      <p:ext uri="{BB962C8B-B14F-4D97-AF65-F5344CB8AC3E}">
        <p14:creationId xmlns:p14="http://schemas.microsoft.com/office/powerpoint/2010/main" val="1040544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t-L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950F44CA-FC81-4E5E-B171-9DEDA06BDC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862A7E0E-C72D-4CC8-ACAD-4F7D6B13CD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C84CE82A-1755-4E97-BB26-7443D569BD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6B420E-05F8-4D84-8D25-D75EE7E2956A}" type="slidenum">
              <a:rPr lang="es-ES" altLang="lt-LT"/>
              <a:pPr/>
              <a:t>‹#›</a:t>
            </a:fld>
            <a:endParaRPr lang="es-ES" altLang="lt-LT"/>
          </a:p>
        </p:txBody>
      </p:sp>
    </p:spTree>
    <p:extLst>
      <p:ext uri="{BB962C8B-B14F-4D97-AF65-F5344CB8AC3E}">
        <p14:creationId xmlns:p14="http://schemas.microsoft.com/office/powerpoint/2010/main" val="3056942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EBF5858-45CA-443C-8138-8AF7013F81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lt-LT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AA81B8FA-4BB7-4451-96E6-83DA483650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lt-LT"/>
              <a:t>Haga clic para modificar el estilo de texto del patrón</a:t>
            </a:r>
          </a:p>
          <a:p>
            <a:pPr lvl="1"/>
            <a:r>
              <a:rPr lang="es-ES" altLang="lt-LT"/>
              <a:t>Segundo nivel</a:t>
            </a:r>
          </a:p>
          <a:p>
            <a:pPr lvl="2"/>
            <a:r>
              <a:rPr lang="es-ES" altLang="lt-LT"/>
              <a:t>Tercer nivel</a:t>
            </a:r>
          </a:p>
          <a:p>
            <a:pPr lvl="3"/>
            <a:r>
              <a:rPr lang="es-ES" altLang="lt-LT"/>
              <a:t>Cuarto nivel</a:t>
            </a:r>
          </a:p>
          <a:p>
            <a:pPr lvl="4"/>
            <a:r>
              <a:rPr lang="es-ES" altLang="lt-LT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338CE9EE-B8DE-4357-A0F8-7E69BF321C4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4FD1DD59-AF89-405B-B64E-F9C0C6BBEC0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5B3FC8E1-6D67-4676-8464-4591A775904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44A96CD-97CD-402B-97F9-BF7F7E05F852}" type="slidenum">
              <a:rPr lang="es-ES" altLang="lt-LT"/>
              <a:pPr/>
              <a:t>‹#›</a:t>
            </a:fld>
            <a:endParaRPr lang="es-ES" altLang="lt-LT"/>
          </a:p>
        </p:txBody>
      </p:sp>
    </p:spTree>
    <p:extLst>
      <p:ext uri="{BB962C8B-B14F-4D97-AF65-F5344CB8AC3E}">
        <p14:creationId xmlns:p14="http://schemas.microsoft.com/office/powerpoint/2010/main" val="2040546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3" name="Rectangle 25">
            <a:extLst>
              <a:ext uri="{FF2B5EF4-FFF2-40B4-BE49-F238E27FC236}">
                <a16:creationId xmlns="" xmlns:a16="http://schemas.microsoft.com/office/drawing/2014/main" id="{93B202B2-6F2C-47CE-B043-56751115B76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6675" y="80964"/>
            <a:ext cx="7108825" cy="3076576"/>
          </a:xfrm>
        </p:spPr>
        <p:txBody>
          <a:bodyPr/>
          <a:lstStyle/>
          <a:p>
            <a:pPr eaLnBrk="1" hangingPunct="1">
              <a:defRPr/>
            </a:pPr>
            <a:r>
              <a:rPr lang="lt-LT" sz="28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5-6 klasių mokinių popietė</a:t>
            </a:r>
            <a:r>
              <a:rPr lang="lt-LT" sz="36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/>
            </a:r>
            <a:br>
              <a:rPr lang="lt-LT" sz="36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lt-LT" sz="36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„Etikos mokomės žaisdami“</a:t>
            </a:r>
            <a:endParaRPr lang="es-ES" sz="36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051" name="Picture 47">
            <a:extLst>
              <a:ext uri="{FF2B5EF4-FFF2-40B4-BE49-F238E27FC236}">
                <a16:creationId xmlns="" xmlns:a16="http://schemas.microsoft.com/office/drawing/2014/main" id="{79EC62CF-32D1-41C9-A652-EF929E0D5E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3576" y="31751"/>
            <a:ext cx="3313113" cy="348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val 1">
            <a:extLst>
              <a:ext uri="{FF2B5EF4-FFF2-40B4-BE49-F238E27FC236}">
                <a16:creationId xmlns="" xmlns:a16="http://schemas.microsoft.com/office/drawing/2014/main" id="{B9FC925B-5F12-4AB4-B1DF-23BC88F63C3A}"/>
              </a:ext>
            </a:extLst>
          </p:cNvPr>
          <p:cNvSpPr/>
          <p:nvPr/>
        </p:nvSpPr>
        <p:spPr>
          <a:xfrm>
            <a:off x="10763251" y="1762126"/>
            <a:ext cx="1152525" cy="1223962"/>
          </a:xfrm>
          <a:prstGeom prst="ellipse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lt-LT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="" xmlns:a16="http://schemas.microsoft.com/office/drawing/2014/main" id="{E8A4FC42-333D-4353-B4EE-166363BA4899}"/>
              </a:ext>
            </a:extLst>
          </p:cNvPr>
          <p:cNvSpPr/>
          <p:nvPr/>
        </p:nvSpPr>
        <p:spPr>
          <a:xfrm>
            <a:off x="9604376" y="2867024"/>
            <a:ext cx="771525" cy="78105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lt-LT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="" xmlns:a16="http://schemas.microsoft.com/office/drawing/2014/main" id="{B25AA926-DC71-444F-91FA-211592ACBC90}"/>
              </a:ext>
            </a:extLst>
          </p:cNvPr>
          <p:cNvSpPr/>
          <p:nvPr/>
        </p:nvSpPr>
        <p:spPr>
          <a:xfrm>
            <a:off x="10184610" y="2303462"/>
            <a:ext cx="503237" cy="527050"/>
          </a:xfrm>
          <a:prstGeom prst="ellipse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lt-LT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="" xmlns:a16="http://schemas.microsoft.com/office/drawing/2014/main" id="{5D2DAEB0-55B1-45F8-9BC9-2A7936E2CAD2}"/>
              </a:ext>
            </a:extLst>
          </p:cNvPr>
          <p:cNvSpPr/>
          <p:nvPr/>
        </p:nvSpPr>
        <p:spPr>
          <a:xfrm>
            <a:off x="11542715" y="80963"/>
            <a:ext cx="387350" cy="4572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lt-LT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="" xmlns:a16="http://schemas.microsoft.com/office/drawing/2014/main" id="{72A6F073-A103-4E18-934D-825C9DA7FE8C}"/>
              </a:ext>
            </a:extLst>
          </p:cNvPr>
          <p:cNvSpPr/>
          <p:nvPr/>
        </p:nvSpPr>
        <p:spPr>
          <a:xfrm>
            <a:off x="10979944" y="649288"/>
            <a:ext cx="719137" cy="77152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lt-LT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="" xmlns:a16="http://schemas.microsoft.com/office/drawing/2014/main" id="{C6F63777-4B42-4131-914B-9F81248510DD}"/>
              </a:ext>
            </a:extLst>
          </p:cNvPr>
          <p:cNvSpPr/>
          <p:nvPr/>
        </p:nvSpPr>
        <p:spPr>
          <a:xfrm>
            <a:off x="10575131" y="252413"/>
            <a:ext cx="457200" cy="457200"/>
          </a:xfrm>
          <a:prstGeom prst="ellipse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lt-LT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="" xmlns:a16="http://schemas.microsoft.com/office/drawing/2014/main" id="{BFEA9496-3BED-436C-AF8E-3CF686E013B8}"/>
              </a:ext>
            </a:extLst>
          </p:cNvPr>
          <p:cNvSpPr/>
          <p:nvPr/>
        </p:nvSpPr>
        <p:spPr>
          <a:xfrm>
            <a:off x="294878" y="2547144"/>
            <a:ext cx="4560889" cy="2790825"/>
          </a:xfrm>
          <a:prstGeom prst="ellipse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99FF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lt-LT" sz="3600" b="1" dirty="0">
                <a:solidFill>
                  <a:srgbClr val="333399">
                    <a:lumMod val="60000"/>
                    <a:lumOff val="40000"/>
                  </a:srgbClr>
                </a:solidFill>
                <a:latin typeface="Bodoni MT" pitchFamily="18" charset="0"/>
                <a:cs typeface="Arial"/>
              </a:rPr>
              <a:t>2021-06-10</a:t>
            </a:r>
          </a:p>
        </p:txBody>
      </p:sp>
      <p:sp>
        <p:nvSpPr>
          <p:cNvPr id="11" name="Oval 10">
            <a:extLst>
              <a:ext uri="{FF2B5EF4-FFF2-40B4-BE49-F238E27FC236}">
                <a16:creationId xmlns="" xmlns:a16="http://schemas.microsoft.com/office/drawing/2014/main" id="{D2FD82BB-9937-469F-B065-A74BA260C684}"/>
              </a:ext>
            </a:extLst>
          </p:cNvPr>
          <p:cNvSpPr/>
          <p:nvPr/>
        </p:nvSpPr>
        <p:spPr>
          <a:xfrm>
            <a:off x="9820275" y="5108575"/>
            <a:ext cx="439738" cy="458788"/>
          </a:xfrm>
          <a:prstGeom prst="ellipse">
            <a:avLst/>
          </a:prstGeom>
          <a:gradFill flip="none" rotWithShape="1">
            <a:gsLst>
              <a:gs pos="0">
                <a:srgbClr val="FF00FF">
                  <a:tint val="66000"/>
                  <a:satMod val="160000"/>
                </a:srgbClr>
              </a:gs>
              <a:gs pos="50000">
                <a:srgbClr val="FF00FF">
                  <a:tint val="44500"/>
                  <a:satMod val="160000"/>
                </a:srgbClr>
              </a:gs>
              <a:gs pos="100000">
                <a:srgbClr val="FF00FF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lt-LT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060" name="Picture 48">
            <a:extLst>
              <a:ext uri="{FF2B5EF4-FFF2-40B4-BE49-F238E27FC236}">
                <a16:creationId xmlns="" xmlns:a16="http://schemas.microsoft.com/office/drawing/2014/main" id="{31F3AA37-D3EC-46AC-83AC-AEDBCCCAFB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4726" y="366713"/>
            <a:ext cx="21907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1" name="Picture 49">
            <a:extLst>
              <a:ext uri="{FF2B5EF4-FFF2-40B4-BE49-F238E27FC236}">
                <a16:creationId xmlns="" xmlns:a16="http://schemas.microsoft.com/office/drawing/2014/main" id="{F63E6B10-4FE9-4489-92D9-07819044BA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3189" y="630238"/>
            <a:ext cx="22542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2" name="Picture 50">
            <a:extLst>
              <a:ext uri="{FF2B5EF4-FFF2-40B4-BE49-F238E27FC236}">
                <a16:creationId xmlns="" xmlns:a16="http://schemas.microsoft.com/office/drawing/2014/main" id="{32F9B73D-6C0F-419E-88D3-F2DB1160A9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1126" y="1185863"/>
            <a:ext cx="271463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3" name="Picture 51">
            <a:extLst>
              <a:ext uri="{FF2B5EF4-FFF2-40B4-BE49-F238E27FC236}">
                <a16:creationId xmlns="" xmlns:a16="http://schemas.microsoft.com/office/drawing/2014/main" id="{CD96E3FE-09C3-47A8-A640-123FCD49F1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4194" y="1321594"/>
            <a:ext cx="3397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="" xmlns:a16="http://schemas.microsoft.com/office/drawing/2014/main" id="{DA0E4A50-42F2-4FA6-9676-14C21D7F8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9424" y="122239"/>
            <a:ext cx="9058275" cy="2160587"/>
          </a:xfrm>
        </p:spPr>
        <p:txBody>
          <a:bodyPr/>
          <a:lstStyle/>
          <a:p>
            <a:pPr eaLnBrk="1" hangingPunct="1"/>
            <a:r>
              <a:rPr lang="lt-LT" altLang="lt-L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Žaidimas atskleidžia talentus,</a:t>
            </a:r>
            <a:br>
              <a:rPr lang="lt-LT" altLang="lt-L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altLang="lt-L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ugdo žinių troškimą ir parodo,</a:t>
            </a:r>
            <a:br>
              <a:rPr lang="lt-LT" altLang="lt-L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altLang="lt-L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kokie „dideli“ ir kūrybingi</a:t>
            </a:r>
            <a:br>
              <a:rPr lang="lt-LT" altLang="lt-L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altLang="lt-L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mokiniai gali būti.</a:t>
            </a:r>
          </a:p>
        </p:txBody>
      </p:sp>
      <p:pic>
        <p:nvPicPr>
          <p:cNvPr id="3075" name="Picture 4">
            <a:extLst>
              <a:ext uri="{FF2B5EF4-FFF2-40B4-BE49-F238E27FC236}">
                <a16:creationId xmlns="" xmlns:a16="http://schemas.microsoft.com/office/drawing/2014/main" id="{21773101-1A4A-4CAF-A598-875C6A34A9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700" y="2492375"/>
            <a:ext cx="7194551" cy="375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loud Callout 1">
            <a:extLst>
              <a:ext uri="{FF2B5EF4-FFF2-40B4-BE49-F238E27FC236}">
                <a16:creationId xmlns="" xmlns:a16="http://schemas.microsoft.com/office/drawing/2014/main" id="{5416EE35-5007-47D1-AF8D-0D259C9DEE32}"/>
              </a:ext>
            </a:extLst>
          </p:cNvPr>
          <p:cNvSpPr/>
          <p:nvPr/>
        </p:nvSpPr>
        <p:spPr>
          <a:xfrm>
            <a:off x="4511675" y="2133600"/>
            <a:ext cx="2273300" cy="1150938"/>
          </a:xfrm>
          <a:prstGeom prst="cloud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lt-LT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Žaisk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lt-LT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loud Callout 2">
            <a:extLst>
              <a:ext uri="{FF2B5EF4-FFF2-40B4-BE49-F238E27FC236}">
                <a16:creationId xmlns="" xmlns:a16="http://schemas.microsoft.com/office/drawing/2014/main" id="{CA04C9A7-ECCE-4118-B72D-56A558075D12}"/>
              </a:ext>
            </a:extLst>
          </p:cNvPr>
          <p:cNvSpPr/>
          <p:nvPr/>
        </p:nvSpPr>
        <p:spPr>
          <a:xfrm>
            <a:off x="4886326" y="2868613"/>
            <a:ext cx="3160713" cy="920750"/>
          </a:xfrm>
          <a:prstGeom prst="cloudCallout">
            <a:avLst>
              <a:gd name="adj1" fmla="val -9492"/>
              <a:gd name="adj2" fmla="val 688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lt-LT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Mokykis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lt-LT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loud Callout 4">
            <a:extLst>
              <a:ext uri="{FF2B5EF4-FFF2-40B4-BE49-F238E27FC236}">
                <a16:creationId xmlns="" xmlns:a16="http://schemas.microsoft.com/office/drawing/2014/main" id="{FA3ACDCD-8011-4315-8A44-0BC9C30B53DD}"/>
              </a:ext>
            </a:extLst>
          </p:cNvPr>
          <p:cNvSpPr/>
          <p:nvPr/>
        </p:nvSpPr>
        <p:spPr>
          <a:xfrm>
            <a:off x="5880101" y="3592513"/>
            <a:ext cx="4278313" cy="2673350"/>
          </a:xfrm>
          <a:prstGeom prst="cloudCallout">
            <a:avLst>
              <a:gd name="adj1" fmla="val -69579"/>
              <a:gd name="adj2" fmla="val 220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lt-LT" sz="3600" b="1" dirty="0">
                <a:solidFill>
                  <a:srgbClr val="BBE0E3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Auk kartu su draugais</a:t>
            </a:r>
            <a:r>
              <a:rPr lang="en-US" sz="3600" b="1" dirty="0">
                <a:solidFill>
                  <a:srgbClr val="BBE0E3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lt-LT" sz="3600" b="1" dirty="0">
              <a:solidFill>
                <a:srgbClr val="BBE0E3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TM10001106[[fn=Ženklelis]]</Template>
  <TotalTime>317</TotalTime>
  <Words>18</Words>
  <Application>Microsoft Office PowerPoint</Application>
  <PresentationFormat>Pasirinktinai</PresentationFormat>
  <Paragraphs>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2</vt:i4>
      </vt:variant>
    </vt:vector>
  </HeadingPairs>
  <TitlesOfParts>
    <vt:vector size="3" baseType="lpstr">
      <vt:lpstr>Diseño predeterminado</vt:lpstr>
      <vt:lpstr>5-6 klasių mokinių popietė  „Etikos mokomės žaisdami“</vt:lpstr>
      <vt:lpstr>Žaidimas atskleidžia talentus,  ugdo žinių troškimą ir parodo,  kokie „dideli“ ir kūrybingi  mokiniai gali būti.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</dc:title>
  <dc:creator>Laima Motiejūnienė</dc:creator>
  <cp:lastModifiedBy>Zita</cp:lastModifiedBy>
  <cp:revision>31</cp:revision>
  <dcterms:created xsi:type="dcterms:W3CDTF">2021-04-21T18:05:45Z</dcterms:created>
  <dcterms:modified xsi:type="dcterms:W3CDTF">2021-06-14T06:28:18Z</dcterms:modified>
</cp:coreProperties>
</file>