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5" d="100"/>
          <a:sy n="55" d="100"/>
        </p:scale>
        <p:origin x="-82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3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1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9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81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18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88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21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67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9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5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20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45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24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1101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935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92882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85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451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3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5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8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0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2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4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DF03-5B69-4141-812D-DDAFC569FEB0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D032E-2D7B-4913-8B78-D52351CC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7FA62-811F-4BE6-B245-409226EE9657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661CF3-B427-446C-A8ED-139B21F14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0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Dialogai /Patarimai</a:t>
            </a:r>
            <a:r>
              <a:rPr lang="ru-RU" dirty="0" smtClean="0"/>
              <a:t> </a:t>
            </a:r>
            <a:r>
              <a:rPr lang="lt-LT" dirty="0" smtClean="0"/>
              <a:t>moksleiviams</a:t>
            </a:r>
            <a:br>
              <a:rPr lang="lt-LT" dirty="0" smtClean="0"/>
            </a:br>
            <a:r>
              <a:rPr lang="ru-RU" dirty="0" smtClean="0"/>
              <a:t>Практические советы </a:t>
            </a:r>
            <a:r>
              <a:rPr lang="lt-LT" dirty="0" smtClean="0"/>
              <a:t>/</a:t>
            </a:r>
            <a:r>
              <a:rPr lang="ru-RU" dirty="0" smtClean="0"/>
              <a:t>Диалоги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lt-LT" sz="2000" dirty="0" smtClean="0"/>
          </a:p>
          <a:p>
            <a:r>
              <a:rPr lang="ru-RU" sz="2000" dirty="0" smtClean="0"/>
              <a:t>1.Готовясь к диалогу, убедись, что твой партнер того же языкового уровня. </a:t>
            </a:r>
          </a:p>
          <a:p>
            <a:r>
              <a:rPr lang="ru-RU" sz="2000" dirty="0" smtClean="0"/>
              <a:t>2.Пробуйте готовиться раздельно, прочитав задание. Не забудьте, что во время экзамена готовится вместе не будет возможности.</a:t>
            </a:r>
          </a:p>
          <a:p>
            <a:r>
              <a:rPr lang="ru-RU" sz="2000" dirty="0" smtClean="0"/>
              <a:t>3.Во время подготовки на экзамене не пишите, не делайте много записей</a:t>
            </a:r>
            <a:r>
              <a:rPr lang="lt-LT" sz="2000" dirty="0" smtClean="0"/>
              <a:t>,</a:t>
            </a:r>
            <a:r>
              <a:rPr lang="ru-RU" sz="2000" dirty="0" smtClean="0"/>
              <a:t>стараясь записать весь диалог. Подумайте о том, какие</a:t>
            </a:r>
            <a:r>
              <a:rPr lang="lt-LT" sz="2000" dirty="0" smtClean="0"/>
              <a:t> </a:t>
            </a:r>
            <a:r>
              <a:rPr lang="ru-RU" sz="2000" dirty="0" smtClean="0"/>
              <a:t>вопросы можно задать на заданную тему и какие возможно зададут вам. Подумайте о возможных ответах.</a:t>
            </a:r>
          </a:p>
        </p:txBody>
      </p:sp>
    </p:spTree>
    <p:extLst>
      <p:ext uri="{BB962C8B-B14F-4D97-AF65-F5344CB8AC3E}">
        <p14:creationId xmlns:p14="http://schemas.microsoft.com/office/powerpoint/2010/main" val="255318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>
                <a:solidFill>
                  <a:srgbClr val="90C226"/>
                </a:solidFill>
              </a:rPr>
              <a:t>Dialogai /</a:t>
            </a:r>
            <a:r>
              <a:rPr lang="lt-LT" dirty="0" smtClean="0">
                <a:solidFill>
                  <a:srgbClr val="90C226"/>
                </a:solidFill>
              </a:rPr>
              <a:t>Patarimai moksleiviams</a:t>
            </a:r>
            <a:r>
              <a:rPr lang="lt-LT" dirty="0">
                <a:solidFill>
                  <a:srgbClr val="90C226"/>
                </a:solidFill>
              </a:rPr>
              <a:t/>
            </a:r>
            <a:br>
              <a:rPr lang="lt-LT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Практические советы </a:t>
            </a:r>
            <a:r>
              <a:rPr lang="lt-LT" dirty="0">
                <a:solidFill>
                  <a:srgbClr val="90C226"/>
                </a:solidFill>
              </a:rPr>
              <a:t>/</a:t>
            </a:r>
            <a:r>
              <a:rPr lang="ru-RU" dirty="0">
                <a:solidFill>
                  <a:srgbClr val="90C226"/>
                </a:solidFill>
              </a:rPr>
              <a:t>Диалоги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sz="2000" dirty="0" smtClean="0"/>
          </a:p>
          <a:p>
            <a:r>
              <a:rPr lang="ru-RU" sz="2000" dirty="0" smtClean="0"/>
              <a:t>4.Всегда </a:t>
            </a:r>
            <a:r>
              <a:rPr lang="ru-RU" sz="2000" dirty="0"/>
              <a:t>во время диалога обращайтесь к своему партнёру (поддерживайте </a:t>
            </a:r>
            <a:r>
              <a:rPr lang="en-US" sz="2000" dirty="0"/>
              <a:t>“eyes contact”)</a:t>
            </a:r>
            <a:r>
              <a:rPr lang="ru-RU" sz="2000" dirty="0"/>
              <a:t>.</a:t>
            </a:r>
          </a:p>
          <a:p>
            <a:r>
              <a:rPr lang="ru-RU" sz="2000" dirty="0"/>
              <a:t>5. </a:t>
            </a:r>
            <a:r>
              <a:rPr lang="ru-RU" sz="2000" dirty="0" smtClean="0"/>
              <a:t>Во время диалога не забывайте о партнере. Дайте возможность высказаться ему. Ваш ответ на вопрос не должен превратиться в мини монолог. </a:t>
            </a:r>
          </a:p>
          <a:p>
            <a:r>
              <a:rPr lang="ru-RU" sz="2000" dirty="0" smtClean="0"/>
              <a:t>6.Помните , что недолгие паузы  естественны (натуральны) при разговоре. Дайте возможность  подумать своему партнёру.</a:t>
            </a:r>
          </a:p>
          <a:p>
            <a:r>
              <a:rPr lang="ru-RU" sz="2000" dirty="0" smtClean="0"/>
              <a:t>7.Не бойтесь переспросить (уточнить), если не поняли вопрос. Используйте фразу: «Повторите, пожалуйста».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8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Pasirinktinai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Skaidrių pavadinimai</vt:lpstr>
      </vt:variant>
      <vt:variant>
        <vt:i4>2</vt:i4>
      </vt:variant>
    </vt:vector>
  </HeadingPairs>
  <TitlesOfParts>
    <vt:vector size="4" baseType="lpstr">
      <vt:lpstr>Office Theme</vt:lpstr>
      <vt:lpstr>Facet</vt:lpstr>
      <vt:lpstr>Dialogai /Patarimai moksleiviams Практические советы /Диалоги</vt:lpstr>
      <vt:lpstr>Dialogai /Patarimai moksleiviams Практические советы /Диалоги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Dialogai /Patarimai moksleiviams Практические советы /Диалоги</dc:title>
  <dc:creator>Irina Jermoskina</dc:creator>
  <cp:lastModifiedBy>Zita</cp:lastModifiedBy>
  <cp:revision>2</cp:revision>
  <dcterms:created xsi:type="dcterms:W3CDTF">2020-12-22T17:12:28Z</dcterms:created>
  <dcterms:modified xsi:type="dcterms:W3CDTF">2020-12-23T13:02:18Z</dcterms:modified>
</cp:coreProperties>
</file>