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1"/>
  </p:notesMasterIdLst>
  <p:sldIdLst>
    <p:sldId id="256" r:id="rId3"/>
    <p:sldId id="264" r:id="rId4"/>
    <p:sldId id="260" r:id="rId5"/>
    <p:sldId id="265" r:id="rId6"/>
    <p:sldId id="266" r:id="rId7"/>
    <p:sldId id="267" r:id="rId8"/>
    <p:sldId id="268" r:id="rId9"/>
    <p:sldId id="269"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C7A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E905D1-BF1A-46E5-BD97-7F99255E7CFD}" v="10" dt="2020-08-31T06:55:33.942"/>
  </p1510:revLst>
</p1510:revInfo>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Vidutinis stilius 2 – paryškinima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Vidutinis stilius 3 – paryškinima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eminis stilius 1 – paryškinima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Vidutinis stilius 4 – paryškinima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Be stiliaus, lentelės tinkleli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utvydas Lukavičius" userId="9e88ca77-9886-4f4f-a8a4-9f48bec9131a" providerId="ADAL" clId="{432072DA-398D-4B1C-993C-E0399C3147EE}"/>
    <pc:docChg chg="undo addSld modSld">
      <pc:chgData name="Tautvydas Lukavičius" userId="9e88ca77-9886-4f4f-a8a4-9f48bec9131a" providerId="ADAL" clId="{432072DA-398D-4B1C-993C-E0399C3147EE}" dt="2020-08-31T06:47:48.358" v="65" actId="1076"/>
      <pc:docMkLst>
        <pc:docMk/>
      </pc:docMkLst>
      <pc:sldChg chg="addSp delSp modSp">
        <pc:chgData name="Tautvydas Lukavičius" userId="9e88ca77-9886-4f4f-a8a4-9f48bec9131a" providerId="ADAL" clId="{432072DA-398D-4B1C-993C-E0399C3147EE}" dt="2020-08-31T06:44:18.451" v="18" actId="6549"/>
        <pc:sldMkLst>
          <pc:docMk/>
          <pc:sldMk cId="3014213363" sldId="264"/>
        </pc:sldMkLst>
        <pc:spChg chg="add del mod">
          <ac:chgData name="Tautvydas Lukavičius" userId="9e88ca77-9886-4f4f-a8a4-9f48bec9131a" providerId="ADAL" clId="{432072DA-398D-4B1C-993C-E0399C3147EE}" dt="2020-08-31T06:44:18.451" v="18" actId="6549"/>
          <ac:spMkLst>
            <pc:docMk/>
            <pc:sldMk cId="3014213363" sldId="264"/>
            <ac:spMk id="2" creationId="{ABE46347-E6BA-426A-A45C-F00799F8CD6C}"/>
          </ac:spMkLst>
        </pc:spChg>
        <pc:picChg chg="add del mod">
          <ac:chgData name="Tautvydas Lukavičius" userId="9e88ca77-9886-4f4f-a8a4-9f48bec9131a" providerId="ADAL" clId="{432072DA-398D-4B1C-993C-E0399C3147EE}" dt="2020-08-31T06:44:17.903" v="17"/>
          <ac:picMkLst>
            <pc:docMk/>
            <pc:sldMk cId="3014213363" sldId="264"/>
            <ac:picMk id="3" creationId="{88AFFDC7-C6CA-48E7-A5F1-D51DD2713379}"/>
          </ac:picMkLst>
        </pc:picChg>
      </pc:sldChg>
      <pc:sldChg chg="modSp">
        <pc:chgData name="Tautvydas Lukavičius" userId="9e88ca77-9886-4f4f-a8a4-9f48bec9131a" providerId="ADAL" clId="{432072DA-398D-4B1C-993C-E0399C3147EE}" dt="2020-08-31T06:44:49.478" v="22" actId="1076"/>
        <pc:sldMkLst>
          <pc:docMk/>
          <pc:sldMk cId="3864141988" sldId="268"/>
        </pc:sldMkLst>
        <pc:spChg chg="mod">
          <ac:chgData name="Tautvydas Lukavičius" userId="9e88ca77-9886-4f4f-a8a4-9f48bec9131a" providerId="ADAL" clId="{432072DA-398D-4B1C-993C-E0399C3147EE}" dt="2020-08-31T06:44:49.478" v="22" actId="1076"/>
          <ac:spMkLst>
            <pc:docMk/>
            <pc:sldMk cId="3864141988" sldId="268"/>
            <ac:spMk id="3" creationId="{63976B5D-416B-4F5A-B845-0D1A10B44244}"/>
          </ac:spMkLst>
        </pc:spChg>
      </pc:sldChg>
      <pc:sldChg chg="delSp modSp add">
        <pc:chgData name="Tautvydas Lukavičius" userId="9e88ca77-9886-4f4f-a8a4-9f48bec9131a" providerId="ADAL" clId="{432072DA-398D-4B1C-993C-E0399C3147EE}" dt="2020-08-31T06:47:48.358" v="65" actId="1076"/>
        <pc:sldMkLst>
          <pc:docMk/>
          <pc:sldMk cId="1477550466" sldId="269"/>
        </pc:sldMkLst>
        <pc:spChg chg="del">
          <ac:chgData name="Tautvydas Lukavičius" userId="9e88ca77-9886-4f4f-a8a4-9f48bec9131a" providerId="ADAL" clId="{432072DA-398D-4B1C-993C-E0399C3147EE}" dt="2020-08-31T06:47:45.450" v="64"/>
          <ac:spMkLst>
            <pc:docMk/>
            <pc:sldMk cId="1477550466" sldId="269"/>
            <ac:spMk id="2" creationId="{9BC15487-5084-4714-AE6E-3F7037434313}"/>
          </ac:spMkLst>
        </pc:spChg>
        <pc:spChg chg="mod">
          <ac:chgData name="Tautvydas Lukavičius" userId="9e88ca77-9886-4f4f-a8a4-9f48bec9131a" providerId="ADAL" clId="{432072DA-398D-4B1C-993C-E0399C3147EE}" dt="2020-08-31T06:47:48.358" v="65" actId="1076"/>
          <ac:spMkLst>
            <pc:docMk/>
            <pc:sldMk cId="1477550466" sldId="269"/>
            <ac:spMk id="3" creationId="{1A678723-9294-4CEA-85A8-D3F9FD7212D5}"/>
          </ac:spMkLst>
        </pc:spChg>
      </pc:sldChg>
    </pc:docChg>
  </pc:docChgLst>
  <pc:docChgLst>
    <pc:chgData name="Tautvydas Lukavičius" userId="9e88ca77-9886-4f4f-a8a4-9f48bec9131a" providerId="ADAL" clId="{77E905D1-BF1A-46E5-BD97-7F99255E7CFD}"/>
    <pc:docChg chg="undo custSel mod modSld">
      <pc:chgData name="Tautvydas Lukavičius" userId="9e88ca77-9886-4f4f-a8a4-9f48bec9131a" providerId="ADAL" clId="{77E905D1-BF1A-46E5-BD97-7F99255E7CFD}" dt="2020-08-31T06:55:40.078" v="16" actId="26606"/>
      <pc:docMkLst>
        <pc:docMk/>
      </pc:docMkLst>
      <pc:sldChg chg="addSp delSp modSp mod setBg">
        <pc:chgData name="Tautvydas Lukavičius" userId="9e88ca77-9886-4f4f-a8a4-9f48bec9131a" providerId="ADAL" clId="{77E905D1-BF1A-46E5-BD97-7F99255E7CFD}" dt="2020-08-31T06:55:40.078" v="16" actId="26606"/>
        <pc:sldMkLst>
          <pc:docMk/>
          <pc:sldMk cId="0" sldId="256"/>
        </pc:sldMkLst>
        <pc:spChg chg="mod">
          <ac:chgData name="Tautvydas Lukavičius" userId="9e88ca77-9886-4f4f-a8a4-9f48bec9131a" providerId="ADAL" clId="{77E905D1-BF1A-46E5-BD97-7F99255E7CFD}" dt="2020-08-31T06:55:40.078" v="16" actId="26606"/>
          <ac:spMkLst>
            <pc:docMk/>
            <pc:sldMk cId="0" sldId="256"/>
            <ac:spMk id="2" creationId="{00000000-0000-0000-0000-000000000000}"/>
          </ac:spMkLst>
        </pc:spChg>
        <pc:spChg chg="add del">
          <ac:chgData name="Tautvydas Lukavičius" userId="9e88ca77-9886-4f4f-a8a4-9f48bec9131a" providerId="ADAL" clId="{77E905D1-BF1A-46E5-BD97-7F99255E7CFD}" dt="2020-08-31T06:55:40.078" v="16" actId="26606"/>
          <ac:spMkLst>
            <pc:docMk/>
            <pc:sldMk cId="0" sldId="256"/>
            <ac:spMk id="9" creationId="{46A7B3EC-985A-4DD2-8195-8DE0CF5DA434}"/>
          </ac:spMkLst>
        </pc:spChg>
        <pc:spChg chg="add del">
          <ac:chgData name="Tautvydas Lukavičius" userId="9e88ca77-9886-4f4f-a8a4-9f48bec9131a" providerId="ADAL" clId="{77E905D1-BF1A-46E5-BD97-7F99255E7CFD}" dt="2020-08-31T06:55:40.078" v="16" actId="26606"/>
          <ac:spMkLst>
            <pc:docMk/>
            <pc:sldMk cId="0" sldId="256"/>
            <ac:spMk id="11" creationId="{FE02A880-6856-4185-AC84-E90DCBBF1BEC}"/>
          </ac:spMkLst>
        </pc:spChg>
        <pc:picChg chg="add mod">
          <ac:chgData name="Tautvydas Lukavičius" userId="9e88ca77-9886-4f4f-a8a4-9f48bec9131a" providerId="ADAL" clId="{77E905D1-BF1A-46E5-BD97-7F99255E7CFD}" dt="2020-08-31T06:55:40.078" v="16" actId="26606"/>
          <ac:picMkLst>
            <pc:docMk/>
            <pc:sldMk cId="0" sldId="256"/>
            <ac:picMk id="4" creationId="{0FC4CA74-A586-4300-82E7-4C8768494C70}"/>
          </ac:picMkLst>
        </pc:picChg>
      </pc:sldChg>
      <pc:sldChg chg="modSp">
        <pc:chgData name="Tautvydas Lukavičius" userId="9e88ca77-9886-4f4f-a8a4-9f48bec9131a" providerId="ADAL" clId="{77E905D1-BF1A-46E5-BD97-7F99255E7CFD}" dt="2020-08-31T06:54:33.107" v="4" actId="14100"/>
        <pc:sldMkLst>
          <pc:docMk/>
          <pc:sldMk cId="1820663591" sldId="260"/>
        </pc:sldMkLst>
        <pc:spChg chg="mod">
          <ac:chgData name="Tautvydas Lukavičius" userId="9e88ca77-9886-4f4f-a8a4-9f48bec9131a" providerId="ADAL" clId="{77E905D1-BF1A-46E5-BD97-7F99255E7CFD}" dt="2020-08-31T06:54:33.107" v="4" actId="14100"/>
          <ac:spMkLst>
            <pc:docMk/>
            <pc:sldMk cId="1820663591" sldId="260"/>
            <ac:spMk id="2" creationId="{7233FE39-5001-47BB-BB58-29E3E22A167A}"/>
          </ac:spMkLst>
        </pc:spChg>
      </pc:sldChg>
      <pc:sldChg chg="modSp">
        <pc:chgData name="Tautvydas Lukavičius" userId="9e88ca77-9886-4f4f-a8a4-9f48bec9131a" providerId="ADAL" clId="{77E905D1-BF1A-46E5-BD97-7F99255E7CFD}" dt="2020-08-31T06:54:39.456" v="5" actId="2711"/>
        <pc:sldMkLst>
          <pc:docMk/>
          <pc:sldMk cId="3014213363" sldId="264"/>
        </pc:sldMkLst>
        <pc:spChg chg="mod">
          <ac:chgData name="Tautvydas Lukavičius" userId="9e88ca77-9886-4f4f-a8a4-9f48bec9131a" providerId="ADAL" clId="{77E905D1-BF1A-46E5-BD97-7F99255E7CFD}" dt="2020-08-31T06:54:39.456" v="5" actId="2711"/>
          <ac:spMkLst>
            <pc:docMk/>
            <pc:sldMk cId="3014213363" sldId="264"/>
            <ac:spMk id="2" creationId="{ABE46347-E6BA-426A-A45C-F00799F8CD6C}"/>
          </ac:spMkLst>
        </pc:spChg>
      </pc:sldChg>
      <pc:sldChg chg="modSp">
        <pc:chgData name="Tautvydas Lukavičius" userId="9e88ca77-9886-4f4f-a8a4-9f48bec9131a" providerId="ADAL" clId="{77E905D1-BF1A-46E5-BD97-7F99255E7CFD}" dt="2020-08-31T06:54:48.374" v="6" actId="14100"/>
        <pc:sldMkLst>
          <pc:docMk/>
          <pc:sldMk cId="220357434" sldId="265"/>
        </pc:sldMkLst>
        <pc:spChg chg="mod">
          <ac:chgData name="Tautvydas Lukavičius" userId="9e88ca77-9886-4f4f-a8a4-9f48bec9131a" providerId="ADAL" clId="{77E905D1-BF1A-46E5-BD97-7F99255E7CFD}" dt="2020-08-31T06:54:48.374" v="6" actId="14100"/>
          <ac:spMkLst>
            <pc:docMk/>
            <pc:sldMk cId="220357434" sldId="265"/>
            <ac:spMk id="3" creationId="{8EAD4981-2562-4B7B-BAF0-3546EF1A02A8}"/>
          </ac:spMkLst>
        </pc:spChg>
      </pc:sldChg>
      <pc:sldChg chg="modSp">
        <pc:chgData name="Tautvydas Lukavičius" userId="9e88ca77-9886-4f4f-a8a4-9f48bec9131a" providerId="ADAL" clId="{77E905D1-BF1A-46E5-BD97-7F99255E7CFD}" dt="2020-08-31T06:54:54.871" v="7" actId="2711"/>
        <pc:sldMkLst>
          <pc:docMk/>
          <pc:sldMk cId="1707065023" sldId="266"/>
        </pc:sldMkLst>
        <pc:spChg chg="mod">
          <ac:chgData name="Tautvydas Lukavičius" userId="9e88ca77-9886-4f4f-a8a4-9f48bec9131a" providerId="ADAL" clId="{77E905D1-BF1A-46E5-BD97-7F99255E7CFD}" dt="2020-08-31T06:54:54.871" v="7" actId="2711"/>
          <ac:spMkLst>
            <pc:docMk/>
            <pc:sldMk cId="1707065023" sldId="266"/>
            <ac:spMk id="3" creationId="{D40725CF-3200-457E-A2B3-3A28FEB7661F}"/>
          </ac:spMkLst>
        </pc:spChg>
      </pc:sldChg>
      <pc:sldChg chg="modSp">
        <pc:chgData name="Tautvydas Lukavičius" userId="9e88ca77-9886-4f4f-a8a4-9f48bec9131a" providerId="ADAL" clId="{77E905D1-BF1A-46E5-BD97-7F99255E7CFD}" dt="2020-08-31T06:55:05.371" v="9" actId="14100"/>
        <pc:sldMkLst>
          <pc:docMk/>
          <pc:sldMk cId="1542668105" sldId="267"/>
        </pc:sldMkLst>
        <pc:spChg chg="mod">
          <ac:chgData name="Tautvydas Lukavičius" userId="9e88ca77-9886-4f4f-a8a4-9f48bec9131a" providerId="ADAL" clId="{77E905D1-BF1A-46E5-BD97-7F99255E7CFD}" dt="2020-08-31T06:55:05.371" v="9" actId="14100"/>
          <ac:spMkLst>
            <pc:docMk/>
            <pc:sldMk cId="1542668105" sldId="267"/>
            <ac:spMk id="4" creationId="{59DEC3D7-9AA8-48B4-AD55-0DA09E86A2A5}"/>
          </ac:spMkLst>
        </pc:spChg>
      </pc:sldChg>
      <pc:sldChg chg="modSp">
        <pc:chgData name="Tautvydas Lukavičius" userId="9e88ca77-9886-4f4f-a8a4-9f48bec9131a" providerId="ADAL" clId="{77E905D1-BF1A-46E5-BD97-7F99255E7CFD}" dt="2020-08-31T06:55:15.746" v="10" actId="2711"/>
        <pc:sldMkLst>
          <pc:docMk/>
          <pc:sldMk cId="1477550466" sldId="269"/>
        </pc:sldMkLst>
        <pc:spChg chg="mod">
          <ac:chgData name="Tautvydas Lukavičius" userId="9e88ca77-9886-4f4f-a8a4-9f48bec9131a" providerId="ADAL" clId="{77E905D1-BF1A-46E5-BD97-7F99255E7CFD}" dt="2020-08-31T06:55:15.746" v="10" actId="2711"/>
          <ac:spMkLst>
            <pc:docMk/>
            <pc:sldMk cId="1477550466" sldId="269"/>
            <ac:spMk id="3" creationId="{1A678723-9294-4CEA-85A8-D3F9FD7212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a-RU"/>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E7F07-AE94-43B8-BAA1-C9F98BC776F4}" type="datetimeFigureOut">
              <a:rPr lang="ba-RU" smtClean="0"/>
              <a:t>31.08.20</a:t>
            </a:fld>
            <a:endParaRPr lang="ba-RU"/>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a-RU"/>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ba-RU"/>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a-RU"/>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6BC6B-DB91-4668-9278-360E9724580F}" type="slidenum">
              <a:rPr lang="ba-RU" smtClean="0"/>
              <a:t>‹#›</a:t>
            </a:fld>
            <a:endParaRPr lang="ba-RU"/>
          </a:p>
        </p:txBody>
      </p:sp>
    </p:spTree>
    <p:extLst>
      <p:ext uri="{BB962C8B-B14F-4D97-AF65-F5344CB8AC3E}">
        <p14:creationId xmlns:p14="http://schemas.microsoft.com/office/powerpoint/2010/main" val="1442918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fld id="{DE76BC6B-DB91-4668-9278-360E9724580F}" type="slidenum">
              <a:rPr lang="ba-RU" smtClean="0">
                <a:solidFill>
                  <a:prstClr val="black"/>
                </a:solidFill>
              </a:rPr>
              <a:pPr/>
              <a:t>2</a:t>
            </a:fld>
            <a:endParaRPr lang="ba-RU">
              <a:solidFill>
                <a:prstClr val="black"/>
              </a:solidFill>
            </a:endParaRPr>
          </a:p>
        </p:txBody>
      </p:sp>
    </p:spTree>
    <p:extLst>
      <p:ext uri="{BB962C8B-B14F-4D97-AF65-F5344CB8AC3E}">
        <p14:creationId xmlns:p14="http://schemas.microsoft.com/office/powerpoint/2010/main" val="1904818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fld id="{DE76BC6B-DB91-4668-9278-360E9724580F}" type="slidenum">
              <a:rPr lang="ba-RU" smtClean="0"/>
              <a:t>3</a:t>
            </a:fld>
            <a:endParaRPr lang="ba-RU"/>
          </a:p>
        </p:txBody>
      </p:sp>
    </p:spTree>
    <p:extLst>
      <p:ext uri="{BB962C8B-B14F-4D97-AF65-F5344CB8AC3E}">
        <p14:creationId xmlns:p14="http://schemas.microsoft.com/office/powerpoint/2010/main" val="1904818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6DC16E0-7AF3-47B4-ACAC-C05FCC4A400C}" type="datetimeFigureOut">
              <a:rPr lang="en-US"/>
              <a:pPr>
                <a:defRPr/>
              </a:pPr>
              <a:t>8/31/2020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3D6F2E-8ABE-4C99-908D-184B8D40F1A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CD864F-A735-4070-9BDC-F267444AE924}" type="datetimeFigureOut">
              <a:rPr lang="en-US"/>
              <a:pPr>
                <a:defRPr/>
              </a:pPr>
              <a:t>8/31/2020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A93567-3BAB-40D6-9B6C-E5131E8D81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DC6344-294E-43D0-8E9A-6C66C8B576EE}" type="datetimeFigureOut">
              <a:rPr lang="en-US"/>
              <a:pPr>
                <a:defRPr/>
              </a:pPr>
              <a:t>8/31/2020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E9B766-DDEC-408D-9149-E6A08267307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6DC16E0-7AF3-47B4-ACAC-C05FCC4A400C}" type="datetimeFigureOut">
              <a:rPr lang="en-US">
                <a:solidFill>
                  <a:prstClr val="black">
                    <a:tint val="75000"/>
                  </a:prstClr>
                </a:solidFill>
              </a:rPr>
              <a:pPr>
                <a:defRPr/>
              </a:pPr>
              <a:t>8/31/2020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3D6F2E-8ABE-4C99-908D-184B8D40F1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0289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D5D9CB0-AA7D-4B7B-BEDF-D2F5E39913C2}" type="datetimeFigureOut">
              <a:rPr lang="en-US">
                <a:solidFill>
                  <a:prstClr val="black">
                    <a:tint val="75000"/>
                  </a:prstClr>
                </a:solidFill>
              </a:rPr>
              <a:pPr>
                <a:defRPr/>
              </a:pPr>
              <a:t>8/31/2020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41C6F0-6F09-4596-80DA-06B30149D8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7665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95FE3E6-A95B-4297-ADEF-3C3441725FE1}" type="datetimeFigureOut">
              <a:rPr lang="en-US">
                <a:solidFill>
                  <a:prstClr val="black">
                    <a:tint val="75000"/>
                  </a:prstClr>
                </a:solidFill>
              </a:rPr>
              <a:pPr>
                <a:defRPr/>
              </a:pPr>
              <a:t>8/31/2020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95BDC6-23FA-4894-827D-17B016D847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2622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479452D-CAFF-4FAA-A2A6-7B3A43E89358}" type="datetimeFigureOut">
              <a:rPr lang="en-US">
                <a:solidFill>
                  <a:prstClr val="black">
                    <a:tint val="75000"/>
                  </a:prstClr>
                </a:solidFill>
              </a:rPr>
              <a:pPr>
                <a:defRPr/>
              </a:pPr>
              <a:t>8/31/2020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BDFC9C-0C31-41C9-A679-593A40560F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7264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F210D91-9467-435E-8B94-C4D696B78D96}" type="datetimeFigureOut">
              <a:rPr lang="en-US">
                <a:solidFill>
                  <a:prstClr val="black">
                    <a:tint val="75000"/>
                  </a:prstClr>
                </a:solidFill>
              </a:rPr>
              <a:pPr>
                <a:defRPr/>
              </a:pPr>
              <a:t>8/31/2020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34CCEB9-8E7D-4F15-BF7A-ED841EAD0A8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7682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F689F38-955F-4B70-A53E-096835D58B9B}" type="datetimeFigureOut">
              <a:rPr lang="en-US">
                <a:solidFill>
                  <a:prstClr val="black">
                    <a:tint val="75000"/>
                  </a:prstClr>
                </a:solidFill>
              </a:rPr>
              <a:pPr>
                <a:defRPr/>
              </a:pPr>
              <a:t>8/31/2020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A0FEF49-E1C4-4DEA-8054-E44EDADFEC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3881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29D49A-450F-42FF-BA03-C9E27AC75DF3}" type="datetimeFigureOut">
              <a:rPr lang="en-US">
                <a:solidFill>
                  <a:prstClr val="black">
                    <a:tint val="75000"/>
                  </a:prstClr>
                </a:solidFill>
              </a:rPr>
              <a:pPr>
                <a:defRPr/>
              </a:pPr>
              <a:t>8/31/2020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524B9FB-F63B-4E5B-8970-27E0E8F490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802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22DE15B-07C3-48D5-8272-ADD3BEFA3A77}" type="datetimeFigureOut">
              <a:rPr lang="en-US">
                <a:solidFill>
                  <a:prstClr val="black">
                    <a:tint val="75000"/>
                  </a:prstClr>
                </a:solidFill>
              </a:rPr>
              <a:pPr>
                <a:defRPr/>
              </a:pPr>
              <a:t>8/31/2020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4328748-B98E-4D8B-8A79-9BC6CA0209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34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D5D9CB0-AA7D-4B7B-BEDF-D2F5E39913C2}" type="datetimeFigureOut">
              <a:rPr lang="en-US"/>
              <a:pPr>
                <a:defRPr/>
              </a:pPr>
              <a:t>8/31/2020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1C6F0-6F09-4596-80DA-06B30149D83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2B38F5-8452-4CE4-A964-D2AFBA1B477A}" type="datetimeFigureOut">
              <a:rPr lang="en-US">
                <a:solidFill>
                  <a:prstClr val="black">
                    <a:tint val="75000"/>
                  </a:prstClr>
                </a:solidFill>
              </a:rPr>
              <a:pPr>
                <a:defRPr/>
              </a:pPr>
              <a:t>8/31/2020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84ADED-F91B-4989-9D46-486FB540A6E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9983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CD864F-A735-4070-9BDC-F267444AE924}" type="datetimeFigureOut">
              <a:rPr lang="en-US">
                <a:solidFill>
                  <a:prstClr val="black">
                    <a:tint val="75000"/>
                  </a:prstClr>
                </a:solidFill>
              </a:rPr>
              <a:pPr>
                <a:defRPr/>
              </a:pPr>
              <a:t>8/31/2020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A93567-3BAB-40D6-9B6C-E5131E8D81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5786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DC6344-294E-43D0-8E9A-6C66C8B576EE}" type="datetimeFigureOut">
              <a:rPr lang="en-US">
                <a:solidFill>
                  <a:prstClr val="black">
                    <a:tint val="75000"/>
                  </a:prstClr>
                </a:solidFill>
              </a:rPr>
              <a:pPr>
                <a:defRPr/>
              </a:pPr>
              <a:t>8/31/2020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E9B766-DDEC-408D-9149-E6A0826730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8775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95FE3E6-A95B-4297-ADEF-3C3441725FE1}" type="datetimeFigureOut">
              <a:rPr lang="en-US"/>
              <a:pPr>
                <a:defRPr/>
              </a:pPr>
              <a:t>8/31/2020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95BDC6-23FA-4894-827D-17B016D8479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479452D-CAFF-4FAA-A2A6-7B3A43E89358}" type="datetimeFigureOut">
              <a:rPr lang="en-US"/>
              <a:pPr>
                <a:defRPr/>
              </a:pPr>
              <a:t>8/31/2020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BDFC9C-0C31-41C9-A679-593A40560F8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F210D91-9467-435E-8B94-C4D696B78D96}" type="datetimeFigureOut">
              <a:rPr lang="en-US"/>
              <a:pPr>
                <a:defRPr/>
              </a:pPr>
              <a:t>8/31/2020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4CCEB9-8E7D-4F15-BF7A-ED841EAD0A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F689F38-955F-4B70-A53E-096835D58B9B}" type="datetimeFigureOut">
              <a:rPr lang="en-US"/>
              <a:pPr>
                <a:defRPr/>
              </a:pPr>
              <a:t>8/31/2020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0FEF49-E1C4-4DEA-8054-E44EDADFEC8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29D49A-450F-42FF-BA03-C9E27AC75DF3}" type="datetimeFigureOut">
              <a:rPr lang="en-US"/>
              <a:pPr>
                <a:defRPr/>
              </a:pPr>
              <a:t>8/31/2020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24B9FB-F63B-4E5B-8970-27E0E8F4907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22DE15B-07C3-48D5-8272-ADD3BEFA3A77}" type="datetimeFigureOut">
              <a:rPr lang="en-US"/>
              <a:pPr>
                <a:defRPr/>
              </a:pPr>
              <a:t>8/31/2020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328748-B98E-4D8B-8A79-9BC6CA02095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2B38F5-8452-4CE4-A964-D2AFBA1B477A}" type="datetimeFigureOut">
              <a:rPr lang="en-US"/>
              <a:pPr>
                <a:defRPr/>
              </a:pPr>
              <a:t>8/31/2020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84ADED-F91B-4989-9D46-486FB540A6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55D28D7-7C40-4FC2-83A0-AB037D589CF5}" type="datetimeFigureOut">
              <a:rPr lang="en-US"/>
              <a:pPr>
                <a:defRPr/>
              </a:pPr>
              <a:t>8/31/2020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53273F4-8EA9-4DF1-B825-00965E9C79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55D28D7-7C40-4FC2-83A0-AB037D589CF5}" type="datetimeFigureOut">
              <a:rPr lang="en-US">
                <a:solidFill>
                  <a:prstClr val="black">
                    <a:tint val="75000"/>
                  </a:prstClr>
                </a:solidFill>
              </a:rPr>
              <a:pPr>
                <a:defRPr/>
              </a:pPr>
              <a:t>8/31/2020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53273F4-8EA9-4DF1-B825-00965E9C79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31660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am.lrv.lt/uploads/sam/documents/files/REKOMENDACIJOS%20dezinfekcijai%2020200327%20(1).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seimas.lrs.lt/portal/legalAct/lt/TAD/a444f100afe311ea9a12d0dada3ca61b/asr" TargetMode="External"/><Relationship Id="rId2" Type="http://schemas.openxmlformats.org/officeDocument/2006/relationships/hyperlink" Target="https://sam.lrv.lt/uploads/sam/documents/files/D%C4%96L%20IKIMOKYKLINIO%20IR%20PRIE%C5%A0MOKYKLINIO%20UGDYMO%20ORGANIZAVIMO%20B%C5%AATIN%C5%B2%20S%C4%84LYG%C5%B2%20PAKEITIMO%20(V-1840).pdf" TargetMode="External"/><Relationship Id="rId1" Type="http://schemas.openxmlformats.org/officeDocument/2006/relationships/slideLayout" Target="../slideLayouts/slideLayout2.xml"/><Relationship Id="rId4" Type="http://schemas.openxmlformats.org/officeDocument/2006/relationships/hyperlink" Target="https://sam.lrv.lt/lt/naujienos/sam-teikia-rekomendacijas-del-rugsejo-1-osios-sventes-organizavimo?fbclid=IwAR0cHjGIB3ueAiX_zG3OT6DteKw4-DfVGz11OpNPL7JGyjvzVPnunXFJ4t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ctrTitle"/>
          </p:nvPr>
        </p:nvSpPr>
        <p:spPr>
          <a:xfrm>
            <a:off x="3635896" y="2852936"/>
            <a:ext cx="4894312" cy="1611610"/>
          </a:xfrm>
        </p:spPr>
        <p:txBody>
          <a:bodyPr/>
          <a:lstStyle/>
          <a:p>
            <a:r>
              <a:rPr lang="lt-LT" b="1"/>
              <a:t>Rekomendacijos Kauno miesto ikimokyklinio ugdymo įstaigoms (COVID-19 prevencija)</a:t>
            </a:r>
            <a:endParaRPr lang="en-US" b="1" dirty="0"/>
          </a:p>
        </p:txBody>
      </p:sp>
      <p:pic>
        <p:nvPicPr>
          <p:cNvPr id="4" name="Picture 3">
            <a:extLst>
              <a:ext uri="{FF2B5EF4-FFF2-40B4-BE49-F238E27FC236}">
                <a16:creationId xmlns:a16="http://schemas.microsoft.com/office/drawing/2014/main" id="{0FC4CA74-A586-4300-82E7-4C8768494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620688"/>
            <a:ext cx="2705100" cy="6572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E46347-E6BA-426A-A45C-F00799F8CD6C}"/>
              </a:ext>
            </a:extLst>
          </p:cNvPr>
          <p:cNvSpPr/>
          <p:nvPr/>
        </p:nvSpPr>
        <p:spPr>
          <a:xfrm>
            <a:off x="395536" y="908720"/>
            <a:ext cx="7848872" cy="5016758"/>
          </a:xfrm>
          <a:prstGeom prst="rect">
            <a:avLst/>
          </a:prstGeom>
        </p:spPr>
        <p:txBody>
          <a:bodyPr wrap="square">
            <a:spAutoFit/>
          </a:bodyPr>
          <a:lstStyle/>
          <a:p>
            <a:pPr algn="just"/>
            <a:r>
              <a:rPr lang="lt-LT" sz="1600" b="1" dirty="0">
                <a:latin typeface="Times New Roman" panose="02020603050405020304" pitchFamily="18" charset="0"/>
                <a:cs typeface="Times New Roman" panose="02020603050405020304" pitchFamily="18" charset="0"/>
              </a:rPr>
              <a:t>1.1. Užtikrinti, kad ugdymo paslaugos būtų organizuojamos maksimaliai laikantis grupių izoliacijos principo:</a:t>
            </a:r>
          </a:p>
          <a:p>
            <a:pPr algn="just"/>
            <a:r>
              <a:rPr lang="lt-LT" sz="1600" dirty="0">
                <a:latin typeface="Times New Roman" panose="02020603050405020304" pitchFamily="18" charset="0"/>
                <a:cs typeface="Times New Roman" panose="02020603050405020304" pitchFamily="18" charset="0"/>
              </a:rPr>
              <a:t>1.1.1. vaikai, lankytų nuolatos tą pačią grupę, grupės veikla būtų vykdoma taip, kad būtų išvengta skirtingas grupes lankančių vaikų kontakto patalpose, kuriose teikiamos ugdymo paslaugos;</a:t>
            </a:r>
          </a:p>
          <a:p>
            <a:pPr algn="just"/>
            <a:r>
              <a:rPr lang="lt-LT" sz="1600" dirty="0">
                <a:latin typeface="Times New Roman" panose="02020603050405020304" pitchFamily="18" charset="0"/>
                <a:cs typeface="Times New Roman" panose="02020603050405020304" pitchFamily="18" charset="0"/>
              </a:rPr>
              <a:t>1.1.2. ikimokyklinio ugdymo auklėtojai, priešmokyklinio ugdymo pedagogai tą pačią dieną dirbtų tik vienoje grupėje;</a:t>
            </a:r>
          </a:p>
          <a:p>
            <a:pPr algn="just"/>
            <a:r>
              <a:rPr lang="lt-LT" sz="1600" dirty="0">
                <a:latin typeface="Times New Roman" panose="02020603050405020304" pitchFamily="18" charset="0"/>
                <a:cs typeface="Times New Roman" panose="02020603050405020304" pitchFamily="18" charset="0"/>
              </a:rPr>
              <a:t>1.1.3. su vaikais neturėtų kontakto darbuotojai, į kurių pareigas neįeina tiesioginis darbas su vaikais;</a:t>
            </a:r>
          </a:p>
          <a:p>
            <a:pPr algn="just"/>
            <a:r>
              <a:rPr lang="lt-LT" sz="1600" dirty="0">
                <a:latin typeface="Times New Roman" panose="02020603050405020304" pitchFamily="18" charset="0"/>
                <a:cs typeface="Times New Roman" panose="02020603050405020304" pitchFamily="18" charset="0"/>
              </a:rPr>
              <a:t>1.1.4. riboti skirtingose grupėse dirbančių darbuotojų kontaktą, jei to padaryti neįmanoma, riboti kontakto laiką išlaikant saugų atstumą;</a:t>
            </a:r>
          </a:p>
          <a:p>
            <a:pPr algn="just"/>
            <a:r>
              <a:rPr lang="lt-LT" sz="1600" dirty="0">
                <a:latin typeface="Times New Roman" panose="02020603050405020304" pitchFamily="18" charset="0"/>
                <a:cs typeface="Times New Roman" panose="02020603050405020304" pitchFamily="18" charset="0"/>
              </a:rPr>
              <a:t>1.1.5. vaikai būtų maitinami grupės patalpose. Jei grupės patalpose nėra sąlygų organizuoti vaikų maitinimą ir vaikų maitinimas yra organizuojamas bendroje valgymo salėje, vienu metu joje turi valgyti vaikai tik iš vienos grupės pagal iš anksto parengtą grafiką. Maitinimas švediško stalo principu, kai maistą įsideda patys vaikai, negali būti organizuojamas. Po kiekvienos grupės bendra valgymo salė turi būti išvėdinama ir išvaloma;</a:t>
            </a:r>
          </a:p>
          <a:p>
            <a:pPr algn="just"/>
            <a:r>
              <a:rPr lang="lt-LT" sz="1600" dirty="0">
                <a:latin typeface="Times New Roman" panose="02020603050405020304" pitchFamily="18" charset="0"/>
                <a:cs typeface="Times New Roman" panose="02020603050405020304" pitchFamily="18" charset="0"/>
              </a:rPr>
              <a:t>1.1.6. užtikrinti, kad uždarose patalpose nebūtų organizuojami renginiai, bendros veiklos kelioms vaikų grupėms. Jei įstaigoje yra bendrų patalpų (kūno kultūros, muzikos salių ar pan.) po kiekvienos grupės panaudojimo jos turi būti išvėdinamos ir išvalomos;</a:t>
            </a:r>
          </a:p>
          <a:p>
            <a:pPr algn="just"/>
            <a:endParaRPr lang="lt-L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21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33FE39-5001-47BB-BB58-29E3E22A167A}"/>
              </a:ext>
            </a:extLst>
          </p:cNvPr>
          <p:cNvSpPr/>
          <p:nvPr/>
        </p:nvSpPr>
        <p:spPr>
          <a:xfrm>
            <a:off x="323528" y="1844824"/>
            <a:ext cx="8136904" cy="2585323"/>
          </a:xfrm>
          <a:prstGeom prst="rect">
            <a:avLst/>
          </a:prstGeom>
        </p:spPr>
        <p:txBody>
          <a:bodyPr wrap="square">
            <a:spAutoFit/>
          </a:bodyPr>
          <a:lstStyle/>
          <a:p>
            <a:pPr algn="just"/>
            <a:r>
              <a:rPr lang="lt-LT" dirty="0">
                <a:latin typeface="Times New Roman" panose="02020603050405020304" pitchFamily="18" charset="0"/>
                <a:cs typeface="Times New Roman" panose="02020603050405020304" pitchFamily="18" charset="0"/>
              </a:rPr>
              <a:t>Užtikrinti, kad asmenys, atlydintys vaikus, ir darbuotojai, vykdantys vaikų priėmimą į įstaigą, uždarose erdvėse, grupės renginiuose uždarose erdvėse dalyvaujantys pilnamečiai tretieji asmenys (pvz., tėvai (globėjai, rūpintojai), kai tarp dalyvių neišlaikomas 2 metrų atstumas, dėvėtų nosį ir burną dengiančias apsaugos priemones (veido kaukes, respiratorius ar kitas priemones) (toliau – kaukė). Kaukių leidžiama nedėvėti neįgalumą turintiems asmenims, kurie dėl savo sveikatos būklės kaukių dėvėti negali ar jų dėvėjimas gali pakenkti asmens sveikatos būklei. Kai darbuotojas negali dėvėti kaukės dėl savo sveikatos būklės, atsižvelgiant į profesinės rizikos vertinimo išvadą gali būti parenkamos kitos asmeninės apsaugos priemonės.</a:t>
            </a:r>
          </a:p>
        </p:txBody>
      </p:sp>
    </p:spTree>
    <p:extLst>
      <p:ext uri="{BB962C8B-B14F-4D97-AF65-F5344CB8AC3E}">
        <p14:creationId xmlns:p14="http://schemas.microsoft.com/office/powerpoint/2010/main" val="1820663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99B0-A50C-4DA1-B535-6DB5C7872434}"/>
              </a:ext>
            </a:extLst>
          </p:cNvPr>
          <p:cNvSpPr>
            <a:spLocks noGrp="1"/>
          </p:cNvSpPr>
          <p:nvPr>
            <p:ph type="title"/>
          </p:nvPr>
        </p:nvSpPr>
        <p:spPr/>
        <p:txBody>
          <a:bodyPr/>
          <a:lstStyle/>
          <a:p>
            <a:endParaRPr lang="lt-LT"/>
          </a:p>
        </p:txBody>
      </p:sp>
      <p:sp>
        <p:nvSpPr>
          <p:cNvPr id="3" name="Content Placeholder 2">
            <a:extLst>
              <a:ext uri="{FF2B5EF4-FFF2-40B4-BE49-F238E27FC236}">
                <a16:creationId xmlns:a16="http://schemas.microsoft.com/office/drawing/2014/main" id="{8EAD4981-2562-4B7B-BAF0-3546EF1A02A8}"/>
              </a:ext>
            </a:extLst>
          </p:cNvPr>
          <p:cNvSpPr>
            <a:spLocks noGrp="1"/>
          </p:cNvSpPr>
          <p:nvPr>
            <p:ph idx="1"/>
          </p:nvPr>
        </p:nvSpPr>
        <p:spPr>
          <a:xfrm>
            <a:off x="534380" y="2708920"/>
            <a:ext cx="8229600" cy="3777283"/>
          </a:xfrm>
        </p:spPr>
        <p:txBody>
          <a:bodyPr/>
          <a:lstStyle/>
          <a:p>
            <a:pPr marL="0" indent="0" algn="just">
              <a:buNone/>
            </a:pPr>
            <a:r>
              <a:rPr lang="lt-LT" sz="2400" dirty="0">
                <a:solidFill>
                  <a:srgbClr val="000000"/>
                </a:solidFill>
                <a:latin typeface="Times New Roman" panose="02020603050405020304" pitchFamily="18" charset="0"/>
              </a:rPr>
              <a:t>Maksimaliai išnaudoti galimybes ugdymo organizavimui lauke. Jei lauke organizuojamas renginys kelioms grupėms, tarp dalyvių turi būti išlaikomas 1 metro atstumas.</a:t>
            </a:r>
          </a:p>
          <a:p>
            <a:pPr algn="just"/>
            <a:endParaRPr lang="lt-LT" sz="2800" dirty="0"/>
          </a:p>
        </p:txBody>
      </p:sp>
    </p:spTree>
    <p:extLst>
      <p:ext uri="{BB962C8B-B14F-4D97-AF65-F5344CB8AC3E}">
        <p14:creationId xmlns:p14="http://schemas.microsoft.com/office/powerpoint/2010/main" val="220357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E2D6-78EB-4DE7-8958-3A4E50AB65E2}"/>
              </a:ext>
            </a:extLst>
          </p:cNvPr>
          <p:cNvSpPr>
            <a:spLocks noGrp="1"/>
          </p:cNvSpPr>
          <p:nvPr>
            <p:ph type="title"/>
          </p:nvPr>
        </p:nvSpPr>
        <p:spPr/>
        <p:txBody>
          <a:bodyPr/>
          <a:lstStyle/>
          <a:p>
            <a:endParaRPr lang="lt-LT"/>
          </a:p>
        </p:txBody>
      </p:sp>
      <p:sp>
        <p:nvSpPr>
          <p:cNvPr id="3" name="Content Placeholder 2">
            <a:extLst>
              <a:ext uri="{FF2B5EF4-FFF2-40B4-BE49-F238E27FC236}">
                <a16:creationId xmlns:a16="http://schemas.microsoft.com/office/drawing/2014/main" id="{D40725CF-3200-457E-A2B3-3A28FEB7661F}"/>
              </a:ext>
            </a:extLst>
          </p:cNvPr>
          <p:cNvSpPr>
            <a:spLocks noGrp="1"/>
          </p:cNvSpPr>
          <p:nvPr>
            <p:ph idx="1"/>
          </p:nvPr>
        </p:nvSpPr>
        <p:spPr/>
        <p:txBody>
          <a:bodyPr/>
          <a:lstStyle/>
          <a:p>
            <a:pPr marL="0" indent="0" algn="just">
              <a:buNone/>
            </a:pPr>
            <a:r>
              <a:rPr lang="lt-LT" sz="2000" dirty="0">
                <a:latin typeface="Times New Roman" panose="02020603050405020304" pitchFamily="18" charset="0"/>
                <a:cs typeface="Times New Roman" panose="02020603050405020304" pitchFamily="18" charset="0"/>
              </a:rPr>
              <a:t>Jei organizuojamos kontaktinės švietimo pagalbos specialistų konsultacijos, jos turi būti teikiamos individualiai ar vienu metu dirbama tik su tos pačios grupės vaikais. Konsultacijų metu turi būti vengiama fizinio kontakto. Po kiekvienos konsultacijos patalpos turi būti išvėdinamos ir nuvalomi dažnai liečiami paviršiai.</a:t>
            </a:r>
          </a:p>
          <a:p>
            <a:pPr marL="0" indent="0" algn="just">
              <a:buNone/>
            </a:pPr>
            <a:r>
              <a:rPr lang="lt-LT" sz="2000" dirty="0">
                <a:latin typeface="Times New Roman" panose="02020603050405020304" pitchFamily="18" charset="0"/>
                <a:cs typeface="Times New Roman" panose="02020603050405020304" pitchFamily="18" charset="0"/>
              </a:rPr>
              <a:t>Prie įėjimo į patalpas, kuriose vykdomas ikimokyklinis ir (ar) priešmokyklinis ugdymas, pateikti informaciją apie:</a:t>
            </a:r>
          </a:p>
          <a:p>
            <a:pPr algn="just"/>
            <a:r>
              <a:rPr lang="lt-LT" sz="2000" dirty="0">
                <a:latin typeface="Times New Roman" panose="02020603050405020304" pitchFamily="18" charset="0"/>
                <a:cs typeface="Times New Roman" panose="02020603050405020304" pitchFamily="18" charset="0"/>
              </a:rPr>
              <a:t>asmens higienos laikymosi būtinybę (rankų higieną, kosėjimo, čiaudėjimo etiketą ir kt.);</a:t>
            </a:r>
          </a:p>
          <a:p>
            <a:pPr algn="just"/>
            <a:r>
              <a:rPr lang="lt-LT" sz="2000" dirty="0">
                <a:latin typeface="Times New Roman" panose="02020603050405020304" pitchFamily="18" charset="0"/>
                <a:cs typeface="Times New Roman" panose="02020603050405020304" pitchFamily="18" charset="0"/>
              </a:rPr>
              <a:t>apie reikalavimus dėl kaukių dėvėjimo;</a:t>
            </a:r>
          </a:p>
          <a:p>
            <a:pPr algn="just"/>
            <a:r>
              <a:rPr lang="lt-LT" sz="2000" dirty="0">
                <a:latin typeface="Times New Roman" panose="02020603050405020304" pitchFamily="18" charset="0"/>
                <a:cs typeface="Times New Roman" panose="02020603050405020304" pitchFamily="18" charset="0"/>
              </a:rPr>
              <a:t>draudimą ugdyme dalyvauti vaikams, kuriems pasireiškia karščiavimas (37,3 °C ir daugiau), kurie turi ūmių viršutinių kvėpavimo takų ligų požymių (pvz., sloga, kosulys, pasunkėjęs kvėpavimas).</a:t>
            </a:r>
          </a:p>
          <a:p>
            <a:pPr algn="just"/>
            <a:endParaRPr lang="lt-L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06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3F08C-FE7D-4EF8-B68C-4C785F3FE8F8}"/>
              </a:ext>
            </a:extLst>
          </p:cNvPr>
          <p:cNvSpPr>
            <a:spLocks noGrp="1"/>
          </p:cNvSpPr>
          <p:nvPr>
            <p:ph type="title"/>
          </p:nvPr>
        </p:nvSpPr>
        <p:spPr/>
        <p:txBody>
          <a:bodyPr/>
          <a:lstStyle/>
          <a:p>
            <a:endParaRPr lang="lt-LT"/>
          </a:p>
        </p:txBody>
      </p:sp>
      <p:sp>
        <p:nvSpPr>
          <p:cNvPr id="3" name="Content Placeholder 2">
            <a:extLst>
              <a:ext uri="{FF2B5EF4-FFF2-40B4-BE49-F238E27FC236}">
                <a16:creationId xmlns:a16="http://schemas.microsoft.com/office/drawing/2014/main" id="{A5EC9882-2D3D-4CDC-9FAD-2B7B61FDA4D9}"/>
              </a:ext>
            </a:extLst>
          </p:cNvPr>
          <p:cNvSpPr>
            <a:spLocks noGrp="1"/>
          </p:cNvSpPr>
          <p:nvPr>
            <p:ph idx="1"/>
          </p:nvPr>
        </p:nvSpPr>
        <p:spPr/>
        <p:txBody>
          <a:bodyPr/>
          <a:lstStyle/>
          <a:p>
            <a:endParaRPr lang="lt-LT"/>
          </a:p>
        </p:txBody>
      </p:sp>
      <p:sp>
        <p:nvSpPr>
          <p:cNvPr id="4" name="Rectangle 3">
            <a:extLst>
              <a:ext uri="{FF2B5EF4-FFF2-40B4-BE49-F238E27FC236}">
                <a16:creationId xmlns:a16="http://schemas.microsoft.com/office/drawing/2014/main" id="{59DEC3D7-9AA8-48B4-AD55-0DA09E86A2A5}"/>
              </a:ext>
            </a:extLst>
          </p:cNvPr>
          <p:cNvSpPr/>
          <p:nvPr/>
        </p:nvSpPr>
        <p:spPr>
          <a:xfrm>
            <a:off x="683568" y="2204863"/>
            <a:ext cx="8003232" cy="3539430"/>
          </a:xfrm>
          <a:prstGeom prst="rect">
            <a:avLst/>
          </a:prstGeom>
        </p:spPr>
        <p:txBody>
          <a:bodyPr wrap="square">
            <a:spAutoFit/>
          </a:bodyPr>
          <a:lstStyle/>
          <a:p>
            <a:pPr marL="0" marR="0" indent="540385" algn="just">
              <a:spcBef>
                <a:spcPts val="0"/>
              </a:spcBef>
              <a:spcAft>
                <a:spcPts val="0"/>
              </a:spcAft>
            </a:pPr>
            <a:r>
              <a:rPr lang="lt-LT" sz="1600" dirty="0">
                <a:solidFill>
                  <a:srgbClr val="000000"/>
                </a:solidFill>
                <a:latin typeface="Times New Roman" panose="02020603050405020304" pitchFamily="18" charset="0"/>
              </a:rPr>
              <a:t>Užtikrinti, kad ugdymo paslaugų teikimo vietoje dirbtų tik darbuotojai, neturintys ūmių viršutinių kvėpavimo takų ligų ir kitų užkrečiamųjų ligų požymių (pvz., karščiavimas, sloga, kosulys, pasunkėjęs kvėpavimas ir pan.). Darbuotojų sveikata būtų nuolat stebima:</a:t>
            </a:r>
          </a:p>
          <a:p>
            <a:pPr marL="0" marR="0" indent="540385" algn="just">
              <a:spcBef>
                <a:spcPts val="0"/>
              </a:spcBef>
              <a:spcAft>
                <a:spcPts val="0"/>
              </a:spcAft>
            </a:pPr>
            <a:r>
              <a:rPr lang="lt-LT" sz="1600" dirty="0">
                <a:solidFill>
                  <a:srgbClr val="000000"/>
                </a:solidFill>
                <a:latin typeface="Times New Roman" panose="02020603050405020304" pitchFamily="18" charset="0"/>
              </a:rPr>
              <a:t>sudaryti sąlygas matuoti(s) darbuotojų(-</a:t>
            </a:r>
            <a:r>
              <a:rPr lang="lt-LT" sz="1600" dirty="0" err="1">
                <a:solidFill>
                  <a:srgbClr val="000000"/>
                </a:solidFill>
                <a:latin typeface="Times New Roman" panose="02020603050405020304" pitchFamily="18" charset="0"/>
              </a:rPr>
              <a:t>ams</a:t>
            </a:r>
            <a:r>
              <a:rPr lang="lt-LT" sz="1600" dirty="0">
                <a:solidFill>
                  <a:srgbClr val="000000"/>
                </a:solidFill>
                <a:latin typeface="Times New Roman" panose="02020603050405020304" pitchFamily="18" charset="0"/>
              </a:rPr>
              <a:t>) kūno temperatūrą atvykus į darbą.</a:t>
            </a:r>
          </a:p>
          <a:p>
            <a:pPr marL="0" marR="0" indent="540385" algn="just">
              <a:spcBef>
                <a:spcPts val="0"/>
              </a:spcBef>
              <a:spcAft>
                <a:spcPts val="0"/>
              </a:spcAft>
            </a:pPr>
            <a:r>
              <a:rPr lang="lt-LT" sz="1600" dirty="0">
                <a:solidFill>
                  <a:srgbClr val="000000"/>
                </a:solidFill>
                <a:latin typeface="Times New Roman" panose="02020603050405020304" pitchFamily="18" charset="0"/>
              </a:rPr>
              <a:t>darbuotojams, kuriems pasireiškia ūmių viršutinių kvėpavimo takų ligų ir kitų užkrečiamųjų ligų požymiai (pvz., karščiavimas, sloga, kosulys, pasunkėjęs kvėpavimas ir pan.), rekomenduoti konsultuotis Karštąja </a:t>
            </a:r>
            <a:r>
              <a:rPr lang="lt-LT" sz="1600" dirty="0" err="1">
                <a:solidFill>
                  <a:srgbClr val="000000"/>
                </a:solidFill>
                <a:latin typeface="Times New Roman" panose="02020603050405020304" pitchFamily="18" charset="0"/>
              </a:rPr>
              <a:t>koronaviruso</a:t>
            </a:r>
            <a:r>
              <a:rPr lang="lt-LT" sz="1600" dirty="0">
                <a:solidFill>
                  <a:srgbClr val="000000"/>
                </a:solidFill>
                <a:latin typeface="Times New Roman" panose="02020603050405020304" pitchFamily="18" charset="0"/>
              </a:rPr>
              <a:t> linija tel. 1808 arba susisiekti su savo šeimos gydytoju konsultacijai;</a:t>
            </a:r>
          </a:p>
          <a:p>
            <a:pPr marL="0" marR="0" indent="540385" algn="just">
              <a:spcBef>
                <a:spcPts val="0"/>
              </a:spcBef>
              <a:spcAft>
                <a:spcPts val="0"/>
              </a:spcAft>
            </a:pPr>
            <a:r>
              <a:rPr lang="lt-LT" sz="1600" dirty="0">
                <a:solidFill>
                  <a:srgbClr val="000000"/>
                </a:solidFill>
                <a:latin typeface="Times New Roman" panose="02020603050405020304" pitchFamily="18" charset="0"/>
              </a:rPr>
              <a:t>jeigu darbuotojo administracija iš paties darbuotojo gavo informaciją apie jam nustatytą COVID-19 ligą (</a:t>
            </a:r>
            <a:r>
              <a:rPr lang="lt-LT" sz="1600" dirty="0" err="1">
                <a:solidFill>
                  <a:srgbClr val="000000"/>
                </a:solidFill>
                <a:latin typeface="Times New Roman" panose="02020603050405020304" pitchFamily="18" charset="0"/>
              </a:rPr>
              <a:t>koronoviruso</a:t>
            </a:r>
            <a:r>
              <a:rPr lang="lt-LT" sz="1600" dirty="0">
                <a:solidFill>
                  <a:srgbClr val="000000"/>
                </a:solidFill>
                <a:latin typeface="Times New Roman" panose="02020603050405020304" pitchFamily="18" charset="0"/>
              </a:rPr>
              <a:t> infekciją), apie tai informuoti Nacionalinį visuomenės sveikatos centrą prie Sveikatos apsaugos ministerijos (toliau – NVSC), bendradarbiauti su NVSC nustatant sąlytį turėjusius asmenis ir jiems taikant 14 dienų izoliaciją;</a:t>
            </a:r>
          </a:p>
          <a:p>
            <a:pPr marL="0" marR="0" indent="540385" algn="just">
              <a:spcBef>
                <a:spcPts val="0"/>
              </a:spcBef>
              <a:spcAft>
                <a:spcPts val="0"/>
              </a:spcAft>
            </a:pPr>
            <a:r>
              <a:rPr lang="lt-LT" sz="1600" dirty="0">
                <a:solidFill>
                  <a:srgbClr val="000000"/>
                </a:solidFill>
                <a:latin typeface="Times New Roman" panose="02020603050405020304" pitchFamily="18" charset="0"/>
              </a:rPr>
              <a:t>drausti dirbti darbuotojams, kuriems privaloma izoliacija, izoliacijos laikotarpiu, išskyrus darbuotojus, dirbančius nuotoliniu būdu.</a:t>
            </a:r>
          </a:p>
        </p:txBody>
      </p:sp>
    </p:spTree>
    <p:extLst>
      <p:ext uri="{BB962C8B-B14F-4D97-AF65-F5344CB8AC3E}">
        <p14:creationId xmlns:p14="http://schemas.microsoft.com/office/powerpoint/2010/main" val="1542668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C0C6-79B1-4AA5-BC21-130A404DC884}"/>
              </a:ext>
            </a:extLst>
          </p:cNvPr>
          <p:cNvSpPr>
            <a:spLocks noGrp="1"/>
          </p:cNvSpPr>
          <p:nvPr>
            <p:ph type="title"/>
          </p:nvPr>
        </p:nvSpPr>
        <p:spPr/>
        <p:txBody>
          <a:bodyPr/>
          <a:lstStyle/>
          <a:p>
            <a:endParaRPr lang="lt-LT"/>
          </a:p>
        </p:txBody>
      </p:sp>
      <p:sp>
        <p:nvSpPr>
          <p:cNvPr id="3" name="Content Placeholder 2">
            <a:extLst>
              <a:ext uri="{FF2B5EF4-FFF2-40B4-BE49-F238E27FC236}">
                <a16:creationId xmlns:a16="http://schemas.microsoft.com/office/drawing/2014/main" id="{63976B5D-416B-4F5A-B845-0D1A10B44244}"/>
              </a:ext>
            </a:extLst>
          </p:cNvPr>
          <p:cNvSpPr>
            <a:spLocks noGrp="1"/>
          </p:cNvSpPr>
          <p:nvPr>
            <p:ph idx="1"/>
          </p:nvPr>
        </p:nvSpPr>
        <p:spPr>
          <a:xfrm>
            <a:off x="395536" y="1268760"/>
            <a:ext cx="8229600" cy="4525963"/>
          </a:xfrm>
        </p:spPr>
        <p:txBody>
          <a:bodyPr/>
          <a:lstStyle/>
          <a:p>
            <a:pPr marL="0" marR="0" indent="0" algn="just">
              <a:spcBef>
                <a:spcPts val="0"/>
              </a:spcBef>
              <a:spcAft>
                <a:spcPts val="0"/>
              </a:spcAft>
              <a:buNone/>
            </a:pPr>
            <a:r>
              <a:rPr lang="lt-LT" sz="1800" dirty="0">
                <a:solidFill>
                  <a:srgbClr val="000000"/>
                </a:solidFill>
                <a:latin typeface="Times New Roman" panose="02020603050405020304" pitchFamily="18" charset="0"/>
              </a:rPr>
              <a:t>Užtikrinti, kad ugdymo paslaugų teikimo vietoje būtų sudarytos tinkamos sąlygos darbuotojų ir vaikų rankų higienai (praustuvėse tiekiamas šiltas ir šaltas vanduo, prie praustuvių patiekiama skysto muilo).</a:t>
            </a:r>
          </a:p>
          <a:p>
            <a:pPr marL="0" marR="0" indent="0" algn="just">
              <a:spcBef>
                <a:spcPts val="0"/>
              </a:spcBef>
              <a:spcAft>
                <a:spcPts val="0"/>
              </a:spcAft>
              <a:buNone/>
            </a:pPr>
            <a:endParaRPr lang="lt-LT" sz="1800" dirty="0">
              <a:solidFill>
                <a:srgbClr val="000000"/>
              </a:solidFill>
              <a:latin typeface="Times New Roman" panose="02020603050405020304" pitchFamily="18" charset="0"/>
            </a:endParaRPr>
          </a:p>
          <a:p>
            <a:pPr marL="0" marR="0" indent="0" algn="just">
              <a:spcBef>
                <a:spcPts val="0"/>
              </a:spcBef>
              <a:spcAft>
                <a:spcPts val="0"/>
              </a:spcAft>
              <a:buNone/>
            </a:pPr>
            <a:r>
              <a:rPr lang="lt-LT" sz="1800" dirty="0">
                <a:solidFill>
                  <a:srgbClr val="000000"/>
                </a:solidFill>
                <a:latin typeface="Times New Roman" panose="02020603050405020304" pitchFamily="18" charset="0"/>
              </a:rPr>
              <a:t>Užtikrinti, kad kriauklės ir kiti sanitariniai mazgai, kuriais naudojasi kelios vaikų grupės, būtų dezinfekuojami kiekvieną kartą jais pasinaudojus vienam vaikui.</a:t>
            </a:r>
          </a:p>
          <a:p>
            <a:pPr marL="0" marR="0" indent="0" algn="just">
              <a:spcBef>
                <a:spcPts val="0"/>
              </a:spcBef>
              <a:spcAft>
                <a:spcPts val="0"/>
              </a:spcAft>
              <a:buNone/>
            </a:pPr>
            <a:endParaRPr lang="lt-LT" sz="1800" dirty="0">
              <a:solidFill>
                <a:srgbClr val="000000"/>
              </a:solidFill>
              <a:latin typeface="Times New Roman" panose="02020603050405020304" pitchFamily="18" charset="0"/>
            </a:endParaRPr>
          </a:p>
          <a:p>
            <a:pPr marL="0" marR="0" indent="0" algn="just">
              <a:spcBef>
                <a:spcPts val="0"/>
              </a:spcBef>
              <a:spcAft>
                <a:spcPts val="0"/>
              </a:spcAft>
              <a:buNone/>
            </a:pPr>
            <a:r>
              <a:rPr lang="lt-LT" sz="1800" dirty="0">
                <a:solidFill>
                  <a:srgbClr val="000000"/>
                </a:solidFill>
                <a:latin typeface="Times New Roman" panose="02020603050405020304" pitchFamily="18" charset="0"/>
              </a:rPr>
              <a:t>Užtikrinti, kad ugdymo paslaugų teikimo patalpos būtų išvėdinamos prieš atvykstant vaikams ir ne rečiau kaip 2 kartus per dieną, o aplinkos valymas ugdymo paslaugų teikimo vietoje būtų atliekama atsižvelgiant į Lietuvos Respublikos sveikatos apsaugos ministerijos parengtas rekomendacijas patalpų valymui COVID-19 pandemijos metu (</a:t>
            </a:r>
            <a:r>
              <a:rPr lang="lt-LT" sz="1800" dirty="0">
                <a:solidFill>
                  <a:srgbClr val="000000"/>
                </a:solidFill>
                <a:latin typeface="Times New Roman" panose="02020603050405020304" pitchFamily="18" charset="0"/>
                <a:hlinkClick r:id="rId2"/>
              </a:rPr>
              <a:t>https://sam.lrv.lt/uploads/sam/documents/files/REKOMENDACIJOS%20dezinfekcijai%2020200327%20(1).pdf</a:t>
            </a:r>
            <a:r>
              <a:rPr lang="lt-LT" sz="1800" dirty="0">
                <a:solidFill>
                  <a:srgbClr val="000000"/>
                </a:solidFill>
                <a:latin typeface="Times New Roman" panose="02020603050405020304" pitchFamily="18" charset="0"/>
              </a:rPr>
              <a:t>).</a:t>
            </a:r>
          </a:p>
          <a:p>
            <a:pPr marL="0" marR="0" indent="0" algn="just">
              <a:spcBef>
                <a:spcPts val="0"/>
              </a:spcBef>
              <a:spcAft>
                <a:spcPts val="0"/>
              </a:spcAft>
              <a:buNone/>
            </a:pPr>
            <a:endParaRPr lang="lt-LT" sz="1800" dirty="0">
              <a:solidFill>
                <a:srgbClr val="000000"/>
              </a:solidFill>
              <a:latin typeface="Times New Roman" panose="02020603050405020304" pitchFamily="18" charset="0"/>
            </a:endParaRPr>
          </a:p>
          <a:p>
            <a:pPr marL="0" marR="0" indent="0" algn="just">
              <a:spcBef>
                <a:spcPts val="0"/>
              </a:spcBef>
              <a:spcAft>
                <a:spcPts val="0"/>
              </a:spcAft>
              <a:buNone/>
            </a:pPr>
            <a:r>
              <a:rPr lang="lt-LT" sz="1800" dirty="0">
                <a:solidFill>
                  <a:srgbClr val="000000"/>
                </a:solidFill>
                <a:latin typeface="Times New Roman" panose="02020603050405020304" pitchFamily="18" charset="0"/>
              </a:rPr>
              <a:t>Įpareigoti asmenis, atlydinčius vaikus, ir darbuotojus, vykdančius vaikų priėmimą į įstaigą, uždarose erdvėse, grupės renginiuose uždarose erdvėse dalyvaujančius pilnamečius trečiuosius asmenis (pvz., tėvai (globėjai, rūpintojai), kai tarp dalyvių neišlaikomas 2 metrų atstumas, dėvėti kaukes</a:t>
            </a:r>
          </a:p>
          <a:p>
            <a:endParaRPr lang="lt-LT" sz="1800" dirty="0"/>
          </a:p>
        </p:txBody>
      </p:sp>
    </p:spTree>
    <p:extLst>
      <p:ext uri="{BB962C8B-B14F-4D97-AF65-F5344CB8AC3E}">
        <p14:creationId xmlns:p14="http://schemas.microsoft.com/office/powerpoint/2010/main" val="3864141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678723-9294-4CEA-85A8-D3F9FD7212D5}"/>
              </a:ext>
            </a:extLst>
          </p:cNvPr>
          <p:cNvSpPr>
            <a:spLocks noGrp="1"/>
          </p:cNvSpPr>
          <p:nvPr>
            <p:ph idx="1"/>
          </p:nvPr>
        </p:nvSpPr>
        <p:spPr>
          <a:xfrm>
            <a:off x="323528" y="692696"/>
            <a:ext cx="8229600" cy="4525963"/>
          </a:xfrm>
        </p:spPr>
        <p:txBody>
          <a:bodyPr/>
          <a:lstStyle/>
          <a:p>
            <a:pPr marL="0" indent="0">
              <a:buNone/>
            </a:pPr>
            <a:r>
              <a:rPr lang="lt-LT" b="1" dirty="0">
                <a:latin typeface="Times New Roman" panose="02020603050405020304" pitchFamily="18" charset="0"/>
                <a:cs typeface="Times New Roman" panose="02020603050405020304" pitchFamily="18" charset="0"/>
              </a:rPr>
              <a:t>Nuorodos į dokumentus:</a:t>
            </a:r>
          </a:p>
          <a:p>
            <a:pPr marL="0" indent="0">
              <a:buNone/>
            </a:pPr>
            <a:r>
              <a:rPr lang="lt-LT" sz="18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https://sam.lrv.lt/uploads/sam/documents/files/D%C4%96L%20IKIMOKYKLINIO%20IR%20PRIE%C5%A0MOKYKLINIO%20UGDYMO%20ORGANIZAVIMO%20B%C5%AATIN%C5%B2%20S%C4%84LYG%C5%B2%20PAKEITIMO%20(V-1840).pdf</a:t>
            </a:r>
            <a:r>
              <a:rPr lang="en-US" sz="1800" dirty="0">
                <a:latin typeface="Times New Roman" panose="02020603050405020304" pitchFamily="18" charset="0"/>
                <a:cs typeface="Times New Roman" panose="02020603050405020304" pitchFamily="18" charset="0"/>
              </a:rPr>
              <a:t>;</a:t>
            </a:r>
          </a:p>
          <a:p>
            <a:pPr marL="0" indent="0">
              <a:buNone/>
            </a:pPr>
            <a:r>
              <a:rPr lang="lt-LT" sz="18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https://e-seimas.lrs.lt/portal/legalAct/lt/TAD/a444f100afe311ea9a12d0dada3ca61b/asr</a:t>
            </a:r>
            <a:r>
              <a:rPr lang="en-US" sz="1800" dirty="0">
                <a:latin typeface="Times New Roman" panose="02020603050405020304" pitchFamily="18" charset="0"/>
                <a:cs typeface="Times New Roman" panose="02020603050405020304" pitchFamily="18" charset="0"/>
              </a:rPr>
              <a:t>;</a:t>
            </a:r>
          </a:p>
          <a:p>
            <a:pPr marL="0" indent="0">
              <a:buNone/>
            </a:pPr>
            <a:r>
              <a:rPr lang="lt-LT" sz="18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https://sam.lrv.lt/lt/naujienos/sam-teikia-rekomendacijas-del-rugsejo-1-osios-sventes-organizavimo?fbclid=IwAR0cHjGIB3ueAiX_zG3OT6DteKw4-DfVGz11OpNPL7JGyjvzVPnunXFJ4t8</a:t>
            </a:r>
            <a:r>
              <a:rPr lang="en-US" sz="1800" dirty="0">
                <a:latin typeface="Times New Roman" panose="02020603050405020304" pitchFamily="18" charset="0"/>
                <a:cs typeface="Times New Roman" panose="02020603050405020304" pitchFamily="18" charset="0"/>
              </a:rPr>
              <a:t>.</a:t>
            </a:r>
            <a:endParaRPr lang="lt-L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550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1840</TotalTime>
  <Words>913</Words>
  <Application>Microsoft Office PowerPoint</Application>
  <PresentationFormat>On-screen Show (4:3)</PresentationFormat>
  <Paragraphs>33</Paragraphs>
  <Slides>8</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Times New Roman</vt:lpstr>
      <vt:lpstr>Office Theme</vt:lpstr>
      <vt:lpstr>2_Office Theme</vt:lpstr>
      <vt:lpstr>Rekomendacijos Kauno miesto ikimokyklinio ugdymo įstaigoms (COVID-19 prevencija)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PAVADINIMAS</dc:title>
  <dc:creator>Skrandis</dc:creator>
  <cp:lastModifiedBy>Tautvydas Lukavičius</cp:lastModifiedBy>
  <cp:revision>169</cp:revision>
  <dcterms:created xsi:type="dcterms:W3CDTF">2015-01-20T18:56:09Z</dcterms:created>
  <dcterms:modified xsi:type="dcterms:W3CDTF">2020-08-31T06:55:42Z</dcterms:modified>
</cp:coreProperties>
</file>