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5"/>
  </p:notesMasterIdLst>
  <p:handoutMasterIdLst>
    <p:handoutMasterId r:id="rId6"/>
  </p:handoutMasterIdLst>
  <p:sldIdLst>
    <p:sldId id="314" r:id="rId3"/>
    <p:sldId id="403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umatytoji sekcija" id="{7B65B1B0-98CE-4BBD-BFEC-0210C27D5BBD}">
          <p14:sldIdLst/>
        </p14:section>
        <p14:section name="Sekcija be pavadinimo" id="{0CA02D80-1491-4F3D-8082-DEC932AC05AC}">
          <p14:sldIdLst>
            <p14:sldId id="314"/>
            <p14:sldId id="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a Kripienė" initials="KK" lastIdx="2" clrIdx="0">
    <p:extLst>
      <p:ext uri="{19B8F6BF-5375-455C-9EA6-DF929625EA0E}">
        <p15:presenceInfo xmlns:p15="http://schemas.microsoft.com/office/powerpoint/2012/main" userId="S-1-5-21-1768636270-542125753-1849977318-84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1" autoAdjust="0"/>
    <p:restoredTop sz="93428" autoAdjust="0"/>
  </p:normalViewPr>
  <p:slideViewPr>
    <p:cSldViewPr snapToGrid="0" snapToObjects="1">
      <p:cViewPr varScale="1">
        <p:scale>
          <a:sx n="55" d="100"/>
          <a:sy n="55" d="100"/>
        </p:scale>
        <p:origin x="9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28479-E1C9-4CEA-B820-CE39E5E32598}" type="datetimeFigureOut">
              <a:rPr lang="lt-LT" smtClean="0"/>
              <a:t>2020-08-31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B4A35-8A38-448E-871A-54F4B866908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65567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41F20-B7A4-41C4-8FF8-71E6A97EC42E}" type="datetimeFigureOut">
              <a:rPr lang="lt-LT" smtClean="0"/>
              <a:t>2020-08-31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662BB-11AF-4157-9B31-2FCE473DE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4228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183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568"/>
            <a:ext cx="6858000" cy="16552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4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6185"/>
            <a:ext cx="1971675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6185"/>
            <a:ext cx="5762625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13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52" y="2276872"/>
            <a:ext cx="3009360" cy="2400267"/>
          </a:xfrm>
        </p:spPr>
        <p:txBody>
          <a:bodyPr anchor="t">
            <a:normAutofit/>
          </a:bodyPr>
          <a:lstStyle>
            <a:lvl1pPr>
              <a:defRPr sz="2500" b="1" i="0" cap="none" baseline="0"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684714" y="740834"/>
            <a:ext cx="3990975" cy="5376333"/>
          </a:xfrm>
        </p:spPr>
        <p:txBody>
          <a:bodyPr/>
          <a:lstStyle>
            <a:lvl1pPr>
              <a:defRPr b="0" i="0">
                <a:latin typeface="Segoe UI" charset="0"/>
                <a:ea typeface="Segoe UI" charset="0"/>
                <a:cs typeface="Segoe UI" charset="0"/>
              </a:defRPr>
            </a:lvl1pPr>
            <a:lvl2pPr>
              <a:defRPr b="0" i="0">
                <a:latin typeface="Segoe UI" charset="0"/>
                <a:ea typeface="Segoe UI" charset="0"/>
                <a:cs typeface="Segoe UI" charset="0"/>
              </a:defRPr>
            </a:lvl2pPr>
            <a:lvl3pPr>
              <a:defRPr b="0" i="0">
                <a:latin typeface="Segoe UI" charset="0"/>
                <a:ea typeface="Segoe UI" charset="0"/>
                <a:cs typeface="Segoe UI" charset="0"/>
              </a:defRPr>
            </a:lvl3pPr>
            <a:lvl4pPr>
              <a:defRPr b="0" i="0">
                <a:latin typeface="Segoe UI" charset="0"/>
                <a:ea typeface="Segoe UI" charset="0"/>
                <a:cs typeface="Segoe UI" charset="0"/>
              </a:defRPr>
            </a:lvl4pPr>
            <a:lvl5pPr>
              <a:defRPr b="0" i="0">
                <a:latin typeface="Segoe UI" charset="0"/>
                <a:ea typeface="Segoe UI" charset="0"/>
                <a:cs typeface="Segoe UI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259665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9B2E2-4361-4987-891C-78C35EFCDAC5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DCEB0-27D3-49FB-A635-C454A616814C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067586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230B5-0258-405F-B2D8-E48C8464A03E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032E7-9CC3-4556-A3E6-B072B8132176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436763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93E04-47C3-4BE5-93F9-FBB3A4181955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E0A45-A6FB-43C0-88C2-179798A399DB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1823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D483-C552-43A1-B881-12822668B156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34172-C3DA-4C48-97C2-693F4E3D41B1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156877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B59F3-3918-4A1A-8BAE-75BDC6F33A2E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D47E-AD97-430B-8FB7-00E927B053C9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881150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A7028-B527-48D0-9169-6F29CBF66439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E9620-47BD-4797-8EE4-3C408EAA8B41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4954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F8E0-E9C6-4D5B-9B71-750610D1A145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602D0-E016-4AA1-BBC1-93C1117714CE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5064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12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89420-24F9-4DA3-A2AE-1C9F4BB4C227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B3031-7894-4B4E-8E90-E8061EE68420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410039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26065-156B-4F0B-90D2-D6909B581C1B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E741E-B1A4-484C-91D7-B9CF51915DAA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949079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D57C-3ACE-4792-ADAF-648772BD40AC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056E5-B39D-4D78-A282-45D842284239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973165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F44EE-E976-4258-A541-40981E51329B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F3576-F1F4-4C06-B674-D783ECCF55DF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408013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0267"/>
            <a:ext cx="7886700" cy="28532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8934"/>
            <a:ext cx="7886700" cy="15007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0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6684"/>
            <a:ext cx="386715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6684"/>
            <a:ext cx="386715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2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6185"/>
            <a:ext cx="7886700" cy="1325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0634"/>
            <a:ext cx="3868737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6133"/>
            <a:ext cx="3868737" cy="368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0634"/>
            <a:ext cx="3887788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6133"/>
            <a:ext cx="3887788" cy="368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7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2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4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8485"/>
            <a:ext cx="4629150" cy="48725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9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8485"/>
            <a:ext cx="4629150" cy="48725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6185"/>
            <a:ext cx="78867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6684"/>
            <a:ext cx="78867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F8E5E-4BF4-7B4E-A719-F2F93F998AF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E27A1-250F-A14C-B4A5-3D582F0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2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0B3BCA-A1F4-4067-9505-8C50A21CE9B0}" type="datetime1">
              <a:rPr lang="en-US" smtClean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440B16-71B8-41A0-AF5F-4181C5CAA9C2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43648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4" Type="http://schemas.openxmlformats.org/officeDocument/2006/relationships/hyperlink" Target="https://sam.lrv.lt/lt/koronavirusas/operaciju-vadovo-sprendima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80120"/>
          </a:xfrm>
        </p:spPr>
        <p:txBody>
          <a:bodyPr/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836712"/>
            <a:ext cx="8676456" cy="5616624"/>
          </a:xfrm>
        </p:spPr>
        <p:txBody>
          <a:bodyPr/>
          <a:lstStyle/>
          <a:p>
            <a:pPr indent="0">
              <a:buNone/>
            </a:pPr>
            <a:endParaRPr lang="lt-LT" sz="800" b="1" dirty="0" smtClean="0">
              <a:solidFill>
                <a:srgbClr val="000066"/>
              </a:solidFill>
            </a:endParaRPr>
          </a:p>
          <a:p>
            <a:pPr marL="685800" algn="just">
              <a:buAutoNum type="arabicPeriod"/>
            </a:pPr>
            <a:r>
              <a:rPr lang="lt-LT" sz="1800" b="1" dirty="0" smtClean="0"/>
              <a:t>2019-04-15 LR ŠMSM ĮSAKYMAS </a:t>
            </a:r>
            <a:r>
              <a:rPr lang="lt-LT" sz="1800" b="1" dirty="0"/>
              <a:t>Nr. </a:t>
            </a:r>
            <a:r>
              <a:rPr lang="lt-LT" sz="1800" b="1" dirty="0" smtClean="0"/>
              <a:t>V-417 „DĖL </a:t>
            </a:r>
            <a:r>
              <a:rPr lang="lt-LT" sz="1800" b="1" dirty="0"/>
              <a:t>2019–2020 IR 2020–2021 </a:t>
            </a:r>
            <a:r>
              <a:rPr lang="lt-LT" sz="1800" b="1" cap="all" dirty="0"/>
              <a:t>MOKSLO METŲ PAGRINDINIO IR VIDURINIO UGDYMO PROGRAMŲ BENDRŲJŲ UGDYMO PLANŲ </a:t>
            </a:r>
            <a:r>
              <a:rPr lang="lt-LT" sz="1800" b="1" cap="all" dirty="0" smtClean="0"/>
              <a:t>PATVIRTINIMO“</a:t>
            </a:r>
          </a:p>
          <a:p>
            <a:pPr marL="685800" algn="just">
              <a:buAutoNum type="arabicPeriod"/>
            </a:pPr>
            <a:r>
              <a:rPr lang="lt-LT" sz="1800" b="1" dirty="0" smtClean="0"/>
              <a:t>2019-04-15 ŠMSM </a:t>
            </a:r>
            <a:r>
              <a:rPr lang="lt-LT" sz="1800" b="1" dirty="0"/>
              <a:t>ĮSAKYMAS Nr. </a:t>
            </a:r>
            <a:r>
              <a:rPr lang="lt-LT" sz="1800" b="1" dirty="0" smtClean="0"/>
              <a:t>V-413 „DĖL </a:t>
            </a:r>
            <a:r>
              <a:rPr lang="lt-LT" sz="1800" b="1" dirty="0"/>
              <a:t>2019–2020 </a:t>
            </a:r>
            <a:r>
              <a:rPr lang="lt-LT" sz="1800" b="1" dirty="0" smtClean="0"/>
              <a:t>IR 2020–2021</a:t>
            </a:r>
            <a:r>
              <a:rPr lang="lt-LT" sz="1800" b="1" dirty="0"/>
              <a:t> </a:t>
            </a:r>
            <a:r>
              <a:rPr lang="lt-LT" sz="1800" b="1" cap="all" dirty="0"/>
              <a:t>MOKSLO METŲ PRADINIO UGDYMO PROGRAMOS BENDROJO UGDYMO PLANO </a:t>
            </a:r>
            <a:r>
              <a:rPr lang="lt-LT" sz="1800" b="1" cap="all" dirty="0" smtClean="0"/>
              <a:t>PATVIRTINIMO“</a:t>
            </a:r>
            <a:endParaRPr lang="lt-LT" sz="1800" b="1" dirty="0"/>
          </a:p>
          <a:p>
            <a:pPr marL="685800" algn="just">
              <a:buAutoNum type="arabicPeriod"/>
            </a:pPr>
            <a:r>
              <a:rPr lang="lt-LT" sz="1800" b="1" dirty="0" smtClean="0"/>
              <a:t>2020-08-10 ŠMSM ĮSAKYMAS </a:t>
            </a:r>
            <a:r>
              <a:rPr lang="lt-LT" sz="1800" b="1" dirty="0"/>
              <a:t>Nr. </a:t>
            </a:r>
            <a:r>
              <a:rPr lang="lt-LT" sz="1800" b="1" dirty="0" smtClean="0"/>
              <a:t>V-1193 „DĖL </a:t>
            </a:r>
            <a:r>
              <a:rPr lang="lt-LT" sz="1800" b="1" dirty="0"/>
              <a:t>ŠVIETIMO IR MOKSLO MINISTRO 2013 M. LAPKRIČIO 21 D. ĮSAKYMO NR. V-1106 „DĖL PRIEŠMOKYKLINIO UGDYMO TVARKOS APRAŠO PATVIRTINIMO“ </a:t>
            </a:r>
            <a:r>
              <a:rPr lang="lt-LT" sz="1800" b="1" dirty="0" smtClean="0"/>
              <a:t>PAKEITIMO“</a:t>
            </a:r>
          </a:p>
          <a:p>
            <a:pPr marL="685800" algn="just">
              <a:buAutoNum type="arabicPeriod"/>
            </a:pPr>
            <a:r>
              <a:rPr lang="lt-LT" sz="1800" b="1" dirty="0" smtClean="0"/>
              <a:t>2020-08-04 LR ŠMSM </a:t>
            </a:r>
            <a:r>
              <a:rPr lang="lt-LT" sz="1800" b="1" dirty="0"/>
              <a:t>ĮSAKYMAS Nr. </a:t>
            </a:r>
            <a:r>
              <a:rPr lang="lt-LT" sz="1800" b="1" dirty="0" smtClean="0"/>
              <a:t>V-1152 „DĖL </a:t>
            </a:r>
            <a:r>
              <a:rPr lang="lt-LT" sz="1800" b="1" dirty="0"/>
              <a:t>ŠVIETIMO, MOKSLO IR SPORTO MINISTRO 2019 M. BALANDŽIO 15 D. ĮSAKYMO NR. V-413 „DĖL 2019–2020 IR 2020–2021 </a:t>
            </a:r>
            <a:r>
              <a:rPr lang="lt-LT" sz="1800" b="1" cap="small" dirty="0"/>
              <a:t>MOKSLO METŲ PRADINIO UGDYMO PROGRAMOS BENDROJO UGDYMO PLANO PATVIRTINIMO“ </a:t>
            </a:r>
            <a:r>
              <a:rPr lang="lt-LT" sz="1800" b="1" cap="small" dirty="0" smtClean="0"/>
              <a:t>PAKEITIMO“</a:t>
            </a:r>
          </a:p>
          <a:p>
            <a:pPr marL="685800" algn="just">
              <a:buAutoNum type="arabicPeriod"/>
            </a:pPr>
            <a:r>
              <a:rPr lang="lt-LT" sz="1800" b="1" cap="all" dirty="0" smtClean="0"/>
              <a:t>2020-05-20 LRV NUTARIMAS</a:t>
            </a:r>
            <a:r>
              <a:rPr lang="lt-LT" sz="1800" b="1" dirty="0"/>
              <a:t> Nr. </a:t>
            </a:r>
            <a:r>
              <a:rPr lang="lt-LT" sz="1800" b="1" dirty="0" smtClean="0"/>
              <a:t>504 „</a:t>
            </a:r>
            <a:r>
              <a:rPr lang="lt-LT" sz="1800" b="1" cap="all" dirty="0" smtClean="0"/>
              <a:t>DĖL</a:t>
            </a:r>
            <a:r>
              <a:rPr lang="lt-LT" sz="1800" b="1" cap="all" dirty="0"/>
              <a:t> </a:t>
            </a:r>
            <a:r>
              <a:rPr lang="lt-LT" sz="1800" b="1" dirty="0"/>
              <a:t>UGDYMOSI ŠEIMOJE ĮGYVENDINIMO TVARKOS APRAŠO </a:t>
            </a:r>
            <a:r>
              <a:rPr lang="lt-LT" sz="1800" b="1" dirty="0" smtClean="0"/>
              <a:t>PATVIRTINIMO“</a:t>
            </a:r>
          </a:p>
          <a:p>
            <a:pPr marL="514350" indent="-171450" algn="just"/>
            <a:endParaRPr lang="lt-LT" sz="1800" b="1" i="1" dirty="0">
              <a:solidFill>
                <a:srgbClr val="00006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98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80120"/>
          </a:xfrm>
        </p:spPr>
        <p:txBody>
          <a:bodyPr/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977152"/>
            <a:ext cx="8676456" cy="5476183"/>
          </a:xfrm>
        </p:spPr>
        <p:txBody>
          <a:bodyPr/>
          <a:lstStyle/>
          <a:p>
            <a:pPr indent="0">
              <a:buNone/>
            </a:pPr>
            <a:endParaRPr lang="lt-LT" sz="800" b="1" dirty="0" smtClean="0">
              <a:solidFill>
                <a:srgbClr val="000066"/>
              </a:solidFill>
            </a:endParaRPr>
          </a:p>
          <a:p>
            <a:pPr marL="685800" algn="just">
              <a:buAutoNum type="arabicPeriod"/>
            </a:pPr>
            <a:r>
              <a:rPr lang="lt-LT" sz="1600" b="1" dirty="0" smtClean="0"/>
              <a:t>2020-07-02 LR ŠMSM </a:t>
            </a:r>
            <a:r>
              <a:rPr lang="lt-LT" sz="1600" b="1" dirty="0"/>
              <a:t>ĮSAKYMAS Nr. </a:t>
            </a:r>
            <a:r>
              <a:rPr lang="lt-LT" sz="1600" b="1" dirty="0" smtClean="0"/>
              <a:t>V-1006 „DĖL </a:t>
            </a:r>
            <a:r>
              <a:rPr lang="lt-LT" sz="1600" b="1" dirty="0"/>
              <a:t>MOKYMO NUOTOLINIU UGDYMO PROCESO ORGANIZAVIMO </a:t>
            </a:r>
            <a:r>
              <a:rPr lang="lt-LT" sz="1600" b="1" dirty="0" smtClean="0"/>
              <a:t>BŪDU</a:t>
            </a:r>
            <a:r>
              <a:rPr lang="lt-LT" sz="1600" b="1" dirty="0"/>
              <a:t> </a:t>
            </a:r>
            <a:r>
              <a:rPr lang="lt-LT" sz="1600" b="1" dirty="0" smtClean="0"/>
              <a:t>KRITERIJŲ </a:t>
            </a:r>
            <a:r>
              <a:rPr lang="lt-LT" sz="1600" b="1" dirty="0"/>
              <a:t>APRAŠO </a:t>
            </a:r>
            <a:r>
              <a:rPr lang="lt-LT" sz="1600" b="1" cap="small" dirty="0" smtClean="0"/>
              <a:t>PATVIRTINIMO“</a:t>
            </a:r>
          </a:p>
          <a:p>
            <a:pPr marL="685800" algn="just">
              <a:buAutoNum type="arabicPeriod"/>
            </a:pPr>
            <a:r>
              <a:rPr lang="lt-LT" sz="1600" b="1" dirty="0" smtClean="0"/>
              <a:t>2020-08-03 LR ŠMSM </a:t>
            </a:r>
            <a:r>
              <a:rPr lang="lt-LT" sz="1600" b="1" dirty="0"/>
              <a:t>ĮSAKYMAS Nr. </a:t>
            </a:r>
            <a:r>
              <a:rPr lang="lt-LT" sz="1600" b="1" dirty="0" smtClean="0"/>
              <a:t>V-1129 „DĖL</a:t>
            </a:r>
            <a:r>
              <a:rPr lang="lt-LT" sz="1600" b="1" dirty="0"/>
              <a:t> </a:t>
            </a:r>
            <a:r>
              <a:rPr lang="lt-LT" sz="1600" b="1" cap="all" dirty="0"/>
              <a:t>ŠVIETIMO IR MOKSLO MINISTRO 2011 M. </a:t>
            </a:r>
            <a:r>
              <a:rPr lang="lt-LT" sz="1600" b="1" cap="all" dirty="0" smtClean="0"/>
              <a:t>BALANDŽIO 11 </a:t>
            </a:r>
            <a:r>
              <a:rPr lang="lt-LT" sz="1600" b="1" cap="all" dirty="0"/>
              <a:t>D. </a:t>
            </a:r>
            <a:r>
              <a:rPr lang="lt-LT" sz="1600" b="1" cap="all" dirty="0" smtClean="0"/>
              <a:t>ĮSAKYMO</a:t>
            </a:r>
            <a:r>
              <a:rPr lang="lt-LT" sz="1600" b="1" cap="all" dirty="0"/>
              <a:t/>
            </a:r>
            <a:br>
              <a:rPr lang="lt-LT" sz="1600" b="1" cap="all" dirty="0"/>
            </a:br>
            <a:r>
              <a:rPr lang="lt-LT" sz="1600" b="1" cap="all" dirty="0"/>
              <a:t>NR. V-579 „DĖL MOKYKLOS VAIKO GEROVĖS KOMISIJOS SUDARYMO IR JOS DARBO ORGANIZAVIMO TVARKOS APRAŠO PATVIRTINIMO“ </a:t>
            </a:r>
            <a:r>
              <a:rPr lang="lt-LT" sz="1600" b="1" cap="all" dirty="0" smtClean="0"/>
              <a:t>PAKEITIMO“</a:t>
            </a:r>
          </a:p>
          <a:p>
            <a:pPr marL="685800" algn="just">
              <a:buAutoNum type="arabicPeriod"/>
            </a:pPr>
            <a:r>
              <a:rPr lang="lt-LT" sz="1600" b="1" dirty="0" smtClean="0"/>
              <a:t>2020-08-03 </a:t>
            </a:r>
            <a:r>
              <a:rPr lang="lt-LT" sz="1600" b="1" dirty="0"/>
              <a:t>LR </a:t>
            </a:r>
            <a:r>
              <a:rPr lang="lt-LT" sz="1600" b="1" dirty="0" smtClean="0"/>
              <a:t>ŠMSM </a:t>
            </a:r>
            <a:r>
              <a:rPr lang="lt-LT" sz="1600" b="1" dirty="0"/>
              <a:t>ĮSAKYMAS Nr. </a:t>
            </a:r>
            <a:r>
              <a:rPr lang="lt-LT" sz="1600" b="1" dirty="0" smtClean="0"/>
              <a:t>V-1130 „DĖL</a:t>
            </a:r>
            <a:r>
              <a:rPr lang="lt-LT" sz="1600" b="1" dirty="0"/>
              <a:t> </a:t>
            </a:r>
            <a:r>
              <a:rPr lang="lt-LT" sz="1600" b="1" cap="all" dirty="0"/>
              <a:t>ŠVIETIMO IR MOKSLO MINISTRO 2011 M. LIEPOS 8 D. ĮSAKYMO NR. V-1229 „DĖL SPECIALIOSIOS PAGALBOS TEIKIMO MOKYKLOSE (IŠSKYRUS AUKŠTĄSIAS MOKYKLAS) TVARKOS APRAŠO PATVIRTINIMO“ </a:t>
            </a:r>
            <a:r>
              <a:rPr lang="lt-LT" sz="1600" b="1" cap="all" dirty="0" smtClean="0"/>
              <a:t>PAKEITIMO“</a:t>
            </a:r>
          </a:p>
          <a:p>
            <a:pPr marL="685800" algn="just">
              <a:buAutoNum type="arabicPeriod"/>
            </a:pPr>
            <a:r>
              <a:rPr lang="lt-LT" sz="1600" b="1" cap="all" dirty="0" smtClean="0"/>
              <a:t>2020-07-03 </a:t>
            </a:r>
            <a:r>
              <a:rPr lang="lt-LT" sz="1600" b="1" dirty="0" smtClean="0"/>
              <a:t>LR SAM ĮSAKYMAS Nr</a:t>
            </a:r>
            <a:r>
              <a:rPr lang="lt-LT" sz="1600" b="1" dirty="0"/>
              <a:t>. </a:t>
            </a:r>
            <a:r>
              <a:rPr lang="lt-LT" sz="1600" b="1" dirty="0" smtClean="0"/>
              <a:t>V-1596 „</a:t>
            </a:r>
            <a:r>
              <a:rPr lang="lt-LT" sz="1600" b="1" cap="all" dirty="0" smtClean="0"/>
              <a:t>DĖL </a:t>
            </a:r>
            <a:r>
              <a:rPr lang="lt-LT" sz="1600" b="1" cap="all" dirty="0"/>
              <a:t>ILGALAIKIŲ NEIGIAMŲ COVID-19 PANDEMIJOS PASEKMIŲ </a:t>
            </a:r>
            <a:r>
              <a:rPr lang="lt-LT" sz="1600" b="1" cap="all" dirty="0" smtClean="0"/>
              <a:t>VISUOMENĖS</a:t>
            </a:r>
            <a:r>
              <a:rPr lang="lt-LT" sz="1600" b="1" dirty="0"/>
              <a:t> </a:t>
            </a:r>
            <a:r>
              <a:rPr lang="lt-LT" sz="1600" b="1" cap="all" dirty="0" smtClean="0"/>
              <a:t>PSICHIKOS </a:t>
            </a:r>
            <a:r>
              <a:rPr lang="lt-LT" sz="1600" b="1" cap="all" dirty="0"/>
              <a:t>SVEIKATAI MAŽINIMO VEIKSMŲ PLANO </a:t>
            </a:r>
            <a:r>
              <a:rPr lang="lt-LT" sz="1600" b="1" cap="all" dirty="0" smtClean="0"/>
              <a:t>PATVIRTINIMO</a:t>
            </a:r>
            <a:r>
              <a:rPr lang="lt-LT" sz="1600" b="1" dirty="0" smtClean="0"/>
              <a:t>“</a:t>
            </a:r>
          </a:p>
          <a:p>
            <a:pPr marL="685800" algn="just">
              <a:buAutoNum type="arabicPeriod"/>
            </a:pPr>
            <a:r>
              <a:rPr lang="lt-LT" sz="1600" b="1" dirty="0"/>
              <a:t>LR sveikatos apsaugos ministro –valstybės lygio ekstremaliosios situacijos valstybės operacijų vadovo </a:t>
            </a:r>
            <a:r>
              <a:rPr lang="lt-LT" sz="1600" b="1" dirty="0" smtClean="0"/>
              <a:t>sprendimai (2020 </a:t>
            </a:r>
            <a:r>
              <a:rPr lang="lt-LT" sz="1600" b="1" dirty="0"/>
              <a:t>m. birželio  16  d. Nr. </a:t>
            </a:r>
            <a:r>
              <a:rPr lang="lt-LT" sz="1600" b="1" dirty="0" smtClean="0"/>
              <a:t>V-1475, 2020 </a:t>
            </a:r>
            <a:r>
              <a:rPr lang="lt-LT" sz="1600" b="1" dirty="0"/>
              <a:t>m. birželio  16  d. Nr. </a:t>
            </a:r>
            <a:r>
              <a:rPr lang="lt-LT" sz="1600" b="1" dirty="0" smtClean="0"/>
              <a:t>V-1487)</a:t>
            </a:r>
            <a:endParaRPr lang="lt-LT" sz="1600" b="1" dirty="0"/>
          </a:p>
          <a:p>
            <a:pPr indent="0">
              <a:buNone/>
            </a:pPr>
            <a:r>
              <a:rPr lang="lt-LT" sz="1600" b="1" dirty="0">
                <a:hlinkClick r:id="rId4"/>
              </a:rPr>
              <a:t>https://</a:t>
            </a:r>
            <a:r>
              <a:rPr lang="lt-LT" sz="1600" b="1" dirty="0" smtClean="0">
                <a:hlinkClick r:id="rId4"/>
              </a:rPr>
              <a:t>sam.lrv.lt/lt/koronavirusas/operaciju-vadovo-sprendimai</a:t>
            </a:r>
            <a:endParaRPr lang="lt-LT" sz="1600" b="1" dirty="0" smtClean="0"/>
          </a:p>
          <a:p>
            <a:pPr indent="0">
              <a:buNone/>
            </a:pPr>
            <a:endParaRPr lang="lt-LT" sz="1400" b="1" dirty="0"/>
          </a:p>
          <a:p>
            <a:pPr marL="685800">
              <a:buAutoNum type="arabicPeriod"/>
            </a:pPr>
            <a:endParaRPr lang="lt-LT" sz="1400" b="1" dirty="0"/>
          </a:p>
          <a:p>
            <a:pPr marL="0" indent="0">
              <a:buNone/>
            </a:pPr>
            <a:endParaRPr lang="lt-LT" sz="1200" i="1" dirty="0"/>
          </a:p>
          <a:p>
            <a:pPr marL="514350" indent="-171450"/>
            <a:endParaRPr lang="lt-LT" sz="1200" i="1" dirty="0">
              <a:solidFill>
                <a:srgbClr val="000066"/>
              </a:solidFill>
            </a:endParaRPr>
          </a:p>
          <a:p>
            <a:pPr marL="514350" indent="-171450"/>
            <a:endParaRPr lang="lt-LT" sz="1200" b="1" i="1" dirty="0">
              <a:solidFill>
                <a:srgbClr val="00006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55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</TotalTime>
  <Words>316</Words>
  <Application>Microsoft Office PowerPoint</Application>
  <PresentationFormat>Demonstracija ekrane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Times New Roman</vt:lpstr>
      <vt:lpstr>Custom Design</vt:lpstr>
      <vt:lpstr>1_Office Theme</vt:lpstr>
      <vt:lpstr>DOKUMENTAI</vt:lpstr>
      <vt:lpstr>DOKUMENTAI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152</cp:revision>
  <cp:lastPrinted>2020-08-27T05:52:24Z</cp:lastPrinted>
  <dcterms:created xsi:type="dcterms:W3CDTF">2019-11-25T17:02:43Z</dcterms:created>
  <dcterms:modified xsi:type="dcterms:W3CDTF">2020-08-31T08:40:01Z</dcterms:modified>
</cp:coreProperties>
</file>