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2F"/>
    <a:srgbClr val="ED9D31"/>
    <a:srgbClr val="D8D8D8"/>
    <a:srgbClr val="FFE2BC"/>
    <a:srgbClr val="F6C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140" d="100"/>
          <a:sy n="140" d="100"/>
        </p:scale>
        <p:origin x="81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FBE80A-7DB4-4946-8991-2141B38C52DA}" type="doc">
      <dgm:prSet loTypeId="urn:microsoft.com/office/officeart/2005/8/layout/hList2#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3903CB4A-F326-42A0-8EAC-E0219F73DBBA}">
      <dgm:prSet phldrT="[Text]"/>
      <dgm:spPr/>
      <dgm:t>
        <a:bodyPr/>
        <a:lstStyle/>
        <a:p>
          <a:r>
            <a:rPr lang="lt-LT" dirty="0" smtClean="0"/>
            <a:t>Mokyklų </a:t>
          </a:r>
          <a:r>
            <a:rPr lang="lt-LT" dirty="0" smtClean="0"/>
            <a:t>vadovams</a:t>
          </a:r>
          <a:endParaRPr lang="en-US" dirty="0"/>
        </a:p>
      </dgm:t>
    </dgm:pt>
    <dgm:pt modelId="{114B663C-6AC5-4B61-B4FC-F1DAA9A3F3EA}" type="parTrans" cxnId="{F1177451-2D51-495B-8B0C-2953F4DA452E}">
      <dgm:prSet/>
      <dgm:spPr/>
      <dgm:t>
        <a:bodyPr/>
        <a:lstStyle/>
        <a:p>
          <a:endParaRPr lang="en-US"/>
        </a:p>
      </dgm:t>
    </dgm:pt>
    <dgm:pt modelId="{C2F54762-0A42-4EB1-8291-8417DD623C16}" type="sibTrans" cxnId="{F1177451-2D51-495B-8B0C-2953F4DA452E}">
      <dgm:prSet/>
      <dgm:spPr/>
      <dgm:t>
        <a:bodyPr/>
        <a:lstStyle/>
        <a:p>
          <a:endParaRPr lang="en-US"/>
        </a:p>
      </dgm:t>
    </dgm:pt>
    <dgm:pt modelId="{3F6538FD-8165-4ED7-A11A-56CF6DE999CD}">
      <dgm:prSet phldrT="[Text]" custT="1"/>
      <dgm:spPr/>
      <dgm:t>
        <a:bodyPr/>
        <a:lstStyle/>
        <a:p>
          <a:r>
            <a:rPr lang="lt-LT" sz="900" b="0" i="0" u="none" dirty="0" smtClean="0">
              <a:solidFill>
                <a:schemeClr val="bg1"/>
              </a:solidFill>
            </a:rPr>
            <a:t>2020-03-24 13 val</a:t>
          </a:r>
          <a:r>
            <a:rPr lang="lt-LT" sz="900" b="0" i="0" u="none" dirty="0" smtClean="0">
              <a:solidFill>
                <a:schemeClr val="bg1"/>
              </a:solidFill>
            </a:rPr>
            <a:t>.  Virtuali </a:t>
          </a:r>
          <a:r>
            <a:rPr lang="lt-LT" sz="900" b="0" i="0" u="none" dirty="0" smtClean="0">
              <a:solidFill>
                <a:schemeClr val="bg1"/>
              </a:solidFill>
            </a:rPr>
            <a:t>konsultacija ikimokyklinių ugdymo įstaigų vadovams „Pasirengimas nuotoliniam mokymui“.</a:t>
          </a:r>
          <a:br>
            <a:rPr lang="lt-LT" sz="900" b="0" i="0" u="none" dirty="0" smtClean="0">
              <a:solidFill>
                <a:schemeClr val="bg1"/>
              </a:solidFill>
            </a:rPr>
          </a:br>
          <a:endParaRPr lang="en-US" sz="900" dirty="0">
            <a:solidFill>
              <a:schemeClr val="bg1"/>
            </a:solidFill>
          </a:endParaRPr>
        </a:p>
      </dgm:t>
    </dgm:pt>
    <dgm:pt modelId="{85126FF1-20F6-460C-AA12-232CEF729858}" type="parTrans" cxnId="{81C8A1EA-FAC5-4D40-8886-C344638DC424}">
      <dgm:prSet/>
      <dgm:spPr/>
      <dgm:t>
        <a:bodyPr/>
        <a:lstStyle/>
        <a:p>
          <a:endParaRPr lang="en-US"/>
        </a:p>
      </dgm:t>
    </dgm:pt>
    <dgm:pt modelId="{4F5ABBB6-138B-4AA2-9904-E8F3C5A74BC7}" type="sibTrans" cxnId="{81C8A1EA-FAC5-4D40-8886-C344638DC424}">
      <dgm:prSet/>
      <dgm:spPr/>
      <dgm:t>
        <a:bodyPr/>
        <a:lstStyle/>
        <a:p>
          <a:endParaRPr lang="en-US"/>
        </a:p>
      </dgm:t>
    </dgm:pt>
    <dgm:pt modelId="{AA6F2BFB-5540-4145-8975-1C77930C7D12}">
      <dgm:prSet phldrT="[Text]"/>
      <dgm:spPr/>
      <dgm:t>
        <a:bodyPr/>
        <a:lstStyle/>
        <a:p>
          <a:r>
            <a:rPr lang="en-US" dirty="0" err="1" smtClean="0"/>
            <a:t>Mokytoja</a:t>
          </a:r>
          <a:r>
            <a:rPr lang="lt-LT" dirty="0" err="1" smtClean="0"/>
            <a:t>ms</a:t>
          </a:r>
          <a:r>
            <a:rPr lang="lt-LT" dirty="0" smtClean="0"/>
            <a:t>,</a:t>
          </a:r>
          <a:r>
            <a:rPr lang="en-US" dirty="0" smtClean="0"/>
            <a:t> </a:t>
          </a:r>
          <a:r>
            <a:rPr lang="en-US" dirty="0" smtClean="0"/>
            <a:t>pagalbos </a:t>
          </a:r>
          <a:r>
            <a:rPr lang="en-US" dirty="0" err="1" smtClean="0"/>
            <a:t>specialista</a:t>
          </a:r>
          <a:r>
            <a:rPr lang="lt-LT" dirty="0" err="1" smtClean="0"/>
            <a:t>ms</a:t>
          </a:r>
          <a:endParaRPr lang="en-US" dirty="0"/>
        </a:p>
      </dgm:t>
    </dgm:pt>
    <dgm:pt modelId="{3DC3A6F8-07C8-4B30-8BD7-430D5158918A}" type="parTrans" cxnId="{29631DCD-3FB7-4A87-B364-54F7A75A81F0}">
      <dgm:prSet/>
      <dgm:spPr/>
      <dgm:t>
        <a:bodyPr/>
        <a:lstStyle/>
        <a:p>
          <a:endParaRPr lang="en-US"/>
        </a:p>
      </dgm:t>
    </dgm:pt>
    <dgm:pt modelId="{CCD425B3-4070-43B6-BCD4-FE4AF436A4CA}" type="sibTrans" cxnId="{29631DCD-3FB7-4A87-B364-54F7A75A81F0}">
      <dgm:prSet/>
      <dgm:spPr/>
      <dgm:t>
        <a:bodyPr/>
        <a:lstStyle/>
        <a:p>
          <a:endParaRPr lang="en-US"/>
        </a:p>
      </dgm:t>
    </dgm:pt>
    <dgm:pt modelId="{05A28916-7C7B-4B1B-8900-81503D53D16E}">
      <dgm:prSet custT="1"/>
      <dgm:spPr/>
      <dgm:t>
        <a:bodyPr/>
        <a:lstStyle/>
        <a:p>
          <a:r>
            <a:rPr lang="lt-LT" sz="900" b="0" i="0" u="none" dirty="0" smtClean="0">
              <a:solidFill>
                <a:schemeClr val="bg1"/>
              </a:solidFill>
            </a:rPr>
            <a:t>2020-03-25 13 val</a:t>
          </a:r>
          <a:r>
            <a:rPr lang="lt-LT" sz="900" b="0" i="0" u="none" dirty="0" smtClean="0">
              <a:solidFill>
                <a:schemeClr val="bg1"/>
              </a:solidFill>
            </a:rPr>
            <a:t>.  Virtuali </a:t>
          </a:r>
          <a:r>
            <a:rPr lang="lt-LT" sz="900" b="0" i="0" u="none" dirty="0" smtClean="0">
              <a:solidFill>
                <a:schemeClr val="bg1"/>
              </a:solidFill>
            </a:rPr>
            <a:t>konsultacija neformaliojo ugdymo įstaigų vadovams „Pasirengimas nuotoliniam mokymui“.</a:t>
          </a:r>
          <a:br>
            <a:rPr lang="lt-LT" sz="900" b="0" i="0" u="none" dirty="0" smtClean="0">
              <a:solidFill>
                <a:schemeClr val="bg1"/>
              </a:solidFill>
            </a:rPr>
          </a:br>
          <a:endParaRPr lang="lt-LT" sz="900" dirty="0">
            <a:solidFill>
              <a:schemeClr val="bg1"/>
            </a:solidFill>
          </a:endParaRPr>
        </a:p>
      </dgm:t>
    </dgm:pt>
    <dgm:pt modelId="{FBF7B4A7-1791-464B-ACBA-66BE774BDD38}" type="parTrans" cxnId="{46B6B521-BBDA-4DEB-A38F-826E758EC272}">
      <dgm:prSet/>
      <dgm:spPr/>
      <dgm:t>
        <a:bodyPr/>
        <a:lstStyle/>
        <a:p>
          <a:endParaRPr lang="en-US"/>
        </a:p>
      </dgm:t>
    </dgm:pt>
    <dgm:pt modelId="{C8A2E9B8-D2AB-492B-BD37-CB26AE549B29}" type="sibTrans" cxnId="{46B6B521-BBDA-4DEB-A38F-826E758EC272}">
      <dgm:prSet/>
      <dgm:spPr/>
      <dgm:t>
        <a:bodyPr/>
        <a:lstStyle/>
        <a:p>
          <a:endParaRPr lang="en-US"/>
        </a:p>
      </dgm:t>
    </dgm:pt>
    <dgm:pt modelId="{EC24C0AE-9B24-4339-8ED6-064AFD7B2BF4}">
      <dgm:prSet custT="1"/>
      <dgm:spPr/>
      <dgm:t>
        <a:bodyPr/>
        <a:lstStyle/>
        <a:p>
          <a:r>
            <a:rPr lang="lt-LT" sz="900" b="0" i="0" u="none" dirty="0" smtClean="0">
              <a:solidFill>
                <a:schemeClr val="bg1"/>
              </a:solidFill>
            </a:rPr>
            <a:t>2020-03-26 11 val</a:t>
          </a:r>
          <a:r>
            <a:rPr lang="lt-LT" sz="900" b="0" i="0" u="none" dirty="0" smtClean="0">
              <a:solidFill>
                <a:schemeClr val="bg1"/>
              </a:solidFill>
            </a:rPr>
            <a:t>.  Virtuali </a:t>
          </a:r>
          <a:r>
            <a:rPr lang="lt-LT" sz="900" b="0" i="0" u="none" dirty="0" smtClean="0">
              <a:solidFill>
                <a:schemeClr val="bg1"/>
              </a:solidFill>
            </a:rPr>
            <a:t>diskusija „Kaip sekasi ruoštis nuotoliniam </a:t>
          </a:r>
          <a:r>
            <a:rPr lang="lt-LT" sz="900" b="0" i="0" u="none" dirty="0" err="1" smtClean="0">
              <a:solidFill>
                <a:schemeClr val="bg1"/>
              </a:solidFill>
            </a:rPr>
            <a:t>mokymui(si</a:t>
          </a:r>
          <a:r>
            <a:rPr lang="lt-LT" sz="900" b="0" i="0" u="none" dirty="0" smtClean="0">
              <a:solidFill>
                <a:schemeClr val="bg1"/>
              </a:solidFill>
            </a:rPr>
            <a:t>). Diskusiją veda J. </a:t>
          </a:r>
          <a:r>
            <a:rPr lang="lt-LT" sz="900" b="0" i="0" u="none" dirty="0" err="1" smtClean="0">
              <a:solidFill>
                <a:schemeClr val="bg1"/>
              </a:solidFill>
            </a:rPr>
            <a:t>Vengalienė</a:t>
          </a:r>
          <a:r>
            <a:rPr lang="lt-LT" sz="900" b="0" i="0" u="none" dirty="0" smtClean="0">
              <a:solidFill>
                <a:schemeClr val="bg1"/>
              </a:solidFill>
            </a:rPr>
            <a:t>, Kauno Dainavos progimnazijos direktorė.</a:t>
          </a:r>
          <a:br>
            <a:rPr lang="lt-LT" sz="900" b="0" i="0" u="none" dirty="0" smtClean="0">
              <a:solidFill>
                <a:schemeClr val="bg1"/>
              </a:solidFill>
            </a:rPr>
          </a:br>
          <a:endParaRPr lang="lt-LT" sz="900" dirty="0">
            <a:solidFill>
              <a:schemeClr val="bg1"/>
            </a:solidFill>
          </a:endParaRPr>
        </a:p>
      </dgm:t>
    </dgm:pt>
    <dgm:pt modelId="{F47D328E-9B78-4E0A-B8D8-ED3AC07E1F4A}" type="parTrans" cxnId="{3BD17CCF-0634-4826-90AA-3D8EFB14F337}">
      <dgm:prSet/>
      <dgm:spPr/>
      <dgm:t>
        <a:bodyPr/>
        <a:lstStyle/>
        <a:p>
          <a:endParaRPr lang="en-US"/>
        </a:p>
      </dgm:t>
    </dgm:pt>
    <dgm:pt modelId="{38A851DD-4D32-4AD6-8EE3-6A285C233EED}" type="sibTrans" cxnId="{3BD17CCF-0634-4826-90AA-3D8EFB14F337}">
      <dgm:prSet/>
      <dgm:spPr/>
      <dgm:t>
        <a:bodyPr/>
        <a:lstStyle/>
        <a:p>
          <a:endParaRPr lang="en-US"/>
        </a:p>
      </dgm:t>
    </dgm:pt>
    <dgm:pt modelId="{268085FC-C59D-4B2A-8111-A2C3ED6021C1}">
      <dgm:prSet custT="1"/>
      <dgm:spPr/>
      <dgm:t>
        <a:bodyPr/>
        <a:lstStyle/>
        <a:p>
          <a:r>
            <a:rPr lang="lt-LT" sz="900" b="0" i="0" u="none" dirty="0" smtClean="0">
              <a:solidFill>
                <a:schemeClr val="bg1"/>
              </a:solidFill>
            </a:rPr>
            <a:t>2020-03-27 12 val</a:t>
          </a:r>
          <a:r>
            <a:rPr lang="lt-LT" sz="900" b="0" i="0" u="none" dirty="0" smtClean="0">
              <a:solidFill>
                <a:schemeClr val="bg1"/>
              </a:solidFill>
            </a:rPr>
            <a:t>.  Nuotolinė </a:t>
          </a:r>
          <a:r>
            <a:rPr lang="lt-LT" sz="900" b="0" i="0" u="none" dirty="0" smtClean="0">
              <a:solidFill>
                <a:schemeClr val="bg1"/>
              </a:solidFill>
            </a:rPr>
            <a:t>individuali konsultacija dėl nuotolinio mokymo organizavimo. Konsultuoja dr. V. Rupainienė, Kauno Panemunės pradinės mokyklos direktorė.</a:t>
          </a:r>
          <a:br>
            <a:rPr lang="lt-LT" sz="900" b="0" i="0" u="none" dirty="0" smtClean="0">
              <a:solidFill>
                <a:schemeClr val="bg1"/>
              </a:solidFill>
            </a:rPr>
          </a:br>
          <a:endParaRPr lang="lt-LT" sz="900" dirty="0">
            <a:solidFill>
              <a:schemeClr val="bg1"/>
            </a:solidFill>
          </a:endParaRPr>
        </a:p>
      </dgm:t>
    </dgm:pt>
    <dgm:pt modelId="{B4461572-A07C-45D0-83EB-20AE8FF41FDD}" type="parTrans" cxnId="{F25ADF73-417E-4BB3-8713-97F11340B50F}">
      <dgm:prSet/>
      <dgm:spPr/>
      <dgm:t>
        <a:bodyPr/>
        <a:lstStyle/>
        <a:p>
          <a:endParaRPr lang="en-US"/>
        </a:p>
      </dgm:t>
    </dgm:pt>
    <dgm:pt modelId="{D6110D11-442A-420C-8F86-007AF4791476}" type="sibTrans" cxnId="{F25ADF73-417E-4BB3-8713-97F11340B50F}">
      <dgm:prSet/>
      <dgm:spPr/>
      <dgm:t>
        <a:bodyPr/>
        <a:lstStyle/>
        <a:p>
          <a:endParaRPr lang="en-US"/>
        </a:p>
      </dgm:t>
    </dgm:pt>
    <dgm:pt modelId="{2CE42B1D-6C24-4CCA-BEE2-72CEF673954E}">
      <dgm:prSet custT="1"/>
      <dgm:spPr/>
      <dgm:t>
        <a:bodyPr/>
        <a:lstStyle/>
        <a:p>
          <a:r>
            <a:rPr lang="lt-LT" sz="900" b="0" i="0" u="none" dirty="0" smtClean="0">
              <a:solidFill>
                <a:schemeClr val="bg1"/>
              </a:solidFill>
            </a:rPr>
            <a:t>2020-03-30 12 val</a:t>
          </a:r>
          <a:r>
            <a:rPr lang="lt-LT" sz="900" b="0" i="0" u="none" dirty="0" smtClean="0">
              <a:solidFill>
                <a:schemeClr val="bg1"/>
              </a:solidFill>
            </a:rPr>
            <a:t>.  Nuotolinė </a:t>
          </a:r>
          <a:r>
            <a:rPr lang="lt-LT" sz="900" b="0" i="0" u="none" dirty="0" smtClean="0">
              <a:solidFill>
                <a:schemeClr val="bg1"/>
              </a:solidFill>
            </a:rPr>
            <a:t>paskaita "Nuotolinio mokymo organizavimo patirtis</a:t>
          </a:r>
          <a:r>
            <a:rPr lang="lt-LT" sz="900" b="0" i="0" u="none" dirty="0" smtClean="0">
              <a:solidFill>
                <a:schemeClr val="bg1"/>
              </a:solidFill>
            </a:rPr>
            <a:t>“.  Lektorė -  Kauno jėzuitų gimnazijos fizikos mokytoja ekspertė R. </a:t>
          </a:r>
          <a:r>
            <a:rPr lang="lt-LT" sz="900" b="0" i="0" u="none" dirty="0" err="1" smtClean="0">
              <a:solidFill>
                <a:schemeClr val="bg1"/>
              </a:solidFill>
            </a:rPr>
            <a:t>Skorulskienė</a:t>
          </a:r>
          <a:endParaRPr lang="lt-LT" sz="900" dirty="0">
            <a:solidFill>
              <a:schemeClr val="bg1"/>
            </a:solidFill>
          </a:endParaRPr>
        </a:p>
      </dgm:t>
    </dgm:pt>
    <dgm:pt modelId="{B26B6742-EAA5-42AE-B0B4-AB48A7DB822E}" type="parTrans" cxnId="{5B0D0A27-6BF2-4822-9AB2-75B85C736A99}">
      <dgm:prSet/>
      <dgm:spPr/>
      <dgm:t>
        <a:bodyPr/>
        <a:lstStyle/>
        <a:p>
          <a:endParaRPr lang="en-US"/>
        </a:p>
      </dgm:t>
    </dgm:pt>
    <dgm:pt modelId="{C4709DCE-84E4-41A4-A74B-9F0A66DBDFAF}" type="sibTrans" cxnId="{5B0D0A27-6BF2-4822-9AB2-75B85C736A99}">
      <dgm:prSet/>
      <dgm:spPr/>
      <dgm:t>
        <a:bodyPr/>
        <a:lstStyle/>
        <a:p>
          <a:endParaRPr lang="en-US"/>
        </a:p>
      </dgm:t>
    </dgm:pt>
    <dgm:pt modelId="{28C2835A-3CB4-4C38-A1AB-39CBEB9EBA17}">
      <dgm:prSet phldrT="[Text]" custT="1"/>
      <dgm:spPr/>
      <dgm:t>
        <a:bodyPr/>
        <a:lstStyle/>
        <a:p>
          <a:r>
            <a:rPr lang="lt-LT" sz="900" dirty="0" smtClean="0">
              <a:solidFill>
                <a:schemeClr val="bg1"/>
              </a:solidFill>
            </a:rPr>
            <a:t/>
          </a:r>
          <a:br>
            <a:rPr lang="lt-LT" sz="900" dirty="0" smtClean="0">
              <a:solidFill>
                <a:schemeClr val="bg1"/>
              </a:solidFill>
            </a:rPr>
          </a:br>
          <a:endParaRPr lang="en-US" sz="900" dirty="0">
            <a:solidFill>
              <a:schemeClr val="bg1"/>
            </a:solidFill>
          </a:endParaRPr>
        </a:p>
      </dgm:t>
    </dgm:pt>
    <dgm:pt modelId="{93EE15A0-60A1-4A2E-A3FD-AA15067A941F}" type="parTrans" cxnId="{08A22F15-D62D-438B-9968-CF7750A2D25C}">
      <dgm:prSet/>
      <dgm:spPr/>
      <dgm:t>
        <a:bodyPr/>
        <a:lstStyle/>
        <a:p>
          <a:endParaRPr lang="en-US"/>
        </a:p>
      </dgm:t>
    </dgm:pt>
    <dgm:pt modelId="{4F44BABA-67BD-4663-B282-7D940F363E48}" type="sibTrans" cxnId="{08A22F15-D62D-438B-9968-CF7750A2D25C}">
      <dgm:prSet/>
      <dgm:spPr/>
      <dgm:t>
        <a:bodyPr/>
        <a:lstStyle/>
        <a:p>
          <a:endParaRPr lang="en-US"/>
        </a:p>
      </dgm:t>
    </dgm:pt>
    <dgm:pt modelId="{CE8A015F-FF17-4976-97B7-0719542B6056}">
      <dgm:prSet phldrT="[Text]" custT="1"/>
      <dgm:spPr/>
      <dgm:t>
        <a:bodyPr/>
        <a:lstStyle/>
        <a:p>
          <a:r>
            <a:rPr lang="lt-LT" sz="1000" b="0" i="0" u="none" dirty="0" smtClean="0">
              <a:solidFill>
                <a:schemeClr val="bg1"/>
              </a:solidFill>
            </a:rPr>
            <a:t>2020-04-07	</a:t>
          </a:r>
          <a:br>
            <a:rPr lang="lt-LT" sz="1000" b="0" i="0" u="none" dirty="0" smtClean="0">
              <a:solidFill>
                <a:schemeClr val="bg1"/>
              </a:solidFill>
            </a:rPr>
          </a:br>
          <a:r>
            <a:rPr lang="lt-LT" sz="1000" b="0" i="0" u="none" dirty="0" smtClean="0">
              <a:solidFill>
                <a:schemeClr val="bg1"/>
              </a:solidFill>
            </a:rPr>
            <a:t>Nuotolinė konsultacija "Kaip pasirūpinti  vaikų psichologiniu atsparumu karantino sąlygomis?„</a:t>
          </a:r>
          <a:endParaRPr lang="en-US" sz="1000" dirty="0">
            <a:solidFill>
              <a:schemeClr val="bg1"/>
            </a:solidFill>
          </a:endParaRPr>
        </a:p>
      </dgm:t>
    </dgm:pt>
    <dgm:pt modelId="{E2ABDA8F-DF95-46D7-A028-68F5D8222429}" type="parTrans" cxnId="{5A09DD16-CD52-40E1-9217-A75CC08705E0}">
      <dgm:prSet/>
      <dgm:spPr/>
      <dgm:t>
        <a:bodyPr/>
        <a:lstStyle/>
        <a:p>
          <a:endParaRPr lang="en-US"/>
        </a:p>
      </dgm:t>
    </dgm:pt>
    <dgm:pt modelId="{BDB094A9-DB53-421D-82DC-23F3B79DFD14}" type="sibTrans" cxnId="{5A09DD16-CD52-40E1-9217-A75CC08705E0}">
      <dgm:prSet/>
      <dgm:spPr/>
      <dgm:t>
        <a:bodyPr/>
        <a:lstStyle/>
        <a:p>
          <a:endParaRPr lang="en-US"/>
        </a:p>
      </dgm:t>
    </dgm:pt>
    <dgm:pt modelId="{474D7AEE-B37E-48FD-899F-7A65D22B36EB}">
      <dgm:prSet custT="1"/>
      <dgm:spPr/>
      <dgm:t>
        <a:bodyPr/>
        <a:lstStyle/>
        <a:p>
          <a:r>
            <a:rPr lang="pt-BR" sz="900" b="0" i="0" u="none" dirty="0" smtClean="0">
              <a:solidFill>
                <a:schemeClr val="bg1"/>
              </a:solidFill>
            </a:rPr>
            <a:t>2020-03-26 13 val</a:t>
          </a:r>
          <a:r>
            <a:rPr lang="pt-BR" sz="900" b="0" i="0" u="none" dirty="0" smtClean="0">
              <a:solidFill>
                <a:schemeClr val="bg1"/>
              </a:solidFill>
            </a:rPr>
            <a:t>.</a:t>
          </a:r>
          <a:r>
            <a:rPr lang="lt-LT" sz="900" b="0" i="0" u="none" dirty="0" smtClean="0">
              <a:solidFill>
                <a:schemeClr val="bg1"/>
              </a:solidFill>
            </a:rPr>
            <a:t>  </a:t>
          </a:r>
          <a:r>
            <a:rPr lang="pt-BR" sz="900" b="0" i="0" u="none" dirty="0" smtClean="0">
              <a:solidFill>
                <a:schemeClr val="bg1"/>
              </a:solidFill>
            </a:rPr>
            <a:t>Virtuali </a:t>
          </a:r>
          <a:r>
            <a:rPr lang="pt-BR" sz="900" b="0" i="0" u="none" dirty="0" smtClean="0">
              <a:solidFill>
                <a:schemeClr val="bg1"/>
              </a:solidFill>
            </a:rPr>
            <a:t>paskaita „Kibernetinis saugumas ugdymo įstaigose dirbant nuotoliniu būdu“</a:t>
          </a:r>
          <a:r>
            <a:rPr lang="lt-LT" sz="900" b="0" i="0" u="none" dirty="0" smtClean="0">
              <a:solidFill>
                <a:schemeClr val="bg1"/>
              </a:solidFill>
            </a:rPr>
            <a:t>.</a:t>
          </a:r>
          <a:endParaRPr lang="lt-LT" sz="900" dirty="0">
            <a:solidFill>
              <a:schemeClr val="bg1"/>
            </a:solidFill>
          </a:endParaRPr>
        </a:p>
      </dgm:t>
    </dgm:pt>
    <dgm:pt modelId="{F6B70A1E-E6CB-4867-BCAE-788390175E9E}" type="parTrans" cxnId="{38AFCC1D-25D6-433D-BD5D-F6BE214A906E}">
      <dgm:prSet/>
      <dgm:spPr/>
      <dgm:t>
        <a:bodyPr/>
        <a:lstStyle/>
        <a:p>
          <a:endParaRPr lang="lt-LT"/>
        </a:p>
      </dgm:t>
    </dgm:pt>
    <dgm:pt modelId="{1E32AC3F-E2A8-4DB1-9015-461009C35B76}" type="sibTrans" cxnId="{38AFCC1D-25D6-433D-BD5D-F6BE214A906E}">
      <dgm:prSet/>
      <dgm:spPr/>
      <dgm:t>
        <a:bodyPr/>
        <a:lstStyle/>
        <a:p>
          <a:endParaRPr lang="lt-LT"/>
        </a:p>
      </dgm:t>
    </dgm:pt>
    <dgm:pt modelId="{70159CE1-49ED-4777-8F5F-EA972600DD6E}">
      <dgm:prSet custT="1"/>
      <dgm:spPr/>
      <dgm:t>
        <a:bodyPr/>
        <a:lstStyle/>
        <a:p>
          <a:r>
            <a:rPr lang="lt-LT" sz="900" b="0" i="0" u="none" dirty="0" smtClean="0">
              <a:solidFill>
                <a:schemeClr val="bg1"/>
              </a:solidFill>
            </a:rPr>
            <a:t>2020-03-27 11 val</a:t>
          </a:r>
          <a:r>
            <a:rPr lang="lt-LT" sz="900" b="0" i="0" u="none" dirty="0" smtClean="0">
              <a:solidFill>
                <a:schemeClr val="bg1"/>
              </a:solidFill>
            </a:rPr>
            <a:t>. Nuotolinė </a:t>
          </a:r>
          <a:r>
            <a:rPr lang="lt-LT" sz="900" b="0" i="0" u="none" dirty="0" smtClean="0">
              <a:solidFill>
                <a:schemeClr val="bg1"/>
              </a:solidFill>
            </a:rPr>
            <a:t>individuali konsultacija dėl nuotolinio mokymo organizavimo. Konsultuoja dr. D. Žvirdauskas, KTU inžinerijos licėjaus direktorius.</a:t>
          </a:r>
          <a:br>
            <a:rPr lang="lt-LT" sz="900" b="0" i="0" u="none" dirty="0" smtClean="0">
              <a:solidFill>
                <a:schemeClr val="bg1"/>
              </a:solidFill>
            </a:rPr>
          </a:br>
          <a:endParaRPr lang="lt-LT" sz="900" dirty="0">
            <a:solidFill>
              <a:schemeClr val="bg1"/>
            </a:solidFill>
          </a:endParaRPr>
        </a:p>
      </dgm:t>
    </dgm:pt>
    <dgm:pt modelId="{11956F3B-6A6C-4AE8-923F-883CAF88DEAB}" type="parTrans" cxnId="{1475C61E-D583-4FC4-8154-90396E393496}">
      <dgm:prSet/>
      <dgm:spPr/>
      <dgm:t>
        <a:bodyPr/>
        <a:lstStyle/>
        <a:p>
          <a:endParaRPr lang="lt-LT"/>
        </a:p>
      </dgm:t>
    </dgm:pt>
    <dgm:pt modelId="{0DF64AB1-7188-40F2-A2F0-2310EDBC0663}" type="sibTrans" cxnId="{1475C61E-D583-4FC4-8154-90396E393496}">
      <dgm:prSet/>
      <dgm:spPr/>
      <dgm:t>
        <a:bodyPr/>
        <a:lstStyle/>
        <a:p>
          <a:endParaRPr lang="lt-LT"/>
        </a:p>
      </dgm:t>
    </dgm:pt>
    <dgm:pt modelId="{1893B6A3-D426-4957-80C2-480DD364BD40}">
      <dgm:prSet custT="1"/>
      <dgm:spPr/>
      <dgm:t>
        <a:bodyPr/>
        <a:lstStyle/>
        <a:p>
          <a:endParaRPr lang="lt-LT" sz="900" dirty="0">
            <a:solidFill>
              <a:schemeClr val="bg1"/>
            </a:solidFill>
          </a:endParaRPr>
        </a:p>
      </dgm:t>
    </dgm:pt>
    <dgm:pt modelId="{BA75AF61-F140-4C86-B6C9-99F77D885AA4}" type="parTrans" cxnId="{7AE572DC-6940-43E3-BD18-633AE7241B60}">
      <dgm:prSet/>
      <dgm:spPr/>
      <dgm:t>
        <a:bodyPr/>
        <a:lstStyle/>
        <a:p>
          <a:endParaRPr lang="lt-LT"/>
        </a:p>
      </dgm:t>
    </dgm:pt>
    <dgm:pt modelId="{CCE18188-2107-498D-9F0F-825A089EF42F}" type="sibTrans" cxnId="{7AE572DC-6940-43E3-BD18-633AE7241B60}">
      <dgm:prSet/>
      <dgm:spPr/>
      <dgm:t>
        <a:bodyPr/>
        <a:lstStyle/>
        <a:p>
          <a:endParaRPr lang="lt-LT"/>
        </a:p>
      </dgm:t>
    </dgm:pt>
    <dgm:pt modelId="{BD04EAE2-197C-4680-9DDC-93824CE3C13E}">
      <dgm:prSet custT="1"/>
      <dgm:spPr/>
      <dgm:t>
        <a:bodyPr/>
        <a:lstStyle/>
        <a:p>
          <a:r>
            <a:rPr lang="lt-LT" sz="1000" b="0" i="0" u="none" dirty="0" smtClean="0">
              <a:solidFill>
                <a:schemeClr val="bg1"/>
              </a:solidFill>
            </a:rPr>
            <a:t>2020-04-22	</a:t>
          </a:r>
          <a:br>
            <a:rPr lang="lt-LT" sz="1000" b="0" i="0" u="none" dirty="0" smtClean="0">
              <a:solidFill>
                <a:schemeClr val="bg1"/>
              </a:solidFill>
            </a:rPr>
          </a:br>
          <a:r>
            <a:rPr lang="lt-LT" sz="1000" b="0" i="0" u="none" dirty="0" smtClean="0">
              <a:solidFill>
                <a:schemeClr val="bg1"/>
              </a:solidFill>
            </a:rPr>
            <a:t>Nuotolinė paskaita „Vaikų emocinė gerovė. Tėvų ir mokyklos duoklė vaikams“</a:t>
          </a:r>
          <a:br>
            <a:rPr lang="lt-LT" sz="1000" b="0" i="0" u="none" dirty="0" smtClean="0">
              <a:solidFill>
                <a:schemeClr val="bg1"/>
              </a:solidFill>
            </a:rPr>
          </a:br>
          <a:endParaRPr lang="lt-LT" sz="1000" dirty="0">
            <a:solidFill>
              <a:schemeClr val="bg1"/>
            </a:solidFill>
          </a:endParaRPr>
        </a:p>
      </dgm:t>
    </dgm:pt>
    <dgm:pt modelId="{0BDEA2CF-469D-4019-A1A9-0CB4F09ABFB8}" type="parTrans" cxnId="{2F1BAE34-1A47-4B1A-B998-B3A794339E65}">
      <dgm:prSet/>
      <dgm:spPr/>
      <dgm:t>
        <a:bodyPr/>
        <a:lstStyle/>
        <a:p>
          <a:endParaRPr lang="lt-LT"/>
        </a:p>
      </dgm:t>
    </dgm:pt>
    <dgm:pt modelId="{FA3F707E-1A82-4E49-94CD-75FD78BEE3C1}" type="sibTrans" cxnId="{2F1BAE34-1A47-4B1A-B998-B3A794339E65}">
      <dgm:prSet/>
      <dgm:spPr/>
      <dgm:t>
        <a:bodyPr/>
        <a:lstStyle/>
        <a:p>
          <a:endParaRPr lang="lt-LT"/>
        </a:p>
      </dgm:t>
    </dgm:pt>
    <dgm:pt modelId="{316A7E7E-945B-439B-BD1C-D74BAAB4D35C}">
      <dgm:prSet custT="1"/>
      <dgm:spPr/>
      <dgm:t>
        <a:bodyPr/>
        <a:lstStyle/>
        <a:p>
          <a:endParaRPr lang="lt-LT" sz="1000" dirty="0">
            <a:solidFill>
              <a:schemeClr val="bg1"/>
            </a:solidFill>
          </a:endParaRPr>
        </a:p>
      </dgm:t>
    </dgm:pt>
    <dgm:pt modelId="{DE015143-60F8-4CFF-8C10-8BD5A8AAD6AA}" type="parTrans" cxnId="{10318270-9F9E-46A7-AFF5-59AFE0283B29}">
      <dgm:prSet/>
      <dgm:spPr/>
      <dgm:t>
        <a:bodyPr/>
        <a:lstStyle/>
        <a:p>
          <a:endParaRPr lang="lt-LT"/>
        </a:p>
      </dgm:t>
    </dgm:pt>
    <dgm:pt modelId="{779515C7-332D-4FA3-A0BE-DCA5F71C5BAA}" type="sibTrans" cxnId="{10318270-9F9E-46A7-AFF5-59AFE0283B29}">
      <dgm:prSet/>
      <dgm:spPr/>
      <dgm:t>
        <a:bodyPr/>
        <a:lstStyle/>
        <a:p>
          <a:endParaRPr lang="lt-LT"/>
        </a:p>
      </dgm:t>
    </dgm:pt>
    <dgm:pt modelId="{E1BBB5AE-8B7C-4E05-B1E8-B32F912AC221}">
      <dgm:prSet custT="1"/>
      <dgm:spPr/>
      <dgm:t>
        <a:bodyPr/>
        <a:lstStyle/>
        <a:p>
          <a:r>
            <a:rPr lang="lt-LT" sz="900" dirty="0" smtClean="0">
              <a:solidFill>
                <a:schemeClr val="bg1"/>
              </a:solidFill>
            </a:rPr>
            <a:t>2020-04-15-17 10 val</a:t>
          </a:r>
          <a:r>
            <a:rPr lang="lt-LT" sz="900" dirty="0" smtClean="0">
              <a:solidFill>
                <a:schemeClr val="bg1"/>
              </a:solidFill>
            </a:rPr>
            <a:t>. Nuotolinis </a:t>
          </a:r>
          <a:r>
            <a:rPr lang="lt-LT" sz="900" b="0" dirty="0" smtClean="0">
              <a:solidFill>
                <a:schemeClr val="bg1"/>
              </a:solidFill>
            </a:rPr>
            <a:t>seminaras  „Vadovo įtaka komandai“.</a:t>
          </a:r>
          <a:endParaRPr lang="lt-LT" sz="900" b="0" dirty="0">
            <a:solidFill>
              <a:schemeClr val="bg1"/>
            </a:solidFill>
          </a:endParaRPr>
        </a:p>
      </dgm:t>
    </dgm:pt>
    <dgm:pt modelId="{A0680046-2D8D-46EC-A865-22ADEC3B8B64}" type="parTrans" cxnId="{09D7756F-E979-4977-AFD2-B54443037AB3}">
      <dgm:prSet/>
      <dgm:spPr/>
      <dgm:t>
        <a:bodyPr/>
        <a:lstStyle/>
        <a:p>
          <a:endParaRPr lang="lt-LT"/>
        </a:p>
      </dgm:t>
    </dgm:pt>
    <dgm:pt modelId="{1D43AF5A-01D5-4BEA-AA99-8693FDA1E268}" type="sibTrans" cxnId="{09D7756F-E979-4977-AFD2-B54443037AB3}">
      <dgm:prSet/>
      <dgm:spPr/>
      <dgm:t>
        <a:bodyPr/>
        <a:lstStyle/>
        <a:p>
          <a:endParaRPr lang="lt-LT"/>
        </a:p>
      </dgm:t>
    </dgm:pt>
    <dgm:pt modelId="{A2461777-70DF-4CC8-A9D9-C0300D694847}">
      <dgm:prSet phldrT="[Text]" custT="1"/>
      <dgm:spPr/>
      <dgm:t>
        <a:bodyPr/>
        <a:lstStyle/>
        <a:p>
          <a:r>
            <a:rPr lang="lt-LT" sz="1000" dirty="0" smtClean="0">
              <a:solidFill>
                <a:schemeClr val="bg1"/>
              </a:solidFill>
            </a:rPr>
            <a:t/>
          </a:r>
          <a:br>
            <a:rPr lang="lt-LT" sz="1000" dirty="0" smtClean="0">
              <a:solidFill>
                <a:schemeClr val="bg1"/>
              </a:solidFill>
            </a:rPr>
          </a:br>
          <a:r>
            <a:rPr lang="lt-LT" sz="1000" dirty="0" smtClean="0">
              <a:solidFill>
                <a:schemeClr val="bg1"/>
              </a:solidFill>
            </a:rPr>
            <a:t/>
          </a:r>
          <a:br>
            <a:rPr lang="lt-LT" sz="1000" dirty="0" smtClean="0">
              <a:solidFill>
                <a:schemeClr val="bg1"/>
              </a:solidFill>
            </a:rPr>
          </a:br>
          <a:endParaRPr lang="en-US" sz="1000" dirty="0">
            <a:solidFill>
              <a:schemeClr val="bg1"/>
            </a:solidFill>
          </a:endParaRPr>
        </a:p>
      </dgm:t>
    </dgm:pt>
    <dgm:pt modelId="{A28616D7-0FE9-4F7B-835E-3AEF38CED620}" type="parTrans" cxnId="{5105A96A-1F26-46AC-9E8D-D9DFC0EAE596}">
      <dgm:prSet/>
      <dgm:spPr/>
      <dgm:t>
        <a:bodyPr/>
        <a:lstStyle/>
        <a:p>
          <a:endParaRPr lang="lt-LT"/>
        </a:p>
      </dgm:t>
    </dgm:pt>
    <dgm:pt modelId="{1D6F9699-A835-4A0C-8FF8-7F8793B93616}" type="sibTrans" cxnId="{5105A96A-1F26-46AC-9E8D-D9DFC0EAE596}">
      <dgm:prSet/>
      <dgm:spPr/>
      <dgm:t>
        <a:bodyPr/>
        <a:lstStyle/>
        <a:p>
          <a:endParaRPr lang="lt-LT"/>
        </a:p>
      </dgm:t>
    </dgm:pt>
    <dgm:pt modelId="{2EB84A31-0ED3-43C6-9F43-1FF86B92AA6A}">
      <dgm:prSet phldrT="[Text]" custT="1"/>
      <dgm:spPr/>
      <dgm:t>
        <a:bodyPr/>
        <a:lstStyle/>
        <a:p>
          <a:r>
            <a:rPr lang="lt-LT" sz="900" b="0" i="0" u="none" dirty="0" smtClean="0">
              <a:solidFill>
                <a:schemeClr val="bg1"/>
              </a:solidFill>
            </a:rPr>
            <a:t>2020-03-24 11 val</a:t>
          </a:r>
          <a:r>
            <a:rPr lang="lt-LT" sz="900" b="0" i="0" u="none" dirty="0" smtClean="0">
              <a:solidFill>
                <a:schemeClr val="bg1"/>
              </a:solidFill>
            </a:rPr>
            <a:t>.  Virtuali </a:t>
          </a:r>
          <a:r>
            <a:rPr lang="lt-LT" sz="900" b="0" i="0" u="none" dirty="0" smtClean="0">
              <a:solidFill>
                <a:schemeClr val="bg1"/>
              </a:solidFill>
            </a:rPr>
            <a:t>konsultacija mokyklų vadovams „Pasirengimas nuotoliniam mokymui“.</a:t>
          </a:r>
          <a:br>
            <a:rPr lang="lt-LT" sz="900" b="0" i="0" u="none" dirty="0" smtClean="0">
              <a:solidFill>
                <a:schemeClr val="bg1"/>
              </a:solidFill>
            </a:rPr>
          </a:br>
          <a:endParaRPr lang="en-US" sz="900" dirty="0">
            <a:solidFill>
              <a:schemeClr val="bg1"/>
            </a:solidFill>
          </a:endParaRPr>
        </a:p>
      </dgm:t>
    </dgm:pt>
    <dgm:pt modelId="{D1E714B9-34CB-4D43-847B-4DDC39A13770}" type="sibTrans" cxnId="{83B0DF00-7D4C-4679-BC8A-6BAFF80B6D47}">
      <dgm:prSet/>
      <dgm:spPr/>
      <dgm:t>
        <a:bodyPr/>
        <a:lstStyle/>
        <a:p>
          <a:endParaRPr lang="lt-LT"/>
        </a:p>
      </dgm:t>
    </dgm:pt>
    <dgm:pt modelId="{332027D2-335F-4CE3-AC1C-B9B78985C767}" type="parTrans" cxnId="{83B0DF00-7D4C-4679-BC8A-6BAFF80B6D47}">
      <dgm:prSet/>
      <dgm:spPr/>
      <dgm:t>
        <a:bodyPr/>
        <a:lstStyle/>
        <a:p>
          <a:endParaRPr lang="lt-LT"/>
        </a:p>
      </dgm:t>
    </dgm:pt>
    <dgm:pt modelId="{8E06F988-9967-4925-BBE0-C17599D9F920}">
      <dgm:prSet phldrT="[Text]"/>
      <dgm:spPr/>
      <dgm:t>
        <a:bodyPr/>
        <a:lstStyle/>
        <a:p>
          <a:r>
            <a:rPr lang="lt-LT" dirty="0" smtClean="0"/>
            <a:t>Tėvams</a:t>
          </a:r>
          <a:endParaRPr lang="en-US" dirty="0"/>
        </a:p>
      </dgm:t>
    </dgm:pt>
    <dgm:pt modelId="{CF2F8779-EC38-498E-AF86-63D12D2B9DFA}" type="sibTrans" cxnId="{AEBB7EFA-23D2-431C-A64F-A8086335170D}">
      <dgm:prSet/>
      <dgm:spPr/>
      <dgm:t>
        <a:bodyPr/>
        <a:lstStyle/>
        <a:p>
          <a:endParaRPr lang="en-US"/>
        </a:p>
      </dgm:t>
    </dgm:pt>
    <dgm:pt modelId="{5B75B10D-6E61-49B7-A83D-713E3F9068FE}" type="parTrans" cxnId="{AEBB7EFA-23D2-431C-A64F-A8086335170D}">
      <dgm:prSet/>
      <dgm:spPr/>
      <dgm:t>
        <a:bodyPr/>
        <a:lstStyle/>
        <a:p>
          <a:endParaRPr lang="en-US"/>
        </a:p>
      </dgm:t>
    </dgm:pt>
    <dgm:pt modelId="{D892E2F8-0273-46D7-B044-1FEC7E9291E8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2020-04-21   „Nuotolinis </a:t>
          </a:r>
          <a:r>
            <a:rPr lang="lt-LT" sz="850" dirty="0" smtClean="0">
              <a:solidFill>
                <a:schemeClr val="bg1"/>
              </a:solidFill>
            </a:rPr>
            <a:t>mokymas dailės mokytojams“. </a:t>
          </a:r>
          <a:endParaRPr lang="lt-LT" sz="850" dirty="0">
            <a:solidFill>
              <a:schemeClr val="bg1"/>
            </a:solidFill>
          </a:endParaRPr>
        </a:p>
      </dgm:t>
    </dgm:pt>
    <dgm:pt modelId="{16BFB17E-51DB-41EC-BF57-D1E3AA465F99}" type="sibTrans" cxnId="{56E009A2-1989-4CDA-BAA0-B40A3B4A832D}">
      <dgm:prSet/>
      <dgm:spPr/>
      <dgm:t>
        <a:bodyPr/>
        <a:lstStyle/>
        <a:p>
          <a:endParaRPr lang="lt-LT"/>
        </a:p>
      </dgm:t>
    </dgm:pt>
    <dgm:pt modelId="{20466EF2-6885-464F-A680-BD8FE26647BF}" type="parTrans" cxnId="{56E009A2-1989-4CDA-BAA0-B40A3B4A832D}">
      <dgm:prSet/>
      <dgm:spPr/>
      <dgm:t>
        <a:bodyPr/>
        <a:lstStyle/>
        <a:p>
          <a:endParaRPr lang="lt-LT"/>
        </a:p>
      </dgm:t>
    </dgm:pt>
    <dgm:pt modelId="{D120978A-EA67-4F5C-BAC6-51E4A33EB2E0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2020-04-16    „Nuotolinis </a:t>
          </a:r>
          <a:r>
            <a:rPr lang="lt-LT" sz="850" dirty="0" smtClean="0">
              <a:solidFill>
                <a:schemeClr val="bg1"/>
              </a:solidFill>
            </a:rPr>
            <a:t>mokymas technologijų mokytojams“.</a:t>
          </a:r>
          <a:endParaRPr lang="lt-LT" sz="850" dirty="0">
            <a:solidFill>
              <a:schemeClr val="bg1"/>
            </a:solidFill>
          </a:endParaRPr>
        </a:p>
      </dgm:t>
    </dgm:pt>
    <dgm:pt modelId="{7815AFCC-A225-4438-9A98-83BC628C2F36}" type="sibTrans" cxnId="{1404C0D7-8653-4D79-81EB-011F75216C9D}">
      <dgm:prSet/>
      <dgm:spPr/>
      <dgm:t>
        <a:bodyPr/>
        <a:lstStyle/>
        <a:p>
          <a:endParaRPr lang="lt-LT"/>
        </a:p>
      </dgm:t>
    </dgm:pt>
    <dgm:pt modelId="{C7CFE7E6-D2E4-4D73-9455-FB680F791A44}" type="parTrans" cxnId="{1404C0D7-8653-4D79-81EB-011F75216C9D}">
      <dgm:prSet/>
      <dgm:spPr/>
      <dgm:t>
        <a:bodyPr/>
        <a:lstStyle/>
        <a:p>
          <a:endParaRPr lang="lt-LT"/>
        </a:p>
      </dgm:t>
    </dgm:pt>
    <dgm:pt modelId="{05AA7A98-326E-418C-ACC2-F13E16F6206B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2020-04-16    „Kaip </a:t>
          </a:r>
          <a:r>
            <a:rPr lang="lt-LT" sz="850" dirty="0" smtClean="0">
              <a:solidFill>
                <a:schemeClr val="bg1"/>
              </a:solidFill>
            </a:rPr>
            <a:t>efektyviau dirbti nuotoliniu būdu lietuvių kalbos pamokse 9 - 12 klasėse“. </a:t>
          </a:r>
          <a:endParaRPr lang="lt-LT" sz="850" dirty="0">
            <a:solidFill>
              <a:schemeClr val="bg1"/>
            </a:solidFill>
          </a:endParaRPr>
        </a:p>
      </dgm:t>
    </dgm:pt>
    <dgm:pt modelId="{4557ADA9-7B18-4F75-AF3C-A30F18ECD545}" type="sibTrans" cxnId="{343DD1C2-9BEF-41BA-ABC8-DF2EEA0A8E06}">
      <dgm:prSet/>
      <dgm:spPr/>
      <dgm:t>
        <a:bodyPr/>
        <a:lstStyle/>
        <a:p>
          <a:endParaRPr lang="lt-LT"/>
        </a:p>
      </dgm:t>
    </dgm:pt>
    <dgm:pt modelId="{78733EA1-9510-4335-819F-5C622F0D4E4C}" type="parTrans" cxnId="{343DD1C2-9BEF-41BA-ABC8-DF2EEA0A8E06}">
      <dgm:prSet/>
      <dgm:spPr/>
      <dgm:t>
        <a:bodyPr/>
        <a:lstStyle/>
        <a:p>
          <a:endParaRPr lang="lt-LT"/>
        </a:p>
      </dgm:t>
    </dgm:pt>
    <dgm:pt modelId="{BC538B50-12D8-42C0-A84B-389FD1D1BA2D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2020-04-08    „Praktiniai </a:t>
          </a:r>
          <a:r>
            <a:rPr lang="lt-LT" sz="850" dirty="0" smtClean="0">
              <a:solidFill>
                <a:schemeClr val="bg1"/>
              </a:solidFill>
            </a:rPr>
            <a:t>krizės įveikos būdai. Kaip suvaldyti nerimą ir įtampą?".</a:t>
          </a:r>
          <a:endParaRPr lang="lt-LT" sz="850" dirty="0">
            <a:solidFill>
              <a:schemeClr val="bg1"/>
            </a:solidFill>
          </a:endParaRPr>
        </a:p>
      </dgm:t>
    </dgm:pt>
    <dgm:pt modelId="{2304B821-2C1E-4BA8-A8B5-102A592122F8}" type="sibTrans" cxnId="{C4752B30-A1A3-435A-BB01-80450A2E5067}">
      <dgm:prSet/>
      <dgm:spPr/>
      <dgm:t>
        <a:bodyPr/>
        <a:lstStyle/>
        <a:p>
          <a:endParaRPr lang="lt-LT"/>
        </a:p>
      </dgm:t>
    </dgm:pt>
    <dgm:pt modelId="{9481CF6D-9EB7-4BAF-936C-0853226C90D3}" type="parTrans" cxnId="{C4752B30-A1A3-435A-BB01-80450A2E5067}">
      <dgm:prSet/>
      <dgm:spPr/>
      <dgm:t>
        <a:bodyPr/>
        <a:lstStyle/>
        <a:p>
          <a:endParaRPr lang="lt-LT"/>
        </a:p>
      </dgm:t>
    </dgm:pt>
    <dgm:pt modelId="{FF54F5A6-1CBF-410F-9162-3DD321A98C86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2020-04-01 </a:t>
          </a:r>
          <a:r>
            <a:rPr lang="lt-LT" sz="850" dirty="0" smtClean="0">
              <a:solidFill>
                <a:schemeClr val="bg1"/>
              </a:solidFill>
            </a:rPr>
            <a:t>   Konsultacija </a:t>
          </a:r>
          <a:r>
            <a:rPr lang="lt-LT" sz="850" dirty="0" smtClean="0">
              <a:solidFill>
                <a:schemeClr val="bg1"/>
              </a:solidFill>
            </a:rPr>
            <a:t>ugdymo įstaigų bibliotekininkams.</a:t>
          </a:r>
          <a:endParaRPr lang="lt-LT" sz="850" dirty="0">
            <a:solidFill>
              <a:schemeClr val="bg1"/>
            </a:solidFill>
          </a:endParaRPr>
        </a:p>
      </dgm:t>
    </dgm:pt>
    <dgm:pt modelId="{A89E1D56-B765-4CB6-B8A8-283EF7193E7C}" type="sibTrans" cxnId="{FDAA174C-E81C-40D6-B491-E632C8F853EF}">
      <dgm:prSet/>
      <dgm:spPr/>
      <dgm:t>
        <a:bodyPr/>
        <a:lstStyle/>
        <a:p>
          <a:endParaRPr lang="lt-LT"/>
        </a:p>
      </dgm:t>
    </dgm:pt>
    <dgm:pt modelId="{DC625C40-2641-45B8-8F5B-A6A2EAC5E38A}" type="parTrans" cxnId="{FDAA174C-E81C-40D6-B491-E632C8F853EF}">
      <dgm:prSet/>
      <dgm:spPr/>
      <dgm:t>
        <a:bodyPr/>
        <a:lstStyle/>
        <a:p>
          <a:endParaRPr lang="lt-LT"/>
        </a:p>
      </dgm:t>
    </dgm:pt>
    <dgm:pt modelId="{10E29106-8646-46BA-9697-21860F74E406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2020-04-03   „Kaip </a:t>
          </a:r>
          <a:r>
            <a:rPr lang="lt-LT" sz="850" dirty="0" smtClean="0">
              <a:solidFill>
                <a:schemeClr val="bg1"/>
              </a:solidFill>
            </a:rPr>
            <a:t>palaikyti savo  psichinę sveikatą karantino metu".</a:t>
          </a:r>
          <a:endParaRPr lang="lt-LT" sz="850" dirty="0">
            <a:solidFill>
              <a:schemeClr val="bg1"/>
            </a:solidFill>
          </a:endParaRPr>
        </a:p>
      </dgm:t>
    </dgm:pt>
    <dgm:pt modelId="{6943F41D-E94A-40D9-B58F-4EDB028032E9}" type="sibTrans" cxnId="{4C5E28F5-82EB-47DA-9C38-91263E4F968B}">
      <dgm:prSet/>
      <dgm:spPr/>
      <dgm:t>
        <a:bodyPr/>
        <a:lstStyle/>
        <a:p>
          <a:endParaRPr lang="lt-LT"/>
        </a:p>
      </dgm:t>
    </dgm:pt>
    <dgm:pt modelId="{4E1EBF90-5978-4EFA-85A0-0227DF626293}" type="parTrans" cxnId="{4C5E28F5-82EB-47DA-9C38-91263E4F968B}">
      <dgm:prSet/>
      <dgm:spPr/>
      <dgm:t>
        <a:bodyPr/>
        <a:lstStyle/>
        <a:p>
          <a:endParaRPr lang="lt-LT"/>
        </a:p>
      </dgm:t>
    </dgm:pt>
    <dgm:pt modelId="{6750F098-A46F-401C-A9D6-F369C5C109F7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2020-04-01 </a:t>
          </a:r>
          <a:r>
            <a:rPr lang="lt-LT" sz="850" dirty="0" smtClean="0">
              <a:solidFill>
                <a:schemeClr val="bg1"/>
              </a:solidFill>
            </a:rPr>
            <a:t>  Konsultacija </a:t>
          </a:r>
          <a:r>
            <a:rPr lang="lt-LT" sz="850" dirty="0" smtClean="0">
              <a:solidFill>
                <a:schemeClr val="bg1"/>
              </a:solidFill>
            </a:rPr>
            <a:t>pradinio ugdymo mokytojams dėl nuotolinio mokymo.</a:t>
          </a:r>
          <a:endParaRPr lang="lt-LT" sz="850" dirty="0">
            <a:solidFill>
              <a:schemeClr val="bg1"/>
            </a:solidFill>
          </a:endParaRPr>
        </a:p>
      </dgm:t>
    </dgm:pt>
    <dgm:pt modelId="{A36C72B8-ED2B-46D0-A044-3A3A31F10685}" type="sibTrans" cxnId="{B61A496C-5252-4D7C-9F4F-45724EE5764C}">
      <dgm:prSet/>
      <dgm:spPr/>
      <dgm:t>
        <a:bodyPr/>
        <a:lstStyle/>
        <a:p>
          <a:endParaRPr lang="lt-LT"/>
        </a:p>
      </dgm:t>
    </dgm:pt>
    <dgm:pt modelId="{11A98D37-2A7D-4A96-8558-21D268675D78}" type="parTrans" cxnId="{B61A496C-5252-4D7C-9F4F-45724EE5764C}">
      <dgm:prSet/>
      <dgm:spPr/>
      <dgm:t>
        <a:bodyPr/>
        <a:lstStyle/>
        <a:p>
          <a:endParaRPr lang="lt-LT"/>
        </a:p>
      </dgm:t>
    </dgm:pt>
    <dgm:pt modelId="{C61BF817-CA2A-4E00-92F5-DF32F7D62917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2020-04-01    Konsultacijos </a:t>
          </a:r>
          <a:r>
            <a:rPr lang="lt-LT" sz="850" dirty="0" smtClean="0">
              <a:solidFill>
                <a:schemeClr val="bg1"/>
              </a:solidFill>
            </a:rPr>
            <a:t>dėl Kauno miesto mokinių dalyvavimo tarptautinio programavimo konkurse „OCEAN OF CODE“.</a:t>
          </a:r>
          <a:endParaRPr lang="lt-LT" sz="850" dirty="0">
            <a:solidFill>
              <a:schemeClr val="bg1"/>
            </a:solidFill>
          </a:endParaRPr>
        </a:p>
      </dgm:t>
    </dgm:pt>
    <dgm:pt modelId="{14124C0D-4FF9-448F-91C8-063301009B67}" type="sibTrans" cxnId="{46F18134-6739-431F-94A1-B905FCBCF77C}">
      <dgm:prSet/>
      <dgm:spPr/>
      <dgm:t>
        <a:bodyPr/>
        <a:lstStyle/>
        <a:p>
          <a:endParaRPr lang="lt-LT"/>
        </a:p>
      </dgm:t>
    </dgm:pt>
    <dgm:pt modelId="{3A52B2CE-0E3E-4832-A861-F1056D2E9601}" type="parTrans" cxnId="{46F18134-6739-431F-94A1-B905FCBCF77C}">
      <dgm:prSet/>
      <dgm:spPr/>
      <dgm:t>
        <a:bodyPr/>
        <a:lstStyle/>
        <a:p>
          <a:endParaRPr lang="lt-LT"/>
        </a:p>
      </dgm:t>
    </dgm:pt>
    <dgm:pt modelId="{A01F431F-AA30-4EF3-9CE1-8674855DA92E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2020-03-31  </a:t>
          </a:r>
          <a:r>
            <a:rPr lang="lt-LT" sz="850" dirty="0" smtClean="0">
              <a:solidFill>
                <a:schemeClr val="bg1"/>
              </a:solidFill>
            </a:rPr>
            <a:t> „Nuotolinis </a:t>
          </a:r>
          <a:r>
            <a:rPr lang="lt-LT" sz="850" dirty="0" smtClean="0">
              <a:solidFill>
                <a:schemeClr val="bg1"/>
              </a:solidFill>
            </a:rPr>
            <a:t>lietuvių kalbos mokymas 9 -10 klasėse”.</a:t>
          </a:r>
          <a:endParaRPr lang="lt-LT" sz="850" dirty="0">
            <a:solidFill>
              <a:schemeClr val="bg1"/>
            </a:solidFill>
          </a:endParaRPr>
        </a:p>
      </dgm:t>
    </dgm:pt>
    <dgm:pt modelId="{351625AD-C7FD-4A79-B4CB-D16EAF2741F1}" type="sibTrans" cxnId="{EEBADD4D-779D-4CEE-882E-B9D4CAEE3EC5}">
      <dgm:prSet/>
      <dgm:spPr/>
      <dgm:t>
        <a:bodyPr/>
        <a:lstStyle/>
        <a:p>
          <a:endParaRPr lang="lt-LT"/>
        </a:p>
      </dgm:t>
    </dgm:pt>
    <dgm:pt modelId="{4FC04219-15BB-4F90-935E-0795D751E361}" type="parTrans" cxnId="{EEBADD4D-779D-4CEE-882E-B9D4CAEE3EC5}">
      <dgm:prSet/>
      <dgm:spPr/>
      <dgm:t>
        <a:bodyPr/>
        <a:lstStyle/>
        <a:p>
          <a:endParaRPr lang="lt-LT"/>
        </a:p>
      </dgm:t>
    </dgm:pt>
    <dgm:pt modelId="{77AC007F-DFBD-4A47-B550-6A5342029CBB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2020-03-23 </a:t>
          </a:r>
          <a:r>
            <a:rPr lang="lt-LT" sz="850" dirty="0" smtClean="0">
              <a:solidFill>
                <a:schemeClr val="bg1"/>
              </a:solidFill>
            </a:rPr>
            <a:t> Konsultacija </a:t>
          </a:r>
          <a:r>
            <a:rPr lang="lt-LT" sz="850" dirty="0" smtClean="0">
              <a:solidFill>
                <a:schemeClr val="bg1"/>
              </a:solidFill>
            </a:rPr>
            <a:t>pradinio ugdymo mokytojams, norintiems išmokti dirbti su planšetėmis.</a:t>
          </a:r>
          <a:endParaRPr lang="lt-LT" sz="850" b="1" dirty="0">
            <a:solidFill>
              <a:schemeClr val="bg1"/>
            </a:solidFill>
          </a:endParaRPr>
        </a:p>
      </dgm:t>
    </dgm:pt>
    <dgm:pt modelId="{70E92B85-00B1-4299-8BBD-6373C5500E82}" type="sibTrans" cxnId="{EC4BE4E8-14C0-4E7F-BAEB-F79D7BB47790}">
      <dgm:prSet/>
      <dgm:spPr/>
      <dgm:t>
        <a:bodyPr/>
        <a:lstStyle/>
        <a:p>
          <a:endParaRPr lang="lt-LT"/>
        </a:p>
      </dgm:t>
    </dgm:pt>
    <dgm:pt modelId="{08A3BF5E-8683-4115-9D4C-C268721861C6}" type="parTrans" cxnId="{EC4BE4E8-14C0-4E7F-BAEB-F79D7BB47790}">
      <dgm:prSet/>
      <dgm:spPr/>
      <dgm:t>
        <a:bodyPr/>
        <a:lstStyle/>
        <a:p>
          <a:endParaRPr lang="lt-LT"/>
        </a:p>
      </dgm:t>
    </dgm:pt>
    <dgm:pt modelId="{7E5F7D84-9842-4BD9-B5DE-32667408DDF7}">
      <dgm:prSet custT="1"/>
      <dgm:spPr/>
      <dgm:t>
        <a:bodyPr/>
        <a:lstStyle/>
        <a:p>
          <a:pPr algn="l"/>
          <a:endParaRPr lang="lt-LT" sz="600" b="1" dirty="0">
            <a:solidFill>
              <a:schemeClr val="bg1"/>
            </a:solidFill>
          </a:endParaRPr>
        </a:p>
      </dgm:t>
    </dgm:pt>
    <dgm:pt modelId="{0A96D909-1944-4774-8B20-9C71E38ED4CB}" type="sibTrans" cxnId="{D639473B-3971-4708-94E4-408D39009F68}">
      <dgm:prSet/>
      <dgm:spPr/>
      <dgm:t>
        <a:bodyPr/>
        <a:lstStyle/>
        <a:p>
          <a:endParaRPr lang="lt-LT"/>
        </a:p>
      </dgm:t>
    </dgm:pt>
    <dgm:pt modelId="{34E902C2-0951-4D4D-A540-AFC6D0EA2862}" type="parTrans" cxnId="{D639473B-3971-4708-94E4-408D39009F68}">
      <dgm:prSet/>
      <dgm:spPr/>
      <dgm:t>
        <a:bodyPr/>
        <a:lstStyle/>
        <a:p>
          <a:endParaRPr lang="lt-LT"/>
        </a:p>
      </dgm:t>
    </dgm:pt>
    <dgm:pt modelId="{895A67BC-7116-4B29-902C-D546EADDBFFD}">
      <dgm:prSet custT="1"/>
      <dgm:spPr/>
      <dgm:t>
        <a:bodyPr/>
        <a:lstStyle/>
        <a:p>
          <a:pPr algn="l"/>
          <a:r>
            <a:rPr lang="lt-LT" sz="850" b="0" i="0" u="none" dirty="0" smtClean="0">
              <a:solidFill>
                <a:schemeClr val="bg1"/>
              </a:solidFill>
            </a:rPr>
            <a:t>2020-04   „Specialiosios </a:t>
          </a:r>
          <a:r>
            <a:rPr lang="lt-LT" sz="850" b="0" i="0" u="none" dirty="0" smtClean="0">
              <a:solidFill>
                <a:schemeClr val="bg1"/>
              </a:solidFill>
            </a:rPr>
            <a:t>pedagogikos ir specialiosios psichologijos kvalifikacijos tobulinimo kursų programa“</a:t>
          </a:r>
          <a:br>
            <a:rPr lang="lt-LT" sz="850" b="0" i="0" u="none" dirty="0" smtClean="0">
              <a:solidFill>
                <a:schemeClr val="bg1"/>
              </a:solidFill>
            </a:rPr>
          </a:br>
          <a:r>
            <a:rPr lang="lt-LT" sz="850" b="0" i="0" u="none" dirty="0" smtClean="0">
              <a:solidFill>
                <a:schemeClr val="bg1"/>
              </a:solidFill>
            </a:rPr>
            <a:t/>
          </a:r>
          <a:br>
            <a:rPr lang="lt-LT" sz="850" b="0" i="0" u="none" dirty="0" smtClean="0">
              <a:solidFill>
                <a:schemeClr val="bg1"/>
              </a:solidFill>
            </a:rPr>
          </a:br>
          <a:r>
            <a:rPr lang="lt-LT" sz="850" b="0" i="0" u="none" dirty="0" smtClean="0">
              <a:solidFill>
                <a:schemeClr val="bg1"/>
              </a:solidFill>
            </a:rPr>
            <a:t>	</a:t>
          </a:r>
          <a:r>
            <a:rPr lang="lt-LT" sz="1000" b="0" i="0" u="none" dirty="0" smtClean="0">
              <a:solidFill>
                <a:schemeClr val="bg1"/>
              </a:solidFill>
            </a:rPr>
            <a:t>	   </a:t>
          </a:r>
          <a:r>
            <a:rPr lang="lt-LT" sz="1000" b="1" u="sng" dirty="0" smtClean="0">
              <a:solidFill>
                <a:schemeClr val="bg1"/>
              </a:solidFill>
            </a:rPr>
            <a:t>Nuotolinės konsultacijos (kovas – balandis)</a:t>
          </a:r>
          <a:endParaRPr lang="lt-LT" sz="1000" b="1" dirty="0">
            <a:solidFill>
              <a:schemeClr val="bg1"/>
            </a:solidFill>
          </a:endParaRPr>
        </a:p>
      </dgm:t>
    </dgm:pt>
    <dgm:pt modelId="{F876E9A4-9C3F-4155-937A-A7E8AD40D342}" type="sibTrans" cxnId="{D5B6E5E2-B9BE-4F9F-BDF9-8854A868F2E2}">
      <dgm:prSet/>
      <dgm:spPr/>
      <dgm:t>
        <a:bodyPr/>
        <a:lstStyle/>
        <a:p>
          <a:endParaRPr lang="en-US"/>
        </a:p>
      </dgm:t>
    </dgm:pt>
    <dgm:pt modelId="{3C699977-497D-417C-9D26-690C3117BA47}" type="parTrans" cxnId="{D5B6E5E2-B9BE-4F9F-BDF9-8854A868F2E2}">
      <dgm:prSet/>
      <dgm:spPr/>
      <dgm:t>
        <a:bodyPr/>
        <a:lstStyle/>
        <a:p>
          <a:endParaRPr lang="en-US"/>
        </a:p>
      </dgm:t>
    </dgm:pt>
    <dgm:pt modelId="{37B95780-7B01-4C35-A5B4-A9575EA30FAF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2020-04-29  „Jaunųjų </a:t>
          </a:r>
          <a:r>
            <a:rPr lang="lt-LT" sz="850" dirty="0" smtClean="0">
              <a:solidFill>
                <a:schemeClr val="bg1"/>
              </a:solidFill>
            </a:rPr>
            <a:t>tyrėjų ugdymas". Praktinė veikla. </a:t>
          </a:r>
          <a:r>
            <a:rPr lang="lt-LT" sz="850" b="0" i="0" u="none" dirty="0" smtClean="0">
              <a:solidFill>
                <a:schemeClr val="bg1"/>
              </a:solidFill>
            </a:rPr>
            <a:t/>
          </a:r>
          <a:br>
            <a:rPr lang="lt-LT" sz="850" b="0" i="0" u="none" dirty="0" smtClean="0">
              <a:solidFill>
                <a:schemeClr val="bg1"/>
              </a:solidFill>
            </a:rPr>
          </a:br>
          <a:r>
            <a:rPr lang="lt-LT" sz="850" b="0" i="0" u="none" dirty="0" smtClean="0">
              <a:solidFill>
                <a:schemeClr val="bg1"/>
              </a:solidFill>
            </a:rPr>
            <a:t/>
          </a:r>
          <a:br>
            <a:rPr lang="lt-LT" sz="850" b="0" i="0" u="none" dirty="0" smtClean="0">
              <a:solidFill>
                <a:schemeClr val="bg1"/>
              </a:solidFill>
            </a:rPr>
          </a:br>
          <a:r>
            <a:rPr lang="lt-LT" sz="850" b="0" i="0" u="none" dirty="0" smtClean="0">
              <a:solidFill>
                <a:schemeClr val="bg1"/>
              </a:solidFill>
            </a:rPr>
            <a:t>			</a:t>
          </a:r>
          <a:r>
            <a:rPr lang="en-US" sz="1000" b="1" u="sng" dirty="0" err="1" smtClean="0">
              <a:solidFill>
                <a:schemeClr val="bg1"/>
              </a:solidFill>
            </a:rPr>
            <a:t>Nuotoliniai</a:t>
          </a:r>
          <a:r>
            <a:rPr lang="en-US" sz="1000" b="1" u="sng" dirty="0" smtClean="0">
              <a:solidFill>
                <a:schemeClr val="bg1"/>
              </a:solidFill>
            </a:rPr>
            <a:t> </a:t>
          </a:r>
          <a:r>
            <a:rPr lang="en-US" sz="1000" b="1" u="sng" dirty="0" err="1" smtClean="0">
              <a:solidFill>
                <a:schemeClr val="bg1"/>
              </a:solidFill>
            </a:rPr>
            <a:t>kursai</a:t>
          </a:r>
          <a:r>
            <a:rPr lang="en-US" sz="1000" b="1" u="sng" dirty="0" smtClean="0">
              <a:solidFill>
                <a:schemeClr val="bg1"/>
              </a:solidFill>
            </a:rPr>
            <a:t> </a:t>
          </a:r>
          <a:r>
            <a:rPr lang="lt-LT" sz="1000" b="1" u="sng" dirty="0" smtClean="0">
              <a:solidFill>
                <a:schemeClr val="bg1"/>
              </a:solidFill>
            </a:rPr>
            <a:t> (balandis)</a:t>
          </a:r>
          <a:r>
            <a:rPr lang="lt-LT" sz="850" b="1" dirty="0" smtClean="0">
              <a:solidFill>
                <a:schemeClr val="bg1"/>
              </a:solidFill>
            </a:rPr>
            <a:t/>
          </a:r>
          <a:br>
            <a:rPr lang="lt-LT" sz="850" b="1" dirty="0" smtClean="0">
              <a:solidFill>
                <a:schemeClr val="bg1"/>
              </a:solidFill>
            </a:rPr>
          </a:br>
          <a:endParaRPr lang="lt-LT" sz="500" dirty="0">
            <a:solidFill>
              <a:schemeClr val="bg1"/>
            </a:solidFill>
          </a:endParaRPr>
        </a:p>
      </dgm:t>
    </dgm:pt>
    <dgm:pt modelId="{FCA6CA6E-E14B-44CC-BF53-94D6BBF209E5}" type="sibTrans" cxnId="{23E1B4A8-3775-46B4-B3D3-06C42DC48465}">
      <dgm:prSet/>
      <dgm:spPr/>
      <dgm:t>
        <a:bodyPr/>
        <a:lstStyle/>
        <a:p>
          <a:endParaRPr lang="lt-LT"/>
        </a:p>
      </dgm:t>
    </dgm:pt>
    <dgm:pt modelId="{F7B5229E-ECFF-4C9C-AE7C-84ABD0EE09A8}" type="parTrans" cxnId="{23E1B4A8-3775-46B4-B3D3-06C42DC48465}">
      <dgm:prSet/>
      <dgm:spPr/>
      <dgm:t>
        <a:bodyPr/>
        <a:lstStyle/>
        <a:p>
          <a:endParaRPr lang="lt-LT"/>
        </a:p>
      </dgm:t>
    </dgm:pt>
    <dgm:pt modelId="{7930F14C-4D5D-430B-AF62-7F84E5BB771A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2020-04-29 </a:t>
          </a:r>
          <a:r>
            <a:rPr lang="lt-LT" sz="850" dirty="0" smtClean="0">
              <a:solidFill>
                <a:schemeClr val="bg1"/>
              </a:solidFill>
            </a:rPr>
            <a:t>   </a:t>
          </a:r>
          <a:r>
            <a:rPr lang="lt-LT" sz="850" dirty="0" smtClean="0">
              <a:solidFill>
                <a:schemeClr val="bg1"/>
              </a:solidFill>
            </a:rPr>
            <a:t>„Vaiko emocinis intelektas: sužaidybinto ugdymo integravimas į kasdienes ugdymo bei mokymo veiklas“. </a:t>
          </a:r>
          <a:endParaRPr lang="lt-LT" sz="850" dirty="0">
            <a:solidFill>
              <a:schemeClr val="bg1"/>
            </a:solidFill>
          </a:endParaRPr>
        </a:p>
      </dgm:t>
    </dgm:pt>
    <dgm:pt modelId="{CDCB6C7D-FFB6-41AD-A0AE-543759EB02A4}" type="sibTrans" cxnId="{FF1A5A8A-A04E-4AFD-AE91-922C35BA5DBC}">
      <dgm:prSet/>
      <dgm:spPr/>
      <dgm:t>
        <a:bodyPr/>
        <a:lstStyle/>
        <a:p>
          <a:endParaRPr lang="lt-LT"/>
        </a:p>
      </dgm:t>
    </dgm:pt>
    <dgm:pt modelId="{A6F8706B-EAA2-4F7C-AA93-B7C4F9B7987A}" type="parTrans" cxnId="{FF1A5A8A-A04E-4AFD-AE91-922C35BA5DBC}">
      <dgm:prSet/>
      <dgm:spPr/>
      <dgm:t>
        <a:bodyPr/>
        <a:lstStyle/>
        <a:p>
          <a:endParaRPr lang="lt-LT"/>
        </a:p>
      </dgm:t>
    </dgm:pt>
    <dgm:pt modelId="{D1D79A7A-FF4E-4DB9-8F09-89F382F0D7B8}">
      <dgm:prSet custT="1"/>
      <dgm:spPr/>
      <dgm:t>
        <a:bodyPr/>
        <a:lstStyle/>
        <a:p>
          <a:pPr algn="l"/>
          <a:r>
            <a:rPr lang="pt-BR" sz="850" dirty="0" smtClean="0">
              <a:solidFill>
                <a:schemeClr val="bg1"/>
              </a:solidFill>
            </a:rPr>
            <a:t>2020-04-23 </a:t>
          </a:r>
          <a:r>
            <a:rPr lang="lt-LT" sz="850" dirty="0" smtClean="0">
              <a:solidFill>
                <a:schemeClr val="bg1"/>
              </a:solidFill>
            </a:rPr>
            <a:t>  </a:t>
          </a:r>
          <a:r>
            <a:rPr lang="pt-BR" sz="850" dirty="0" smtClean="0">
              <a:solidFill>
                <a:schemeClr val="bg1"/>
              </a:solidFill>
            </a:rPr>
            <a:t> </a:t>
          </a:r>
          <a:r>
            <a:rPr lang="pt-BR" sz="850" dirty="0" smtClean="0">
              <a:solidFill>
                <a:schemeClr val="bg1"/>
              </a:solidFill>
            </a:rPr>
            <a:t>„Kibernetinis saugumas“</a:t>
          </a:r>
          <a:r>
            <a:rPr lang="lt-LT" sz="850" dirty="0" smtClean="0">
              <a:solidFill>
                <a:schemeClr val="bg1"/>
              </a:solidFill>
            </a:rPr>
            <a:t>.</a:t>
          </a:r>
          <a:r>
            <a:rPr lang="pt-BR" sz="850" dirty="0" smtClean="0">
              <a:solidFill>
                <a:schemeClr val="bg1"/>
              </a:solidFill>
            </a:rPr>
            <a:t> </a:t>
          </a:r>
          <a:endParaRPr lang="lt-LT" sz="850" dirty="0">
            <a:solidFill>
              <a:schemeClr val="bg1"/>
            </a:solidFill>
          </a:endParaRPr>
        </a:p>
      </dgm:t>
    </dgm:pt>
    <dgm:pt modelId="{22525022-F7DC-4989-8DAD-0B04C4B09B5E}" type="sibTrans" cxnId="{C83AE1F3-361D-4AA1-B73A-5CC04C56F36B}">
      <dgm:prSet/>
      <dgm:spPr/>
      <dgm:t>
        <a:bodyPr/>
        <a:lstStyle/>
        <a:p>
          <a:endParaRPr lang="lt-LT"/>
        </a:p>
      </dgm:t>
    </dgm:pt>
    <dgm:pt modelId="{86DA36C8-6468-4704-9874-EA4A7A5A60BB}" type="parTrans" cxnId="{C83AE1F3-361D-4AA1-B73A-5CC04C56F36B}">
      <dgm:prSet/>
      <dgm:spPr/>
      <dgm:t>
        <a:bodyPr/>
        <a:lstStyle/>
        <a:p>
          <a:endParaRPr lang="lt-LT"/>
        </a:p>
      </dgm:t>
    </dgm:pt>
    <dgm:pt modelId="{832F5674-9362-49F5-AF2B-1FCC69384791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2020-04-21    "</a:t>
          </a:r>
          <a:r>
            <a:rPr lang="lt-LT" sz="850" dirty="0" smtClean="0">
              <a:solidFill>
                <a:schemeClr val="bg1"/>
              </a:solidFill>
            </a:rPr>
            <a:t>Mokymosi aplinkų kūrimas tarptautiniame Etwinning projekte „Tarpkultūrinės komunikacijos įgūdžių tobulinimas ir jų integravimas užsienio kalbų ir kitų dalykų pamokose“ naudojant IKT“. </a:t>
          </a:r>
          <a:endParaRPr lang="lt-LT" sz="850" dirty="0">
            <a:solidFill>
              <a:schemeClr val="bg1"/>
            </a:solidFill>
          </a:endParaRPr>
        </a:p>
      </dgm:t>
    </dgm:pt>
    <dgm:pt modelId="{03BFD340-6246-429E-B074-143A1F31DB23}" type="sibTrans" cxnId="{976B815B-00B3-47AF-8DAD-018441F8AC95}">
      <dgm:prSet/>
      <dgm:spPr/>
      <dgm:t>
        <a:bodyPr/>
        <a:lstStyle/>
        <a:p>
          <a:endParaRPr lang="lt-LT"/>
        </a:p>
      </dgm:t>
    </dgm:pt>
    <dgm:pt modelId="{98E46715-4B97-45F4-8BD8-007520543F61}" type="parTrans" cxnId="{976B815B-00B3-47AF-8DAD-018441F8AC95}">
      <dgm:prSet/>
      <dgm:spPr/>
      <dgm:t>
        <a:bodyPr/>
        <a:lstStyle/>
        <a:p>
          <a:endParaRPr lang="lt-LT"/>
        </a:p>
      </dgm:t>
    </dgm:pt>
    <dgm:pt modelId="{64BA8E64-EBDB-442F-8BAB-2A32485679AA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2020-04-16 </a:t>
          </a:r>
          <a:r>
            <a:rPr lang="lt-LT" sz="850" dirty="0" smtClean="0">
              <a:solidFill>
                <a:schemeClr val="bg1"/>
              </a:solidFill>
            </a:rPr>
            <a:t>  „</a:t>
          </a:r>
          <a:r>
            <a:rPr lang="lt-LT" sz="850" dirty="0" smtClean="0">
              <a:solidFill>
                <a:schemeClr val="bg1"/>
              </a:solidFill>
            </a:rPr>
            <a:t>Autizmo spektro sutrikimai. Aspergerio sindromas - kaip atpažinti ir padėti“. </a:t>
          </a:r>
          <a:endParaRPr lang="lt-LT" sz="850" dirty="0">
            <a:solidFill>
              <a:schemeClr val="bg1"/>
            </a:solidFill>
          </a:endParaRPr>
        </a:p>
      </dgm:t>
    </dgm:pt>
    <dgm:pt modelId="{F793B1D9-0E96-4582-BEC5-1CEEDB0B946D}" type="sibTrans" cxnId="{06D2E4FE-FABD-4026-A379-BDB41AB88D04}">
      <dgm:prSet/>
      <dgm:spPr/>
      <dgm:t>
        <a:bodyPr/>
        <a:lstStyle/>
        <a:p>
          <a:endParaRPr lang="lt-LT"/>
        </a:p>
      </dgm:t>
    </dgm:pt>
    <dgm:pt modelId="{81EA81CF-E498-4DDF-BF34-7133D515650B}" type="parTrans" cxnId="{06D2E4FE-FABD-4026-A379-BDB41AB88D04}">
      <dgm:prSet/>
      <dgm:spPr/>
      <dgm:t>
        <a:bodyPr/>
        <a:lstStyle/>
        <a:p>
          <a:endParaRPr lang="lt-LT"/>
        </a:p>
      </dgm:t>
    </dgm:pt>
    <dgm:pt modelId="{A452A259-728E-4FCB-8E03-C115721C3A0F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2020-04-14 </a:t>
          </a:r>
          <a:r>
            <a:rPr lang="lt-LT" sz="850" dirty="0" smtClean="0">
              <a:solidFill>
                <a:schemeClr val="bg1"/>
              </a:solidFill>
            </a:rPr>
            <a:t>  „</a:t>
          </a:r>
          <a:r>
            <a:rPr lang="lt-LT" sz="850" dirty="0" smtClean="0">
              <a:solidFill>
                <a:schemeClr val="bg1"/>
              </a:solidFill>
            </a:rPr>
            <a:t>Tarptautinio eTwinning projekto „Tarpkultūrinės komunikacijos įgūdžių tobulinimas ir jų integravimas“ pristatymas ir perspektyvos.  </a:t>
          </a:r>
          <a:endParaRPr lang="lt-LT" sz="850" dirty="0">
            <a:solidFill>
              <a:schemeClr val="bg1"/>
            </a:solidFill>
          </a:endParaRPr>
        </a:p>
      </dgm:t>
    </dgm:pt>
    <dgm:pt modelId="{AA860A11-660A-4288-B964-D250DC04CA9B}" type="sibTrans" cxnId="{41AB37D2-B5A7-4347-BCBE-8E7CA9D6C2C3}">
      <dgm:prSet/>
      <dgm:spPr/>
      <dgm:t>
        <a:bodyPr/>
        <a:lstStyle/>
        <a:p>
          <a:endParaRPr lang="lt-LT"/>
        </a:p>
      </dgm:t>
    </dgm:pt>
    <dgm:pt modelId="{9E9F750A-6AD1-4A11-AABE-28C8DA05A593}" type="parTrans" cxnId="{41AB37D2-B5A7-4347-BCBE-8E7CA9D6C2C3}">
      <dgm:prSet/>
      <dgm:spPr/>
      <dgm:t>
        <a:bodyPr/>
        <a:lstStyle/>
        <a:p>
          <a:endParaRPr lang="lt-LT"/>
        </a:p>
      </dgm:t>
    </dgm:pt>
    <dgm:pt modelId="{5C595C8B-9D2E-49C1-ABB6-0E1350884863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2020-04-09  "Aš </a:t>
          </a:r>
          <a:r>
            <a:rPr lang="lt-LT" sz="850" dirty="0" smtClean="0">
              <a:solidFill>
                <a:schemeClr val="bg1"/>
              </a:solidFill>
            </a:rPr>
            <a:t>gebu prisijaukinti  IKT įrankius, o Tu?“.</a:t>
          </a:r>
          <a:endParaRPr lang="lt-LT" sz="850" dirty="0">
            <a:solidFill>
              <a:schemeClr val="bg1"/>
            </a:solidFill>
          </a:endParaRPr>
        </a:p>
      </dgm:t>
    </dgm:pt>
    <dgm:pt modelId="{61069369-1101-4874-B271-1EEFD62E52AF}" type="sibTrans" cxnId="{61B074CE-D7FF-4B80-965B-C0F4C9827CD5}">
      <dgm:prSet/>
      <dgm:spPr/>
      <dgm:t>
        <a:bodyPr/>
        <a:lstStyle/>
        <a:p>
          <a:endParaRPr lang="lt-LT"/>
        </a:p>
      </dgm:t>
    </dgm:pt>
    <dgm:pt modelId="{5B176485-4C04-46F8-95C5-6E85F856A97C}" type="parTrans" cxnId="{61B074CE-D7FF-4B80-965B-C0F4C9827CD5}">
      <dgm:prSet/>
      <dgm:spPr/>
      <dgm:t>
        <a:bodyPr/>
        <a:lstStyle/>
        <a:p>
          <a:endParaRPr lang="lt-LT"/>
        </a:p>
      </dgm:t>
    </dgm:pt>
    <dgm:pt modelId="{16026802-26D2-4384-A329-5B8705FD6BB2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2020-04-08 </a:t>
          </a:r>
          <a:r>
            <a:rPr lang="lt-LT" sz="850" dirty="0" smtClean="0">
              <a:solidFill>
                <a:schemeClr val="bg1"/>
              </a:solidFill>
            </a:rPr>
            <a:t> „</a:t>
          </a:r>
          <a:r>
            <a:rPr lang="lt-LT" sz="850" dirty="0" smtClean="0">
              <a:solidFill>
                <a:schemeClr val="bg1"/>
              </a:solidFill>
            </a:rPr>
            <a:t>Ansamblinio grojimo reikšmė ugdant jaunąjį pianistą“. </a:t>
          </a:r>
          <a:endParaRPr lang="lt-LT" sz="850" dirty="0">
            <a:solidFill>
              <a:schemeClr val="bg1"/>
            </a:solidFill>
          </a:endParaRPr>
        </a:p>
      </dgm:t>
    </dgm:pt>
    <dgm:pt modelId="{83F666CC-EC70-4EE4-B409-F07FF2456864}" type="sibTrans" cxnId="{6C4D6452-76F9-4863-A5BA-7F6AA018D1D2}">
      <dgm:prSet/>
      <dgm:spPr/>
      <dgm:t>
        <a:bodyPr/>
        <a:lstStyle/>
        <a:p>
          <a:endParaRPr lang="lt-LT"/>
        </a:p>
      </dgm:t>
    </dgm:pt>
    <dgm:pt modelId="{2F91C6BA-C764-451C-85A2-8B02375DF9BC}" type="parTrans" cxnId="{6C4D6452-76F9-4863-A5BA-7F6AA018D1D2}">
      <dgm:prSet/>
      <dgm:spPr/>
      <dgm:t>
        <a:bodyPr/>
        <a:lstStyle/>
        <a:p>
          <a:endParaRPr lang="lt-LT"/>
        </a:p>
      </dgm:t>
    </dgm:pt>
    <dgm:pt modelId="{432EC1D4-0155-428C-B4B7-AE466DE6736B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2020-04 </a:t>
          </a:r>
          <a:r>
            <a:rPr lang="lt-LT" sz="850" dirty="0" smtClean="0">
              <a:solidFill>
                <a:schemeClr val="bg1"/>
              </a:solidFill>
            </a:rPr>
            <a:t>       </a:t>
          </a:r>
          <a:r>
            <a:rPr lang="lt-LT" sz="850" dirty="0" smtClean="0">
              <a:solidFill>
                <a:schemeClr val="bg1"/>
              </a:solidFill>
            </a:rPr>
            <a:t>„IT įrankiai šiuolaikiniam mokytojui”.</a:t>
          </a:r>
          <a:endParaRPr lang="lt-LT" sz="850" dirty="0">
            <a:solidFill>
              <a:schemeClr val="bg1"/>
            </a:solidFill>
          </a:endParaRPr>
        </a:p>
      </dgm:t>
    </dgm:pt>
    <dgm:pt modelId="{B79BCD04-3126-479F-AB07-3F2647C807B3}" type="sibTrans" cxnId="{6F2CD752-2243-4ECC-B4C9-11AC5D520536}">
      <dgm:prSet/>
      <dgm:spPr/>
      <dgm:t>
        <a:bodyPr/>
        <a:lstStyle/>
        <a:p>
          <a:endParaRPr lang="lt-LT"/>
        </a:p>
      </dgm:t>
    </dgm:pt>
    <dgm:pt modelId="{059C8974-1F10-4270-B91A-545B6804BD7B}" type="parTrans" cxnId="{6F2CD752-2243-4ECC-B4C9-11AC5D520536}">
      <dgm:prSet/>
      <dgm:spPr/>
      <dgm:t>
        <a:bodyPr/>
        <a:lstStyle/>
        <a:p>
          <a:endParaRPr lang="lt-LT"/>
        </a:p>
      </dgm:t>
    </dgm:pt>
    <dgm:pt modelId="{6CEF6474-086F-4265-BC9E-17268B60DDA1}">
      <dgm:prSet custT="1"/>
      <dgm:spPr/>
      <dgm:t>
        <a:bodyPr/>
        <a:lstStyle/>
        <a:p>
          <a:pPr algn="l"/>
          <a:r>
            <a:rPr lang="lt-LT" sz="850" dirty="0" smtClean="0">
              <a:solidFill>
                <a:schemeClr val="bg1"/>
              </a:solidFill>
            </a:rPr>
            <a:t>2020-03-26 </a:t>
          </a:r>
          <a:r>
            <a:rPr lang="lt-LT" sz="850" dirty="0" smtClean="0">
              <a:solidFill>
                <a:schemeClr val="bg1"/>
              </a:solidFill>
            </a:rPr>
            <a:t>  „</a:t>
          </a:r>
          <a:r>
            <a:rPr lang="lt-LT" sz="850" dirty="0" smtClean="0">
              <a:solidFill>
                <a:schemeClr val="bg1"/>
              </a:solidFill>
            </a:rPr>
            <a:t>Mokinio poreikius atitinkanti pamoka. Paprastos ir efektyvios </a:t>
          </a:r>
          <a:r>
            <a:rPr lang="lt-LT" sz="850" dirty="0" smtClean="0">
              <a:solidFill>
                <a:schemeClr val="bg1"/>
              </a:solidFill>
            </a:rPr>
            <a:t>individualizavimo</a:t>
          </a:r>
          <a:r>
            <a:rPr lang="lt-LT" sz="850" dirty="0" smtClean="0">
              <a:solidFill>
                <a:schemeClr val="bg1"/>
              </a:solidFill>
            </a:rPr>
            <a:t>, diferencijavimo strategijos“. </a:t>
          </a:r>
          <a:endParaRPr lang="lt-LT" sz="850" b="1" dirty="0">
            <a:solidFill>
              <a:schemeClr val="bg1"/>
            </a:solidFill>
          </a:endParaRPr>
        </a:p>
      </dgm:t>
    </dgm:pt>
    <dgm:pt modelId="{296B7CA9-13CD-49D3-8343-B85A31CA979B}" type="sibTrans" cxnId="{6D59A982-77B9-492B-B009-B598B443679E}">
      <dgm:prSet/>
      <dgm:spPr/>
      <dgm:t>
        <a:bodyPr/>
        <a:lstStyle/>
        <a:p>
          <a:endParaRPr lang="en-US"/>
        </a:p>
      </dgm:t>
    </dgm:pt>
    <dgm:pt modelId="{D98A33E5-150C-4E30-8090-6727A9ED697C}" type="parTrans" cxnId="{6D59A982-77B9-492B-B009-B598B443679E}">
      <dgm:prSet/>
      <dgm:spPr/>
      <dgm:t>
        <a:bodyPr/>
        <a:lstStyle/>
        <a:p>
          <a:endParaRPr lang="en-US"/>
        </a:p>
      </dgm:t>
    </dgm:pt>
    <dgm:pt modelId="{5CDE2E17-73E0-4A3B-8333-E1AEB10D097C}">
      <dgm:prSet phldrT="[Text]" custT="1"/>
      <dgm:spPr/>
      <dgm:t>
        <a:bodyPr/>
        <a:lstStyle/>
        <a:p>
          <a:pPr algn="l"/>
          <a:r>
            <a:rPr lang="lt-LT" sz="850" b="1" u="none" dirty="0" smtClean="0">
              <a:solidFill>
                <a:schemeClr val="bg1"/>
              </a:solidFill>
            </a:rPr>
            <a:t>                         </a:t>
          </a:r>
          <a:r>
            <a:rPr lang="en-US" sz="1000" b="1" u="sng" dirty="0" err="1" smtClean="0">
              <a:solidFill>
                <a:schemeClr val="bg1"/>
              </a:solidFill>
            </a:rPr>
            <a:t>Nuotolini</a:t>
          </a:r>
          <a:r>
            <a:rPr lang="lt-LT" sz="1000" b="1" u="sng" dirty="0" smtClean="0">
              <a:solidFill>
                <a:schemeClr val="bg1"/>
              </a:solidFill>
            </a:rPr>
            <a:t>ai</a:t>
          </a:r>
          <a:r>
            <a:rPr lang="en-US" sz="1000" b="1" u="sng" dirty="0" smtClean="0">
              <a:solidFill>
                <a:schemeClr val="bg1"/>
              </a:solidFill>
            </a:rPr>
            <a:t> </a:t>
          </a:r>
          <a:r>
            <a:rPr lang="en-US" sz="1000" b="1" u="sng" dirty="0" err="1" smtClean="0">
              <a:solidFill>
                <a:schemeClr val="bg1"/>
              </a:solidFill>
            </a:rPr>
            <a:t>seminara</a:t>
          </a:r>
          <a:r>
            <a:rPr lang="lt-LT" sz="1000" b="1" u="sng" dirty="0" smtClean="0">
              <a:solidFill>
                <a:schemeClr val="bg1"/>
              </a:solidFill>
            </a:rPr>
            <a:t>i   (kovas – balandis)</a:t>
          </a:r>
          <a:r>
            <a:rPr lang="lt-LT" sz="850" b="0" dirty="0" smtClean="0">
              <a:solidFill>
                <a:schemeClr val="bg1"/>
              </a:solidFill>
            </a:rPr>
            <a:t/>
          </a:r>
          <a:br>
            <a:rPr lang="lt-LT" sz="850" b="0" dirty="0" smtClean="0">
              <a:solidFill>
                <a:schemeClr val="bg1"/>
              </a:solidFill>
            </a:rPr>
          </a:br>
          <a:endParaRPr lang="en-US" sz="600" dirty="0">
            <a:solidFill>
              <a:schemeClr val="bg1"/>
            </a:solidFill>
          </a:endParaRPr>
        </a:p>
      </dgm:t>
    </dgm:pt>
    <dgm:pt modelId="{F4AE80A6-8448-46ED-92E8-31C2CD20F0DF}" type="sibTrans" cxnId="{2E51D14C-B3B1-4C90-9CFA-7ED7C01DEAD6}">
      <dgm:prSet/>
      <dgm:spPr/>
      <dgm:t>
        <a:bodyPr/>
        <a:lstStyle/>
        <a:p>
          <a:endParaRPr lang="lt-LT"/>
        </a:p>
      </dgm:t>
    </dgm:pt>
    <dgm:pt modelId="{19714F7D-1B42-4B4F-A257-7AF44E71EBAB}" type="parTrans" cxnId="{2E51D14C-B3B1-4C90-9CFA-7ED7C01DEAD6}">
      <dgm:prSet/>
      <dgm:spPr/>
      <dgm:t>
        <a:bodyPr/>
        <a:lstStyle/>
        <a:p>
          <a:endParaRPr lang="lt-LT"/>
        </a:p>
      </dgm:t>
    </dgm:pt>
    <dgm:pt modelId="{A8CA9414-3387-4A4E-ABD6-9C8AC014C05D}">
      <dgm:prSet custT="1"/>
      <dgm:spPr/>
      <dgm:t>
        <a:bodyPr/>
        <a:lstStyle/>
        <a:p>
          <a:r>
            <a:rPr lang="lt-LT" sz="900" dirty="0" smtClean="0">
              <a:solidFill>
                <a:schemeClr val="bg1"/>
              </a:solidFill>
            </a:rPr>
            <a:t> 2020-03-08-09 18 val. „Pretendentų į švietimo įstaigų vadovus kompetencijų ugdymasis“ (tęsinys). </a:t>
          </a:r>
          <a:br>
            <a:rPr lang="lt-LT" sz="900" dirty="0" smtClean="0">
              <a:solidFill>
                <a:schemeClr val="bg1"/>
              </a:solidFill>
            </a:rPr>
          </a:br>
          <a:endParaRPr lang="lt-LT" sz="900" dirty="0">
            <a:solidFill>
              <a:schemeClr val="bg1"/>
            </a:solidFill>
          </a:endParaRPr>
        </a:p>
      </dgm:t>
    </dgm:pt>
    <dgm:pt modelId="{81CFACDC-2756-4803-9BD1-93FB47B53343}" type="parTrans" cxnId="{72DC159F-9B44-4C5D-99D9-8EA95332FE72}">
      <dgm:prSet/>
      <dgm:spPr/>
      <dgm:t>
        <a:bodyPr/>
        <a:lstStyle/>
        <a:p>
          <a:endParaRPr lang="lt-LT"/>
        </a:p>
      </dgm:t>
    </dgm:pt>
    <dgm:pt modelId="{695C9B43-F318-479F-A07F-82F611BE481D}" type="sibTrans" cxnId="{72DC159F-9B44-4C5D-99D9-8EA95332FE72}">
      <dgm:prSet/>
      <dgm:spPr/>
      <dgm:t>
        <a:bodyPr/>
        <a:lstStyle/>
        <a:p>
          <a:endParaRPr lang="lt-LT"/>
        </a:p>
      </dgm:t>
    </dgm:pt>
    <dgm:pt modelId="{8D43703F-7B44-4DB6-BC23-706373036BC2}">
      <dgm:prSet custT="1"/>
      <dgm:spPr/>
      <dgm:t>
        <a:bodyPr/>
        <a:lstStyle/>
        <a:p>
          <a:endParaRPr lang="lt-LT" sz="900" dirty="0">
            <a:solidFill>
              <a:schemeClr val="bg1"/>
            </a:solidFill>
          </a:endParaRPr>
        </a:p>
      </dgm:t>
    </dgm:pt>
    <dgm:pt modelId="{B75A99B5-94A4-441B-9260-44477B59433C}" type="parTrans" cxnId="{5374C28A-CD1C-4985-89CC-209EDA55F06F}">
      <dgm:prSet/>
      <dgm:spPr/>
      <dgm:t>
        <a:bodyPr/>
        <a:lstStyle/>
        <a:p>
          <a:endParaRPr lang="lt-LT"/>
        </a:p>
      </dgm:t>
    </dgm:pt>
    <dgm:pt modelId="{F8105802-2E5C-435C-89C7-C772CCD504BA}" type="sibTrans" cxnId="{5374C28A-CD1C-4985-89CC-209EDA55F06F}">
      <dgm:prSet/>
      <dgm:spPr/>
      <dgm:t>
        <a:bodyPr/>
        <a:lstStyle/>
        <a:p>
          <a:endParaRPr lang="lt-LT"/>
        </a:p>
      </dgm:t>
    </dgm:pt>
    <dgm:pt modelId="{48E51C68-21A7-4F0F-9F0C-BFDBF95D9348}" type="pres">
      <dgm:prSet presAssocID="{CAFBE80A-7DB4-4946-8991-2141B38C52DA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lt-LT"/>
        </a:p>
      </dgm:t>
    </dgm:pt>
    <dgm:pt modelId="{301BB36C-D724-47C6-A577-5EEDD362718F}" type="pres">
      <dgm:prSet presAssocID="{3903CB4A-F326-42A0-8EAC-E0219F73DBBA}" presName="compositeNode" presStyleCnt="0">
        <dgm:presLayoutVars>
          <dgm:bulletEnabled val="1"/>
        </dgm:presLayoutVars>
      </dgm:prSet>
      <dgm:spPr/>
    </dgm:pt>
    <dgm:pt modelId="{A2A66494-5BF1-40E0-A6D0-958B968CA486}" type="pres">
      <dgm:prSet presAssocID="{3903CB4A-F326-42A0-8EAC-E0219F73DBBA}" presName="image" presStyleLbl="fgImgPlace1" presStyleIdx="0" presStyleCnt="3" custScaleX="87077" custScaleY="87077" custLinFactNeighborX="-48491" custLinFactNeighborY="-6607"/>
      <dgm:spPr>
        <a:solidFill>
          <a:srgbClr val="F6CCBE"/>
        </a:solidFill>
      </dgm:spPr>
      <dgm:t>
        <a:bodyPr/>
        <a:lstStyle/>
        <a:p>
          <a:endParaRPr lang="lt-LT"/>
        </a:p>
      </dgm:t>
    </dgm:pt>
    <dgm:pt modelId="{CE035AD0-3812-45E7-B406-6BB7D79B8BEF}" type="pres">
      <dgm:prSet presAssocID="{3903CB4A-F326-42A0-8EAC-E0219F73DBBA}" presName="childNode" presStyleLbl="node1" presStyleIdx="0" presStyleCnt="3" custScaleX="140410" custScaleY="116475" custLinFactNeighborX="-3345" custLinFactNeighborY="14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2D200-F566-4AB0-A228-D24C8747DE31}" type="pres">
      <dgm:prSet presAssocID="{3903CB4A-F326-42A0-8EAC-E0219F73DBBA}" presName="parentNode" presStyleLbl="revTx" presStyleIdx="0" presStyleCnt="3" custLinFactNeighborX="-96961" custLinFactNeighborY="14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BBE42-E7AA-41D1-84ED-2349A7BC3472}" type="pres">
      <dgm:prSet presAssocID="{C2F54762-0A42-4EB1-8291-8417DD623C16}" presName="sibTrans" presStyleCnt="0"/>
      <dgm:spPr/>
    </dgm:pt>
    <dgm:pt modelId="{CA20C62A-61D4-4CC8-8EE0-DB1246A61509}" type="pres">
      <dgm:prSet presAssocID="{AA6F2BFB-5540-4145-8975-1C77930C7D12}" presName="compositeNode" presStyleCnt="0">
        <dgm:presLayoutVars>
          <dgm:bulletEnabled val="1"/>
        </dgm:presLayoutVars>
      </dgm:prSet>
      <dgm:spPr/>
    </dgm:pt>
    <dgm:pt modelId="{8F94EB1C-0E2C-44E3-81C2-616170FA8EBA}" type="pres">
      <dgm:prSet presAssocID="{AA6F2BFB-5540-4145-8975-1C77930C7D12}" presName="image" presStyleLbl="fgImgPlace1" presStyleIdx="1" presStyleCnt="3" custScaleX="87077" custScaleY="87077" custLinFactNeighborX="-97599" custLinFactNeighborY="-6607"/>
      <dgm:spPr>
        <a:solidFill>
          <a:srgbClr val="D8D8D8"/>
        </a:solidFill>
      </dgm:spPr>
    </dgm:pt>
    <dgm:pt modelId="{6D3B9585-CC17-4A00-89DA-3E3B298C4662}" type="pres">
      <dgm:prSet presAssocID="{AA6F2BFB-5540-4145-8975-1C77930C7D12}" presName="childNode" presStyleLbl="node1" presStyleIdx="1" presStyleCnt="3" custScaleX="194050" custScaleY="116543" custLinFactNeighborX="5427" custLinFactNeighborY="17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622836-E6AB-4C57-9CE7-D6742C6733E0}" type="pres">
      <dgm:prSet presAssocID="{AA6F2BFB-5540-4145-8975-1C77930C7D12}" presName="parentNode" presStyleLbl="revTx" presStyleIdx="1" presStyleCnt="3" custLinFactX="-95171" custLinFactNeighborX="-100000" custLinFactNeighborY="14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7DFF4E-B65F-48AE-925B-A901E318BFCE}" type="pres">
      <dgm:prSet presAssocID="{CCD425B3-4070-43B6-BCD4-FE4AF436A4CA}" presName="sibTrans" presStyleCnt="0"/>
      <dgm:spPr/>
    </dgm:pt>
    <dgm:pt modelId="{DA36B90E-B126-488A-A4D5-57D3D4C45A2C}" type="pres">
      <dgm:prSet presAssocID="{8E06F988-9967-4925-BBE0-C17599D9F920}" presName="compositeNode" presStyleCnt="0">
        <dgm:presLayoutVars>
          <dgm:bulletEnabled val="1"/>
        </dgm:presLayoutVars>
      </dgm:prSet>
      <dgm:spPr/>
    </dgm:pt>
    <dgm:pt modelId="{8ED2D11A-0A68-4DFD-A4B2-C02B1AFDD7E2}" type="pres">
      <dgm:prSet presAssocID="{8E06F988-9967-4925-BBE0-C17599D9F920}" presName="image" presStyleLbl="fgImgPlace1" presStyleIdx="2" presStyleCnt="3" custScaleX="87077" custScaleY="87077" custLinFactNeighborX="-9298" custLinFactNeighborY="-6607"/>
      <dgm:spPr>
        <a:solidFill>
          <a:srgbClr val="FFE2BC"/>
        </a:solidFill>
      </dgm:spPr>
    </dgm:pt>
    <dgm:pt modelId="{867EEB69-4B2B-4660-B896-18BCDDEECA04}" type="pres">
      <dgm:prSet presAssocID="{8E06F988-9967-4925-BBE0-C17599D9F920}" presName="childNode" presStyleLbl="node1" presStyleIdx="2" presStyleCnt="3" custScaleX="139890" custScaleY="116495" custLinFactNeighborX="14442" custLinFactNeighborY="14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E711C7-36E0-45A4-AECA-237121252535}" type="pres">
      <dgm:prSet presAssocID="{8E06F988-9967-4925-BBE0-C17599D9F920}" presName="parentNode" presStyleLbl="revTx" presStyleIdx="2" presStyleCnt="3" custLinFactNeighborX="-18608" custLinFactNeighborY="14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CBB600-6F26-432C-A33D-6F78AFBFCA92}" type="presOf" srcId="{A452A259-728E-4FCB-8E03-C115721C3A0F}" destId="{6D3B9585-CC17-4A00-89DA-3E3B298C4662}" srcOrd="0" destOrd="5" presId="urn:microsoft.com/office/officeart/2005/8/layout/hList2#1"/>
    <dgm:cxn modelId="{41AB37D2-B5A7-4347-BCBE-8E7CA9D6C2C3}" srcId="{AA6F2BFB-5540-4145-8975-1C77930C7D12}" destId="{A452A259-728E-4FCB-8E03-C115721C3A0F}" srcOrd="5" destOrd="0" parTransId="{9E9F750A-6AD1-4A11-AABE-28C8DA05A593}" sibTransId="{AA860A11-660A-4288-B964-D250DC04CA9B}"/>
    <dgm:cxn modelId="{46B6B521-BBDA-4DEB-A38F-826E758EC272}" srcId="{3903CB4A-F326-42A0-8EAC-E0219F73DBBA}" destId="{05A28916-7C7B-4B1B-8900-81503D53D16E}" srcOrd="3" destOrd="0" parTransId="{FBF7B4A7-1791-464B-ACBA-66BE774BDD38}" sibTransId="{C8A2E9B8-D2AB-492B-BD37-CB26AE549B29}"/>
    <dgm:cxn modelId="{0E3CC1E1-FF31-4F77-9ECA-4BB38F51D2D5}" type="presOf" srcId="{A2461777-70DF-4CC8-A9D9-C0300D694847}" destId="{867EEB69-4B2B-4660-B896-18BCDDEECA04}" srcOrd="0" destOrd="0" presId="urn:microsoft.com/office/officeart/2005/8/layout/hList2#1"/>
    <dgm:cxn modelId="{CDCB15A5-28C1-4929-BD84-CE0726B6E4C9}" type="presOf" srcId="{64BA8E64-EBDB-442F-8BAB-2A32485679AA}" destId="{6D3B9585-CC17-4A00-89DA-3E3B298C4662}" srcOrd="0" destOrd="6" presId="urn:microsoft.com/office/officeart/2005/8/layout/hList2#1"/>
    <dgm:cxn modelId="{46F18134-6739-431F-94A1-B905FCBCF77C}" srcId="{AA6F2BFB-5540-4145-8975-1C77930C7D12}" destId="{C61BF817-CA2A-4E00-92F5-DF32F7D62917}" srcOrd="15" destOrd="0" parTransId="{3A52B2CE-0E3E-4832-A861-F1056D2E9601}" sibTransId="{14124C0D-4FF9-448F-91C8-063301009B67}"/>
    <dgm:cxn modelId="{AB6CE004-5174-48DD-9B76-339985F2ED00}" type="presOf" srcId="{C61BF817-CA2A-4E00-92F5-DF32F7D62917}" destId="{6D3B9585-CC17-4A00-89DA-3E3B298C4662}" srcOrd="0" destOrd="15" presId="urn:microsoft.com/office/officeart/2005/8/layout/hList2#1"/>
    <dgm:cxn modelId="{F1177451-2D51-495B-8B0C-2953F4DA452E}" srcId="{CAFBE80A-7DB4-4946-8991-2141B38C52DA}" destId="{3903CB4A-F326-42A0-8EAC-E0219F73DBBA}" srcOrd="0" destOrd="0" parTransId="{114B663C-6AC5-4B61-B4FC-F1DAA9A3F3EA}" sibTransId="{C2F54762-0A42-4EB1-8291-8417DD623C16}"/>
    <dgm:cxn modelId="{2E51D14C-B3B1-4C90-9CFA-7ED7C01DEAD6}" srcId="{AA6F2BFB-5540-4145-8975-1C77930C7D12}" destId="{5CDE2E17-73E0-4A3B-8333-E1AEB10D097C}" srcOrd="0" destOrd="0" parTransId="{19714F7D-1B42-4B4F-A257-7AF44E71EBAB}" sibTransId="{F4AE80A6-8448-46ED-92E8-31C2CD20F0DF}"/>
    <dgm:cxn modelId="{10318270-9F9E-46A7-AFF5-59AFE0283B29}" srcId="{8E06F988-9967-4925-BBE0-C17599D9F920}" destId="{316A7E7E-945B-439B-BD1C-D74BAAB4D35C}" srcOrd="2" destOrd="0" parTransId="{DE015143-60F8-4CFF-8C10-8BD5A8AAD6AA}" sibTransId="{779515C7-332D-4FA3-A0BE-DCA5F71C5BAA}"/>
    <dgm:cxn modelId="{88310CDE-368E-498F-9066-6604967499B6}" type="presOf" srcId="{A8CA9414-3387-4A4E-ABD6-9C8AC014C05D}" destId="{CE035AD0-3812-45E7-B406-6BB7D79B8BEF}" srcOrd="0" destOrd="11" presId="urn:microsoft.com/office/officeart/2005/8/layout/hList2#1"/>
    <dgm:cxn modelId="{6F2CD752-2243-4ECC-B4C9-11AC5D520536}" srcId="{AA6F2BFB-5540-4145-8975-1C77930C7D12}" destId="{432EC1D4-0155-428C-B4B7-AE466DE6736B}" srcOrd="2" destOrd="0" parTransId="{059C8974-1F10-4270-B91A-545B6804BD7B}" sibTransId="{B79BCD04-3126-479F-AB07-3F2647C807B3}"/>
    <dgm:cxn modelId="{F25ADF73-417E-4BB3-8713-97F11340B50F}" srcId="{3903CB4A-F326-42A0-8EAC-E0219F73DBBA}" destId="{268085FC-C59D-4B2A-8111-A2C3ED6021C1}" srcOrd="8" destOrd="0" parTransId="{B4461572-A07C-45D0-83EB-20AE8FF41FDD}" sibTransId="{D6110D11-442A-420C-8F86-007AF4791476}"/>
    <dgm:cxn modelId="{9F8A2CEE-1881-4C31-A9C9-023F7B52E230}" type="presOf" srcId="{10E29106-8646-46BA-9697-21860F74E406}" destId="{6D3B9585-CC17-4A00-89DA-3E3B298C4662}" srcOrd="0" destOrd="17" presId="urn:microsoft.com/office/officeart/2005/8/layout/hList2#1"/>
    <dgm:cxn modelId="{5374C28A-CD1C-4985-89CC-209EDA55F06F}" srcId="{3903CB4A-F326-42A0-8EAC-E0219F73DBBA}" destId="{8D43703F-7B44-4DB6-BC23-706373036BC2}" srcOrd="10" destOrd="0" parTransId="{B75A99B5-94A4-441B-9260-44477B59433C}" sibTransId="{F8105802-2E5C-435C-89C7-C772CCD504BA}"/>
    <dgm:cxn modelId="{6BC647AD-3D4C-44BB-A572-343C1FA566BD}" type="presOf" srcId="{70159CE1-49ED-4777-8F5F-EA972600DD6E}" destId="{CE035AD0-3812-45E7-B406-6BB7D79B8BEF}" srcOrd="0" destOrd="7" presId="urn:microsoft.com/office/officeart/2005/8/layout/hList2#1"/>
    <dgm:cxn modelId="{34491DF4-A026-43E7-9F5A-515681C34BF8}" type="presOf" srcId="{8E06F988-9967-4925-BBE0-C17599D9F920}" destId="{32E711C7-36E0-45A4-AECA-237121252535}" srcOrd="0" destOrd="0" presId="urn:microsoft.com/office/officeart/2005/8/layout/hList2#1"/>
    <dgm:cxn modelId="{6732EC87-5421-42F2-82AD-47057A968C2F}" type="presOf" srcId="{7E5F7D84-9842-4BD9-B5DE-32667408DDF7}" destId="{6D3B9585-CC17-4A00-89DA-3E3B298C4662}" srcOrd="0" destOrd="12" presId="urn:microsoft.com/office/officeart/2005/8/layout/hList2#1"/>
    <dgm:cxn modelId="{BB0F3DFF-F422-4555-A794-BE905408D7A5}" type="presOf" srcId="{BD04EAE2-197C-4680-9DDC-93824CE3C13E}" destId="{867EEB69-4B2B-4660-B896-18BCDDEECA04}" srcOrd="0" destOrd="3" presId="urn:microsoft.com/office/officeart/2005/8/layout/hList2#1"/>
    <dgm:cxn modelId="{1404C0D7-8653-4D79-81EB-011F75216C9D}" srcId="{AA6F2BFB-5540-4145-8975-1C77930C7D12}" destId="{D120978A-EA67-4F5C-BAC6-51E4A33EB2E0}" srcOrd="21" destOrd="0" parTransId="{C7CFE7E6-D2E4-4D73-9455-FB680F791A44}" sibTransId="{7815AFCC-A225-4438-9A98-83BC628C2F36}"/>
    <dgm:cxn modelId="{23E1B4A8-3775-46B4-B3D3-06C42DC48465}" srcId="{AA6F2BFB-5540-4145-8975-1C77930C7D12}" destId="{37B95780-7B01-4C35-A5B4-A9575EA30FAF}" srcOrd="10" destOrd="0" parTransId="{F7B5229E-ECFF-4C9C-AE7C-84ABD0EE09A8}" sibTransId="{FCA6CA6E-E14B-44CC-BF53-94D6BBF209E5}"/>
    <dgm:cxn modelId="{AD341C01-9617-42E0-ABF0-F0E618312BA3}" type="presOf" srcId="{CAFBE80A-7DB4-4946-8991-2141B38C52DA}" destId="{48E51C68-21A7-4F0F-9F0C-BFDBF95D9348}" srcOrd="0" destOrd="0" presId="urn:microsoft.com/office/officeart/2005/8/layout/hList2#1"/>
    <dgm:cxn modelId="{976B815B-00B3-47AF-8DAD-018441F8AC95}" srcId="{AA6F2BFB-5540-4145-8975-1C77930C7D12}" destId="{832F5674-9362-49F5-AF2B-1FCC69384791}" srcOrd="7" destOrd="0" parTransId="{98E46715-4B97-45F4-8BD8-007520543F61}" sibTransId="{03BFD340-6246-429E-B074-143A1F31DB23}"/>
    <dgm:cxn modelId="{5A09DD16-CD52-40E1-9217-A75CC08705E0}" srcId="{8E06F988-9967-4925-BBE0-C17599D9F920}" destId="{CE8A015F-FF17-4976-97B7-0719542B6056}" srcOrd="1" destOrd="0" parTransId="{E2ABDA8F-DF95-46D7-A028-68F5D8222429}" sibTransId="{BDB094A9-DB53-421D-82DC-23F3B79DFD14}"/>
    <dgm:cxn modelId="{C4752B30-A1A3-435A-BB01-80450A2E5067}" srcId="{AA6F2BFB-5540-4145-8975-1C77930C7D12}" destId="{BC538B50-12D8-42C0-A84B-389FD1D1BA2D}" srcOrd="19" destOrd="0" parTransId="{9481CF6D-9EB7-4BAF-936C-0853226C90D3}" sibTransId="{2304B821-2C1E-4BA8-A8B5-102A592122F8}"/>
    <dgm:cxn modelId="{DB63A18B-E4D9-4AEE-A112-E91622C9F3A3}" type="presOf" srcId="{28C2835A-3CB4-4C38-A1AB-39CBEB9EBA17}" destId="{CE035AD0-3812-45E7-B406-6BB7D79B8BEF}" srcOrd="0" destOrd="0" presId="urn:microsoft.com/office/officeart/2005/8/layout/hList2#1"/>
    <dgm:cxn modelId="{B61A496C-5252-4D7C-9F4F-45724EE5764C}" srcId="{AA6F2BFB-5540-4145-8975-1C77930C7D12}" destId="{6750F098-A46F-401C-A9D6-F369C5C109F7}" srcOrd="16" destOrd="0" parTransId="{11A98D37-2A7D-4A96-8558-21D268675D78}" sibTransId="{A36C72B8-ED2B-46D0-A044-3A3A31F10685}"/>
    <dgm:cxn modelId="{AE5C6AEA-9EE3-4346-B172-2CB6AF29127B}" type="presOf" srcId="{832F5674-9362-49F5-AF2B-1FCC69384791}" destId="{6D3B9585-CC17-4A00-89DA-3E3B298C4662}" srcOrd="0" destOrd="7" presId="urn:microsoft.com/office/officeart/2005/8/layout/hList2#1"/>
    <dgm:cxn modelId="{767F31D8-562B-4B30-8455-F10A9A7E5B8C}" type="presOf" srcId="{3F6538FD-8165-4ED7-A11A-56CF6DE999CD}" destId="{CE035AD0-3812-45E7-B406-6BB7D79B8BEF}" srcOrd="0" destOrd="1" presId="urn:microsoft.com/office/officeart/2005/8/layout/hList2#1"/>
    <dgm:cxn modelId="{8222B5CF-8AE1-48BE-8E67-9DA8A38AFE08}" type="presOf" srcId="{1893B6A3-D426-4957-80C2-480DD364BD40}" destId="{CE035AD0-3812-45E7-B406-6BB7D79B8BEF}" srcOrd="0" destOrd="6" presId="urn:microsoft.com/office/officeart/2005/8/layout/hList2#1"/>
    <dgm:cxn modelId="{E09ED8E0-65EB-407C-A941-20D9357F06F2}" type="presOf" srcId="{05A28916-7C7B-4B1B-8900-81503D53D16E}" destId="{CE035AD0-3812-45E7-B406-6BB7D79B8BEF}" srcOrd="0" destOrd="3" presId="urn:microsoft.com/office/officeart/2005/8/layout/hList2#1"/>
    <dgm:cxn modelId="{D639473B-3971-4708-94E4-408D39009F68}" srcId="{AA6F2BFB-5540-4145-8975-1C77930C7D12}" destId="{7E5F7D84-9842-4BD9-B5DE-32667408DDF7}" srcOrd="12" destOrd="0" parTransId="{34E902C2-0951-4D4D-A540-AFC6D0EA2862}" sibTransId="{0A96D909-1944-4774-8B20-9C71E38ED4CB}"/>
    <dgm:cxn modelId="{D477F1A2-870C-498D-A0B6-5A649764149B}" type="presOf" srcId="{2CE42B1D-6C24-4CCA-BEE2-72CEF673954E}" destId="{CE035AD0-3812-45E7-B406-6BB7D79B8BEF}" srcOrd="0" destOrd="9" presId="urn:microsoft.com/office/officeart/2005/8/layout/hList2#1"/>
    <dgm:cxn modelId="{F335C9A4-7F11-4FA7-A52E-7E1EDE6B062F}" type="presOf" srcId="{6750F098-A46F-401C-A9D6-F369C5C109F7}" destId="{6D3B9585-CC17-4A00-89DA-3E3B298C4662}" srcOrd="0" destOrd="16" presId="urn:microsoft.com/office/officeart/2005/8/layout/hList2#1"/>
    <dgm:cxn modelId="{6156DFEC-0418-4562-AC6B-70365B9F9F62}" type="presOf" srcId="{FF54F5A6-1CBF-410F-9162-3DD321A98C86}" destId="{6D3B9585-CC17-4A00-89DA-3E3B298C4662}" srcOrd="0" destOrd="18" presId="urn:microsoft.com/office/officeart/2005/8/layout/hList2#1"/>
    <dgm:cxn modelId="{1EC4EE44-8FD1-4B12-8D8C-3F772BE9E388}" type="presOf" srcId="{5CDE2E17-73E0-4A3B-8333-E1AEB10D097C}" destId="{6D3B9585-CC17-4A00-89DA-3E3B298C4662}" srcOrd="0" destOrd="0" presId="urn:microsoft.com/office/officeart/2005/8/layout/hList2#1"/>
    <dgm:cxn modelId="{EF045093-69C6-40DA-B6B5-A9C79D72C77D}" type="presOf" srcId="{05AA7A98-326E-418C-ACC2-F13E16F6206B}" destId="{6D3B9585-CC17-4A00-89DA-3E3B298C4662}" srcOrd="0" destOrd="20" presId="urn:microsoft.com/office/officeart/2005/8/layout/hList2#1"/>
    <dgm:cxn modelId="{2F1BAE34-1A47-4B1A-B998-B3A794339E65}" srcId="{8E06F988-9967-4925-BBE0-C17599D9F920}" destId="{BD04EAE2-197C-4680-9DDC-93824CE3C13E}" srcOrd="3" destOrd="0" parTransId="{0BDEA2CF-469D-4019-A1A9-0CB4F09ABFB8}" sibTransId="{FA3F707E-1A82-4E49-94CD-75FD78BEE3C1}"/>
    <dgm:cxn modelId="{FA8B43D2-5BAC-4E4C-AF69-7893BAC214E8}" type="presOf" srcId="{895A67BC-7116-4B29-902C-D546EADDBFFD}" destId="{6D3B9585-CC17-4A00-89DA-3E3B298C4662}" srcOrd="0" destOrd="11" presId="urn:microsoft.com/office/officeart/2005/8/layout/hList2#1"/>
    <dgm:cxn modelId="{8FD196BA-CD1D-4112-AFA9-CF0A02208157}" type="presOf" srcId="{268085FC-C59D-4B2A-8111-A2C3ED6021C1}" destId="{CE035AD0-3812-45E7-B406-6BB7D79B8BEF}" srcOrd="0" destOrd="8" presId="urn:microsoft.com/office/officeart/2005/8/layout/hList2#1"/>
    <dgm:cxn modelId="{1475C61E-D583-4FC4-8154-90396E393496}" srcId="{3903CB4A-F326-42A0-8EAC-E0219F73DBBA}" destId="{70159CE1-49ED-4777-8F5F-EA972600DD6E}" srcOrd="7" destOrd="0" parTransId="{11956F3B-6A6C-4AE8-923F-883CAF88DEAB}" sibTransId="{0DF64AB1-7188-40F2-A2F0-2310EDBC0663}"/>
    <dgm:cxn modelId="{83B0DF00-7D4C-4679-BC8A-6BAFF80B6D47}" srcId="{3903CB4A-F326-42A0-8EAC-E0219F73DBBA}" destId="{2EB84A31-0ED3-43C6-9F43-1FF86B92AA6A}" srcOrd="2" destOrd="0" parTransId="{332027D2-335F-4CE3-AC1C-B9B78985C767}" sibTransId="{D1E714B9-34CB-4D43-847B-4DDC39A13770}"/>
    <dgm:cxn modelId="{3BD17CCF-0634-4826-90AA-3D8EFB14F337}" srcId="{3903CB4A-F326-42A0-8EAC-E0219F73DBBA}" destId="{EC24C0AE-9B24-4339-8ED6-064AFD7B2BF4}" srcOrd="4" destOrd="0" parTransId="{F47D328E-9B78-4E0A-B8D8-ED3AC07E1F4A}" sibTransId="{38A851DD-4D32-4AD6-8EE3-6A285C233EED}"/>
    <dgm:cxn modelId="{BAE30F7D-CD4F-4A25-A9A3-213472793754}" type="presOf" srcId="{D1D79A7A-FF4E-4DB9-8F09-89F382F0D7B8}" destId="{6D3B9585-CC17-4A00-89DA-3E3B298C4662}" srcOrd="0" destOrd="8" presId="urn:microsoft.com/office/officeart/2005/8/layout/hList2#1"/>
    <dgm:cxn modelId="{6C4D6452-76F9-4863-A5BA-7F6AA018D1D2}" srcId="{AA6F2BFB-5540-4145-8975-1C77930C7D12}" destId="{16026802-26D2-4384-A329-5B8705FD6BB2}" srcOrd="3" destOrd="0" parTransId="{2F91C6BA-C764-451C-85A2-8B02375DF9BC}" sibTransId="{83F666CC-EC70-4EE4-B409-F07FF2456864}"/>
    <dgm:cxn modelId="{D5B6E5E2-B9BE-4F9F-BDF9-8854A868F2E2}" srcId="{AA6F2BFB-5540-4145-8975-1C77930C7D12}" destId="{895A67BC-7116-4B29-902C-D546EADDBFFD}" srcOrd="11" destOrd="0" parTransId="{3C699977-497D-417C-9D26-690C3117BA47}" sibTransId="{F876E9A4-9C3F-4155-937A-A7E8AD40D342}"/>
    <dgm:cxn modelId="{FDAA174C-E81C-40D6-B491-E632C8F853EF}" srcId="{AA6F2BFB-5540-4145-8975-1C77930C7D12}" destId="{FF54F5A6-1CBF-410F-9162-3DD321A98C86}" srcOrd="18" destOrd="0" parTransId="{DC625C40-2641-45B8-8F5B-A6A2EAC5E38A}" sibTransId="{A89E1D56-B765-4CB6-B8A8-283EF7193E7C}"/>
    <dgm:cxn modelId="{7AE572DC-6940-43E3-BD18-633AE7241B60}" srcId="{3903CB4A-F326-42A0-8EAC-E0219F73DBBA}" destId="{1893B6A3-D426-4957-80C2-480DD364BD40}" srcOrd="6" destOrd="0" parTransId="{BA75AF61-F140-4C86-B6C9-99F77D885AA4}" sibTransId="{CCE18188-2107-498D-9F0F-825A089EF42F}"/>
    <dgm:cxn modelId="{08A22F15-D62D-438B-9968-CF7750A2D25C}" srcId="{3903CB4A-F326-42A0-8EAC-E0219F73DBBA}" destId="{28C2835A-3CB4-4C38-A1AB-39CBEB9EBA17}" srcOrd="0" destOrd="0" parTransId="{93EE15A0-60A1-4A2E-A3FD-AA15067A941F}" sibTransId="{4F44BABA-67BD-4663-B282-7D940F363E48}"/>
    <dgm:cxn modelId="{5105A96A-1F26-46AC-9E8D-D9DFC0EAE596}" srcId="{8E06F988-9967-4925-BBE0-C17599D9F920}" destId="{A2461777-70DF-4CC8-A9D9-C0300D694847}" srcOrd="0" destOrd="0" parTransId="{A28616D7-0FE9-4F7B-835E-3AEF38CED620}" sibTransId="{1D6F9699-A835-4A0C-8FF8-7F8793B93616}"/>
    <dgm:cxn modelId="{C83AE1F3-361D-4AA1-B73A-5CC04C56F36B}" srcId="{AA6F2BFB-5540-4145-8975-1C77930C7D12}" destId="{D1D79A7A-FF4E-4DB9-8F09-89F382F0D7B8}" srcOrd="8" destOrd="0" parTransId="{86DA36C8-6468-4704-9874-EA4A7A5A60BB}" sibTransId="{22525022-F7DC-4989-8DAD-0B04C4B09B5E}"/>
    <dgm:cxn modelId="{5DBE298E-5F3A-48ED-87C8-BB533BD6E0BC}" type="presOf" srcId="{432EC1D4-0155-428C-B4B7-AE466DE6736B}" destId="{6D3B9585-CC17-4A00-89DA-3E3B298C4662}" srcOrd="0" destOrd="2" presId="urn:microsoft.com/office/officeart/2005/8/layout/hList2#1"/>
    <dgm:cxn modelId="{BD95518A-A4BE-4072-95AC-3B8459E8D70E}" type="presOf" srcId="{6CEF6474-086F-4265-BC9E-17268B60DDA1}" destId="{6D3B9585-CC17-4A00-89DA-3E3B298C4662}" srcOrd="0" destOrd="1" presId="urn:microsoft.com/office/officeart/2005/8/layout/hList2#1"/>
    <dgm:cxn modelId="{56E009A2-1989-4CDA-BAA0-B40A3B4A832D}" srcId="{AA6F2BFB-5540-4145-8975-1C77930C7D12}" destId="{D892E2F8-0273-46D7-B044-1FEC7E9291E8}" srcOrd="22" destOrd="0" parTransId="{20466EF2-6885-464F-A680-BD8FE26647BF}" sibTransId="{16BFB17E-51DB-41EC-BF57-D1E3AA465F99}"/>
    <dgm:cxn modelId="{38D16933-C749-4AD2-A2B7-2E4F8F13AB0C}" type="presOf" srcId="{AA6F2BFB-5540-4145-8975-1C77930C7D12}" destId="{C9622836-E6AB-4C57-9CE7-D6742C6733E0}" srcOrd="0" destOrd="0" presId="urn:microsoft.com/office/officeart/2005/8/layout/hList2#1"/>
    <dgm:cxn modelId="{81C8A1EA-FAC5-4D40-8886-C344638DC424}" srcId="{3903CB4A-F326-42A0-8EAC-E0219F73DBBA}" destId="{3F6538FD-8165-4ED7-A11A-56CF6DE999CD}" srcOrd="1" destOrd="0" parTransId="{85126FF1-20F6-460C-AA12-232CEF729858}" sibTransId="{4F5ABBB6-138B-4AA2-9904-E8F3C5A74BC7}"/>
    <dgm:cxn modelId="{6D59A982-77B9-492B-B009-B598B443679E}" srcId="{AA6F2BFB-5540-4145-8975-1C77930C7D12}" destId="{6CEF6474-086F-4265-BC9E-17268B60DDA1}" srcOrd="1" destOrd="0" parTransId="{D98A33E5-150C-4E30-8090-6727A9ED697C}" sibTransId="{296B7CA9-13CD-49D3-8343-B85A31CA979B}"/>
    <dgm:cxn modelId="{8D7B7254-6608-4BC9-B7D5-0D6D91367432}" type="presOf" srcId="{CE8A015F-FF17-4976-97B7-0719542B6056}" destId="{867EEB69-4B2B-4660-B896-18BCDDEECA04}" srcOrd="0" destOrd="1" presId="urn:microsoft.com/office/officeart/2005/8/layout/hList2#1"/>
    <dgm:cxn modelId="{EC4BE4E8-14C0-4E7F-BAEB-F79D7BB47790}" srcId="{AA6F2BFB-5540-4145-8975-1C77930C7D12}" destId="{77AC007F-DFBD-4A47-B550-6A5342029CBB}" srcOrd="13" destOrd="0" parTransId="{08A3BF5E-8683-4115-9D4C-C268721861C6}" sibTransId="{70E92B85-00B1-4299-8BBD-6373C5500E82}"/>
    <dgm:cxn modelId="{AEBB7EFA-23D2-431C-A64F-A8086335170D}" srcId="{CAFBE80A-7DB4-4946-8991-2141B38C52DA}" destId="{8E06F988-9967-4925-BBE0-C17599D9F920}" srcOrd="2" destOrd="0" parTransId="{5B75B10D-6E61-49B7-A83D-713E3F9068FE}" sibTransId="{CF2F8779-EC38-498E-AF86-63D12D2B9DFA}"/>
    <dgm:cxn modelId="{61B074CE-D7FF-4B80-965B-C0F4C9827CD5}" srcId="{AA6F2BFB-5540-4145-8975-1C77930C7D12}" destId="{5C595C8B-9D2E-49C1-ABB6-0E1350884863}" srcOrd="4" destOrd="0" parTransId="{5B176485-4C04-46F8-95C5-6E85F856A97C}" sibTransId="{61069369-1101-4874-B271-1EEFD62E52AF}"/>
    <dgm:cxn modelId="{81B5CB79-4749-42CC-B641-5754A90B9202}" type="presOf" srcId="{16026802-26D2-4384-A329-5B8705FD6BB2}" destId="{6D3B9585-CC17-4A00-89DA-3E3B298C4662}" srcOrd="0" destOrd="3" presId="urn:microsoft.com/office/officeart/2005/8/layout/hList2#1"/>
    <dgm:cxn modelId="{FF1A5A8A-A04E-4AFD-AE91-922C35BA5DBC}" srcId="{AA6F2BFB-5540-4145-8975-1C77930C7D12}" destId="{7930F14C-4D5D-430B-AF62-7F84E5BB771A}" srcOrd="9" destOrd="0" parTransId="{A6F8706B-EAA2-4F7C-AA93-B7C4F9B7987A}" sibTransId="{CDCB6C7D-FFB6-41AD-A0AE-543759EB02A4}"/>
    <dgm:cxn modelId="{4C5E28F5-82EB-47DA-9C38-91263E4F968B}" srcId="{AA6F2BFB-5540-4145-8975-1C77930C7D12}" destId="{10E29106-8646-46BA-9697-21860F74E406}" srcOrd="17" destOrd="0" parTransId="{4E1EBF90-5978-4EFA-85A0-0227DF626293}" sibTransId="{6943F41D-E94A-40D9-B58F-4EDB028032E9}"/>
    <dgm:cxn modelId="{B7AF8504-CFDB-40FE-AF6F-AF26F0959D44}" type="presOf" srcId="{EC24C0AE-9B24-4339-8ED6-064AFD7B2BF4}" destId="{CE035AD0-3812-45E7-B406-6BB7D79B8BEF}" srcOrd="0" destOrd="4" presId="urn:microsoft.com/office/officeart/2005/8/layout/hList2#1"/>
    <dgm:cxn modelId="{06D2E4FE-FABD-4026-A379-BDB41AB88D04}" srcId="{AA6F2BFB-5540-4145-8975-1C77930C7D12}" destId="{64BA8E64-EBDB-442F-8BAB-2A32485679AA}" srcOrd="6" destOrd="0" parTransId="{81EA81CF-E498-4DDF-BF34-7133D515650B}" sibTransId="{F793B1D9-0E96-4582-BEC5-1CEEDB0B946D}"/>
    <dgm:cxn modelId="{193C3E10-81AB-4D88-A993-B6B0FE569DF2}" type="presOf" srcId="{7930F14C-4D5D-430B-AF62-7F84E5BB771A}" destId="{6D3B9585-CC17-4A00-89DA-3E3B298C4662}" srcOrd="0" destOrd="9" presId="urn:microsoft.com/office/officeart/2005/8/layout/hList2#1"/>
    <dgm:cxn modelId="{29631DCD-3FB7-4A87-B364-54F7A75A81F0}" srcId="{CAFBE80A-7DB4-4946-8991-2141B38C52DA}" destId="{AA6F2BFB-5540-4145-8975-1C77930C7D12}" srcOrd="1" destOrd="0" parTransId="{3DC3A6F8-07C8-4B30-8BD7-430D5158918A}" sibTransId="{CCD425B3-4070-43B6-BCD4-FE4AF436A4CA}"/>
    <dgm:cxn modelId="{D168733C-EE5E-46A9-AF29-E25828D57D1D}" type="presOf" srcId="{D120978A-EA67-4F5C-BAC6-51E4A33EB2E0}" destId="{6D3B9585-CC17-4A00-89DA-3E3B298C4662}" srcOrd="0" destOrd="21" presId="urn:microsoft.com/office/officeart/2005/8/layout/hList2#1"/>
    <dgm:cxn modelId="{38AFCC1D-25D6-433D-BD5D-F6BE214A906E}" srcId="{3903CB4A-F326-42A0-8EAC-E0219F73DBBA}" destId="{474D7AEE-B37E-48FD-899F-7A65D22B36EB}" srcOrd="5" destOrd="0" parTransId="{F6B70A1E-E6CB-4867-BCAE-788390175E9E}" sibTransId="{1E32AC3F-E2A8-4DB1-9015-461009C35B76}"/>
    <dgm:cxn modelId="{886226C2-6314-4B7B-9CE7-B5B67A687181}" type="presOf" srcId="{474D7AEE-B37E-48FD-899F-7A65D22B36EB}" destId="{CE035AD0-3812-45E7-B406-6BB7D79B8BEF}" srcOrd="0" destOrd="5" presId="urn:microsoft.com/office/officeart/2005/8/layout/hList2#1"/>
    <dgm:cxn modelId="{A463E689-3675-4E12-B2B9-7AF9F4EF0D26}" type="presOf" srcId="{316A7E7E-945B-439B-BD1C-D74BAAB4D35C}" destId="{867EEB69-4B2B-4660-B896-18BCDDEECA04}" srcOrd="0" destOrd="2" presId="urn:microsoft.com/office/officeart/2005/8/layout/hList2#1"/>
    <dgm:cxn modelId="{34C0CFD0-0DC9-47B0-9AD8-66592F9AD94F}" type="presOf" srcId="{37B95780-7B01-4C35-A5B4-A9575EA30FAF}" destId="{6D3B9585-CC17-4A00-89DA-3E3B298C4662}" srcOrd="0" destOrd="10" presId="urn:microsoft.com/office/officeart/2005/8/layout/hList2#1"/>
    <dgm:cxn modelId="{6F907829-FC91-4A47-B439-8456D0AE496A}" type="presOf" srcId="{3903CB4A-F326-42A0-8EAC-E0219F73DBBA}" destId="{9202D200-F566-4AB0-A228-D24C8747DE31}" srcOrd="0" destOrd="0" presId="urn:microsoft.com/office/officeart/2005/8/layout/hList2#1"/>
    <dgm:cxn modelId="{343DD1C2-9BEF-41BA-ABC8-DF2EEA0A8E06}" srcId="{AA6F2BFB-5540-4145-8975-1C77930C7D12}" destId="{05AA7A98-326E-418C-ACC2-F13E16F6206B}" srcOrd="20" destOrd="0" parTransId="{78733EA1-9510-4335-819F-5C622F0D4E4C}" sibTransId="{4557ADA9-7B18-4F75-AF3C-A30F18ECD545}"/>
    <dgm:cxn modelId="{79CC281B-A24C-4F1B-8C1C-7EF416D3A018}" type="presOf" srcId="{77AC007F-DFBD-4A47-B550-6A5342029CBB}" destId="{6D3B9585-CC17-4A00-89DA-3E3B298C4662}" srcOrd="0" destOrd="13" presId="urn:microsoft.com/office/officeart/2005/8/layout/hList2#1"/>
    <dgm:cxn modelId="{72DC159F-9B44-4C5D-99D9-8EA95332FE72}" srcId="{3903CB4A-F326-42A0-8EAC-E0219F73DBBA}" destId="{A8CA9414-3387-4A4E-ABD6-9C8AC014C05D}" srcOrd="11" destOrd="0" parTransId="{81CFACDC-2756-4803-9BD1-93FB47B53343}" sibTransId="{695C9B43-F318-479F-A07F-82F611BE481D}"/>
    <dgm:cxn modelId="{EEBADD4D-779D-4CEE-882E-B9D4CAEE3EC5}" srcId="{AA6F2BFB-5540-4145-8975-1C77930C7D12}" destId="{A01F431F-AA30-4EF3-9CE1-8674855DA92E}" srcOrd="14" destOrd="0" parTransId="{4FC04219-15BB-4F90-935E-0795D751E361}" sibTransId="{351625AD-C7FD-4A79-B4CB-D16EAF2741F1}"/>
    <dgm:cxn modelId="{6C82C01D-06FF-46A7-BF5E-FA0B3D55D751}" type="presOf" srcId="{D892E2F8-0273-46D7-B044-1FEC7E9291E8}" destId="{6D3B9585-CC17-4A00-89DA-3E3B298C4662}" srcOrd="0" destOrd="22" presId="urn:microsoft.com/office/officeart/2005/8/layout/hList2#1"/>
    <dgm:cxn modelId="{869227BD-AC7B-4E99-B4B8-F0C8D561762A}" type="presOf" srcId="{5C595C8B-9D2E-49C1-ABB6-0E1350884863}" destId="{6D3B9585-CC17-4A00-89DA-3E3B298C4662}" srcOrd="0" destOrd="4" presId="urn:microsoft.com/office/officeart/2005/8/layout/hList2#1"/>
    <dgm:cxn modelId="{CD489444-56E8-41AA-8CB5-2D923726EEE6}" type="presOf" srcId="{2EB84A31-0ED3-43C6-9F43-1FF86B92AA6A}" destId="{CE035AD0-3812-45E7-B406-6BB7D79B8BEF}" srcOrd="0" destOrd="2" presId="urn:microsoft.com/office/officeart/2005/8/layout/hList2#1"/>
    <dgm:cxn modelId="{5B0D0A27-6BF2-4822-9AB2-75B85C736A99}" srcId="{3903CB4A-F326-42A0-8EAC-E0219F73DBBA}" destId="{2CE42B1D-6C24-4CCA-BEE2-72CEF673954E}" srcOrd="9" destOrd="0" parTransId="{B26B6742-EAA5-42AE-B0B4-AB48A7DB822E}" sibTransId="{C4709DCE-84E4-41A4-A74B-9F0A66DBDFAF}"/>
    <dgm:cxn modelId="{E5DBC189-A3EE-4BAD-8261-026B19D07A1E}" type="presOf" srcId="{BC538B50-12D8-42C0-A84B-389FD1D1BA2D}" destId="{6D3B9585-CC17-4A00-89DA-3E3B298C4662}" srcOrd="0" destOrd="19" presId="urn:microsoft.com/office/officeart/2005/8/layout/hList2#1"/>
    <dgm:cxn modelId="{0F26C569-64CF-465C-9D48-44764937B0E1}" type="presOf" srcId="{8D43703F-7B44-4DB6-BC23-706373036BC2}" destId="{CE035AD0-3812-45E7-B406-6BB7D79B8BEF}" srcOrd="0" destOrd="10" presId="urn:microsoft.com/office/officeart/2005/8/layout/hList2#1"/>
    <dgm:cxn modelId="{09D7756F-E979-4977-AFD2-B54443037AB3}" srcId="{3903CB4A-F326-42A0-8EAC-E0219F73DBBA}" destId="{E1BBB5AE-8B7C-4E05-B1E8-B32F912AC221}" srcOrd="12" destOrd="0" parTransId="{A0680046-2D8D-46EC-A865-22ADEC3B8B64}" sibTransId="{1D43AF5A-01D5-4BEA-AA99-8693FDA1E268}"/>
    <dgm:cxn modelId="{3B522ADF-8FA0-46F4-8706-F1E2A25CD7EC}" type="presOf" srcId="{E1BBB5AE-8B7C-4E05-B1E8-B32F912AC221}" destId="{CE035AD0-3812-45E7-B406-6BB7D79B8BEF}" srcOrd="0" destOrd="12" presId="urn:microsoft.com/office/officeart/2005/8/layout/hList2#1"/>
    <dgm:cxn modelId="{E045FBF7-75C0-4EB5-A8C4-438CEDF27F2A}" type="presOf" srcId="{A01F431F-AA30-4EF3-9CE1-8674855DA92E}" destId="{6D3B9585-CC17-4A00-89DA-3E3B298C4662}" srcOrd="0" destOrd="14" presId="urn:microsoft.com/office/officeart/2005/8/layout/hList2#1"/>
    <dgm:cxn modelId="{0FE4160C-35EC-4C00-9645-D03BFB4BC0DF}" type="presParOf" srcId="{48E51C68-21A7-4F0F-9F0C-BFDBF95D9348}" destId="{301BB36C-D724-47C6-A577-5EEDD362718F}" srcOrd="0" destOrd="0" presId="urn:microsoft.com/office/officeart/2005/8/layout/hList2#1"/>
    <dgm:cxn modelId="{81B1B993-3C2E-4991-A6B2-E287EE4DE722}" type="presParOf" srcId="{301BB36C-D724-47C6-A577-5EEDD362718F}" destId="{A2A66494-5BF1-40E0-A6D0-958B968CA486}" srcOrd="0" destOrd="0" presId="urn:microsoft.com/office/officeart/2005/8/layout/hList2#1"/>
    <dgm:cxn modelId="{625EA3BE-AE91-4BF7-B951-0DDFFE55CB7E}" type="presParOf" srcId="{301BB36C-D724-47C6-A577-5EEDD362718F}" destId="{CE035AD0-3812-45E7-B406-6BB7D79B8BEF}" srcOrd="1" destOrd="0" presId="urn:microsoft.com/office/officeart/2005/8/layout/hList2#1"/>
    <dgm:cxn modelId="{E25F00A1-DB95-4ED4-A5FB-02FFDC251FA2}" type="presParOf" srcId="{301BB36C-D724-47C6-A577-5EEDD362718F}" destId="{9202D200-F566-4AB0-A228-D24C8747DE31}" srcOrd="2" destOrd="0" presId="urn:microsoft.com/office/officeart/2005/8/layout/hList2#1"/>
    <dgm:cxn modelId="{20833821-98FC-4064-A732-04878C0BE110}" type="presParOf" srcId="{48E51C68-21A7-4F0F-9F0C-BFDBF95D9348}" destId="{1C9BBE42-E7AA-41D1-84ED-2349A7BC3472}" srcOrd="1" destOrd="0" presId="urn:microsoft.com/office/officeart/2005/8/layout/hList2#1"/>
    <dgm:cxn modelId="{C6B7894B-29FA-4E7F-9371-37D9C4BE1282}" type="presParOf" srcId="{48E51C68-21A7-4F0F-9F0C-BFDBF95D9348}" destId="{CA20C62A-61D4-4CC8-8EE0-DB1246A61509}" srcOrd="2" destOrd="0" presId="urn:microsoft.com/office/officeart/2005/8/layout/hList2#1"/>
    <dgm:cxn modelId="{508F9620-4240-4461-823F-CDAF5B54C6A2}" type="presParOf" srcId="{CA20C62A-61D4-4CC8-8EE0-DB1246A61509}" destId="{8F94EB1C-0E2C-44E3-81C2-616170FA8EBA}" srcOrd="0" destOrd="0" presId="urn:microsoft.com/office/officeart/2005/8/layout/hList2#1"/>
    <dgm:cxn modelId="{9EAE0D76-85FD-4995-B917-F962D6087F3B}" type="presParOf" srcId="{CA20C62A-61D4-4CC8-8EE0-DB1246A61509}" destId="{6D3B9585-CC17-4A00-89DA-3E3B298C4662}" srcOrd="1" destOrd="0" presId="urn:microsoft.com/office/officeart/2005/8/layout/hList2#1"/>
    <dgm:cxn modelId="{3660DDC2-E13A-46BE-ACF1-D3AD500B4D7E}" type="presParOf" srcId="{CA20C62A-61D4-4CC8-8EE0-DB1246A61509}" destId="{C9622836-E6AB-4C57-9CE7-D6742C6733E0}" srcOrd="2" destOrd="0" presId="urn:microsoft.com/office/officeart/2005/8/layout/hList2#1"/>
    <dgm:cxn modelId="{C62D0EAB-D536-4A1B-9C03-E07B67592ACD}" type="presParOf" srcId="{48E51C68-21A7-4F0F-9F0C-BFDBF95D9348}" destId="{3F7DFF4E-B65F-48AE-925B-A901E318BFCE}" srcOrd="3" destOrd="0" presId="urn:microsoft.com/office/officeart/2005/8/layout/hList2#1"/>
    <dgm:cxn modelId="{DF4FE3B5-11D2-46A6-BE90-2542D46EDE53}" type="presParOf" srcId="{48E51C68-21A7-4F0F-9F0C-BFDBF95D9348}" destId="{DA36B90E-B126-488A-A4D5-57D3D4C45A2C}" srcOrd="4" destOrd="0" presId="urn:microsoft.com/office/officeart/2005/8/layout/hList2#1"/>
    <dgm:cxn modelId="{42CC78B4-0B25-448A-BE0C-5A5595E2B155}" type="presParOf" srcId="{DA36B90E-B126-488A-A4D5-57D3D4C45A2C}" destId="{8ED2D11A-0A68-4DFD-A4B2-C02B1AFDD7E2}" srcOrd="0" destOrd="0" presId="urn:microsoft.com/office/officeart/2005/8/layout/hList2#1"/>
    <dgm:cxn modelId="{21997272-01F4-40FA-9254-9C43BD2BF4C8}" type="presParOf" srcId="{DA36B90E-B126-488A-A4D5-57D3D4C45A2C}" destId="{867EEB69-4B2B-4660-B896-18BCDDEECA04}" srcOrd="1" destOrd="0" presId="urn:microsoft.com/office/officeart/2005/8/layout/hList2#1"/>
    <dgm:cxn modelId="{413CA635-A4A8-4375-922F-AF7944E5D7E4}" type="presParOf" srcId="{DA36B90E-B126-488A-A4D5-57D3D4C45A2C}" destId="{32E711C7-36E0-45A4-AECA-237121252535}" srcOrd="2" destOrd="0" presId="urn:microsoft.com/office/officeart/2005/8/layout/h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2D200-F566-4AB0-A228-D24C8747DE31}">
      <dsp:nvSpPr>
        <dsp:cNvPr id="0" name=""/>
        <dsp:cNvSpPr/>
      </dsp:nvSpPr>
      <dsp:spPr>
        <a:xfrm rot="16200000">
          <a:off x="-2101635" y="3034568"/>
          <a:ext cx="4877927" cy="424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74071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kern="1200" dirty="0" smtClean="0"/>
            <a:t>Mokyklų </a:t>
          </a:r>
          <a:r>
            <a:rPr lang="lt-LT" sz="2400" kern="1200" dirty="0" smtClean="0"/>
            <a:t>vadovams</a:t>
          </a:r>
          <a:endParaRPr lang="en-US" sz="2400" kern="1200" dirty="0"/>
        </a:p>
      </dsp:txBody>
      <dsp:txXfrm>
        <a:off x="-2101635" y="3034568"/>
        <a:ext cx="4877927" cy="424143"/>
      </dsp:txXfrm>
    </dsp:sp>
    <dsp:sp modelId="{CE035AD0-3812-45E7-B406-6BB7D79B8BEF}">
      <dsp:nvSpPr>
        <dsp:cNvPr id="0" name=""/>
        <dsp:cNvSpPr/>
      </dsp:nvSpPr>
      <dsp:spPr>
        <a:xfrm>
          <a:off x="463116" y="405857"/>
          <a:ext cx="2966421" cy="568156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74071" rIns="640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900" kern="1200" dirty="0" smtClean="0">
              <a:solidFill>
                <a:schemeClr val="bg1"/>
              </a:solidFill>
            </a:rPr>
            <a:t/>
          </a:r>
          <a:br>
            <a:rPr lang="lt-LT" sz="900" kern="1200" dirty="0" smtClean="0">
              <a:solidFill>
                <a:schemeClr val="bg1"/>
              </a:solidFill>
            </a:rPr>
          </a:br>
          <a:endParaRPr lang="en-US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900" b="0" i="0" u="none" kern="1200" dirty="0" smtClean="0">
              <a:solidFill>
                <a:schemeClr val="bg1"/>
              </a:solidFill>
            </a:rPr>
            <a:t>2020-03-24 13 val</a:t>
          </a:r>
          <a:r>
            <a:rPr lang="lt-LT" sz="900" b="0" i="0" u="none" kern="1200" dirty="0" smtClean="0">
              <a:solidFill>
                <a:schemeClr val="bg1"/>
              </a:solidFill>
            </a:rPr>
            <a:t>.  Virtuali </a:t>
          </a:r>
          <a:r>
            <a:rPr lang="lt-LT" sz="900" b="0" i="0" u="none" kern="1200" dirty="0" smtClean="0">
              <a:solidFill>
                <a:schemeClr val="bg1"/>
              </a:solidFill>
            </a:rPr>
            <a:t>konsultacija ikimokyklinių ugdymo įstaigų vadovams „Pasirengimas nuotoliniam mokymui“.</a:t>
          </a:r>
          <a:br>
            <a:rPr lang="lt-LT" sz="900" b="0" i="0" u="none" kern="1200" dirty="0" smtClean="0">
              <a:solidFill>
                <a:schemeClr val="bg1"/>
              </a:solidFill>
            </a:rPr>
          </a:br>
          <a:endParaRPr lang="en-US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900" b="0" i="0" u="none" kern="1200" dirty="0" smtClean="0">
              <a:solidFill>
                <a:schemeClr val="bg1"/>
              </a:solidFill>
            </a:rPr>
            <a:t>2020-03-24 11 val</a:t>
          </a:r>
          <a:r>
            <a:rPr lang="lt-LT" sz="900" b="0" i="0" u="none" kern="1200" dirty="0" smtClean="0">
              <a:solidFill>
                <a:schemeClr val="bg1"/>
              </a:solidFill>
            </a:rPr>
            <a:t>.  Virtuali </a:t>
          </a:r>
          <a:r>
            <a:rPr lang="lt-LT" sz="900" b="0" i="0" u="none" kern="1200" dirty="0" smtClean="0">
              <a:solidFill>
                <a:schemeClr val="bg1"/>
              </a:solidFill>
            </a:rPr>
            <a:t>konsultacija mokyklų vadovams „Pasirengimas nuotoliniam mokymui“.</a:t>
          </a:r>
          <a:br>
            <a:rPr lang="lt-LT" sz="900" b="0" i="0" u="none" kern="1200" dirty="0" smtClean="0">
              <a:solidFill>
                <a:schemeClr val="bg1"/>
              </a:solidFill>
            </a:rPr>
          </a:br>
          <a:endParaRPr lang="en-US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900" b="0" i="0" u="none" kern="1200" dirty="0" smtClean="0">
              <a:solidFill>
                <a:schemeClr val="bg1"/>
              </a:solidFill>
            </a:rPr>
            <a:t>2020-03-25 13 val</a:t>
          </a:r>
          <a:r>
            <a:rPr lang="lt-LT" sz="900" b="0" i="0" u="none" kern="1200" dirty="0" smtClean="0">
              <a:solidFill>
                <a:schemeClr val="bg1"/>
              </a:solidFill>
            </a:rPr>
            <a:t>.  Virtuali </a:t>
          </a:r>
          <a:r>
            <a:rPr lang="lt-LT" sz="900" b="0" i="0" u="none" kern="1200" dirty="0" smtClean="0">
              <a:solidFill>
                <a:schemeClr val="bg1"/>
              </a:solidFill>
            </a:rPr>
            <a:t>konsultacija neformaliojo ugdymo įstaigų vadovams „Pasirengimas nuotoliniam mokymui“.</a:t>
          </a:r>
          <a:br>
            <a:rPr lang="lt-LT" sz="900" b="0" i="0" u="none" kern="1200" dirty="0" smtClean="0">
              <a:solidFill>
                <a:schemeClr val="bg1"/>
              </a:solidFill>
            </a:rPr>
          </a:br>
          <a:endParaRPr lang="lt-LT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900" b="0" i="0" u="none" kern="1200" dirty="0" smtClean="0">
              <a:solidFill>
                <a:schemeClr val="bg1"/>
              </a:solidFill>
            </a:rPr>
            <a:t>2020-03-26 11 val</a:t>
          </a:r>
          <a:r>
            <a:rPr lang="lt-LT" sz="900" b="0" i="0" u="none" kern="1200" dirty="0" smtClean="0">
              <a:solidFill>
                <a:schemeClr val="bg1"/>
              </a:solidFill>
            </a:rPr>
            <a:t>.  Virtuali </a:t>
          </a:r>
          <a:r>
            <a:rPr lang="lt-LT" sz="900" b="0" i="0" u="none" kern="1200" dirty="0" smtClean="0">
              <a:solidFill>
                <a:schemeClr val="bg1"/>
              </a:solidFill>
            </a:rPr>
            <a:t>diskusija „Kaip sekasi ruoštis nuotoliniam </a:t>
          </a:r>
          <a:r>
            <a:rPr lang="lt-LT" sz="900" b="0" i="0" u="none" kern="1200" dirty="0" err="1" smtClean="0">
              <a:solidFill>
                <a:schemeClr val="bg1"/>
              </a:solidFill>
            </a:rPr>
            <a:t>mokymui(si</a:t>
          </a:r>
          <a:r>
            <a:rPr lang="lt-LT" sz="900" b="0" i="0" u="none" kern="1200" dirty="0" smtClean="0">
              <a:solidFill>
                <a:schemeClr val="bg1"/>
              </a:solidFill>
            </a:rPr>
            <a:t>). Diskusiją veda J. </a:t>
          </a:r>
          <a:r>
            <a:rPr lang="lt-LT" sz="900" b="0" i="0" u="none" kern="1200" dirty="0" err="1" smtClean="0">
              <a:solidFill>
                <a:schemeClr val="bg1"/>
              </a:solidFill>
            </a:rPr>
            <a:t>Vengalienė</a:t>
          </a:r>
          <a:r>
            <a:rPr lang="lt-LT" sz="900" b="0" i="0" u="none" kern="1200" dirty="0" smtClean="0">
              <a:solidFill>
                <a:schemeClr val="bg1"/>
              </a:solidFill>
            </a:rPr>
            <a:t>, Kauno Dainavos progimnazijos direktorė.</a:t>
          </a:r>
          <a:br>
            <a:rPr lang="lt-LT" sz="900" b="0" i="0" u="none" kern="1200" dirty="0" smtClean="0">
              <a:solidFill>
                <a:schemeClr val="bg1"/>
              </a:solidFill>
            </a:rPr>
          </a:br>
          <a:endParaRPr lang="lt-LT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900" b="0" i="0" u="none" kern="1200" dirty="0" smtClean="0">
              <a:solidFill>
                <a:schemeClr val="bg1"/>
              </a:solidFill>
            </a:rPr>
            <a:t>2020-03-26 13 val</a:t>
          </a:r>
          <a:r>
            <a:rPr lang="pt-BR" sz="900" b="0" i="0" u="none" kern="1200" dirty="0" smtClean="0">
              <a:solidFill>
                <a:schemeClr val="bg1"/>
              </a:solidFill>
            </a:rPr>
            <a:t>.</a:t>
          </a:r>
          <a:r>
            <a:rPr lang="lt-LT" sz="900" b="0" i="0" u="none" kern="1200" dirty="0" smtClean="0">
              <a:solidFill>
                <a:schemeClr val="bg1"/>
              </a:solidFill>
            </a:rPr>
            <a:t>  </a:t>
          </a:r>
          <a:r>
            <a:rPr lang="pt-BR" sz="900" b="0" i="0" u="none" kern="1200" dirty="0" smtClean="0">
              <a:solidFill>
                <a:schemeClr val="bg1"/>
              </a:solidFill>
            </a:rPr>
            <a:t>Virtuali </a:t>
          </a:r>
          <a:r>
            <a:rPr lang="pt-BR" sz="900" b="0" i="0" u="none" kern="1200" dirty="0" smtClean="0">
              <a:solidFill>
                <a:schemeClr val="bg1"/>
              </a:solidFill>
            </a:rPr>
            <a:t>paskaita „Kibernetinis saugumas ugdymo įstaigose dirbant nuotoliniu būdu“</a:t>
          </a:r>
          <a:r>
            <a:rPr lang="lt-LT" sz="900" b="0" i="0" u="none" kern="1200" dirty="0" smtClean="0">
              <a:solidFill>
                <a:schemeClr val="bg1"/>
              </a:solidFill>
            </a:rPr>
            <a:t>.</a:t>
          </a:r>
          <a:endParaRPr lang="lt-LT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lt-LT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900" b="0" i="0" u="none" kern="1200" dirty="0" smtClean="0">
              <a:solidFill>
                <a:schemeClr val="bg1"/>
              </a:solidFill>
            </a:rPr>
            <a:t>2020-03-27 11 val</a:t>
          </a:r>
          <a:r>
            <a:rPr lang="lt-LT" sz="900" b="0" i="0" u="none" kern="1200" dirty="0" smtClean="0">
              <a:solidFill>
                <a:schemeClr val="bg1"/>
              </a:solidFill>
            </a:rPr>
            <a:t>. Nuotolinė </a:t>
          </a:r>
          <a:r>
            <a:rPr lang="lt-LT" sz="900" b="0" i="0" u="none" kern="1200" dirty="0" smtClean="0">
              <a:solidFill>
                <a:schemeClr val="bg1"/>
              </a:solidFill>
            </a:rPr>
            <a:t>individuali konsultacija dėl nuotolinio mokymo organizavimo. Konsultuoja dr. D. Žvirdauskas, KTU inžinerijos licėjaus direktorius.</a:t>
          </a:r>
          <a:br>
            <a:rPr lang="lt-LT" sz="900" b="0" i="0" u="none" kern="1200" dirty="0" smtClean="0">
              <a:solidFill>
                <a:schemeClr val="bg1"/>
              </a:solidFill>
            </a:rPr>
          </a:br>
          <a:endParaRPr lang="lt-LT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900" b="0" i="0" u="none" kern="1200" dirty="0" smtClean="0">
              <a:solidFill>
                <a:schemeClr val="bg1"/>
              </a:solidFill>
            </a:rPr>
            <a:t>2020-03-27 12 val</a:t>
          </a:r>
          <a:r>
            <a:rPr lang="lt-LT" sz="900" b="0" i="0" u="none" kern="1200" dirty="0" smtClean="0">
              <a:solidFill>
                <a:schemeClr val="bg1"/>
              </a:solidFill>
            </a:rPr>
            <a:t>.  Nuotolinė </a:t>
          </a:r>
          <a:r>
            <a:rPr lang="lt-LT" sz="900" b="0" i="0" u="none" kern="1200" dirty="0" smtClean="0">
              <a:solidFill>
                <a:schemeClr val="bg1"/>
              </a:solidFill>
            </a:rPr>
            <a:t>individuali konsultacija dėl nuotolinio mokymo organizavimo. Konsultuoja dr. V. Rupainienė, Kauno Panemunės pradinės mokyklos direktorė.</a:t>
          </a:r>
          <a:br>
            <a:rPr lang="lt-LT" sz="900" b="0" i="0" u="none" kern="1200" dirty="0" smtClean="0">
              <a:solidFill>
                <a:schemeClr val="bg1"/>
              </a:solidFill>
            </a:rPr>
          </a:br>
          <a:endParaRPr lang="lt-LT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900" b="0" i="0" u="none" kern="1200" dirty="0" smtClean="0">
              <a:solidFill>
                <a:schemeClr val="bg1"/>
              </a:solidFill>
            </a:rPr>
            <a:t>2020-03-30 12 val</a:t>
          </a:r>
          <a:r>
            <a:rPr lang="lt-LT" sz="900" b="0" i="0" u="none" kern="1200" dirty="0" smtClean="0">
              <a:solidFill>
                <a:schemeClr val="bg1"/>
              </a:solidFill>
            </a:rPr>
            <a:t>.  Nuotolinė </a:t>
          </a:r>
          <a:r>
            <a:rPr lang="lt-LT" sz="900" b="0" i="0" u="none" kern="1200" dirty="0" smtClean="0">
              <a:solidFill>
                <a:schemeClr val="bg1"/>
              </a:solidFill>
            </a:rPr>
            <a:t>paskaita "Nuotolinio mokymo organizavimo patirtis</a:t>
          </a:r>
          <a:r>
            <a:rPr lang="lt-LT" sz="900" b="0" i="0" u="none" kern="1200" dirty="0" smtClean="0">
              <a:solidFill>
                <a:schemeClr val="bg1"/>
              </a:solidFill>
            </a:rPr>
            <a:t>“.  Lektorė -  Kauno jėzuitų gimnazijos fizikos mokytoja ekspertė R. </a:t>
          </a:r>
          <a:r>
            <a:rPr lang="lt-LT" sz="900" b="0" i="0" u="none" kern="1200" dirty="0" err="1" smtClean="0">
              <a:solidFill>
                <a:schemeClr val="bg1"/>
              </a:solidFill>
            </a:rPr>
            <a:t>Skorulskienė</a:t>
          </a:r>
          <a:endParaRPr lang="lt-LT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lt-LT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900" kern="1200" dirty="0" smtClean="0">
              <a:solidFill>
                <a:schemeClr val="bg1"/>
              </a:solidFill>
            </a:rPr>
            <a:t> 2020-03-08-09 18 val. „Pretendentų į švietimo įstaigų vadovus kompetencijų ugdymasis“ (tęsinys). </a:t>
          </a:r>
          <a:br>
            <a:rPr lang="lt-LT" sz="900" kern="1200" dirty="0" smtClean="0">
              <a:solidFill>
                <a:schemeClr val="bg1"/>
              </a:solidFill>
            </a:rPr>
          </a:br>
          <a:endParaRPr lang="lt-LT" sz="900" kern="120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900" kern="1200" dirty="0" smtClean="0">
              <a:solidFill>
                <a:schemeClr val="bg1"/>
              </a:solidFill>
            </a:rPr>
            <a:t>2020-04-15-17 10 val</a:t>
          </a:r>
          <a:r>
            <a:rPr lang="lt-LT" sz="900" kern="1200" dirty="0" smtClean="0">
              <a:solidFill>
                <a:schemeClr val="bg1"/>
              </a:solidFill>
            </a:rPr>
            <a:t>. Nuotolinis </a:t>
          </a:r>
          <a:r>
            <a:rPr lang="lt-LT" sz="900" b="0" kern="1200" dirty="0" smtClean="0">
              <a:solidFill>
                <a:schemeClr val="bg1"/>
              </a:solidFill>
            </a:rPr>
            <a:t>seminaras  „Vadovo įtaka komandai“.</a:t>
          </a:r>
          <a:endParaRPr lang="lt-LT" sz="900" b="0" kern="1200" dirty="0">
            <a:solidFill>
              <a:schemeClr val="bg1"/>
            </a:solidFill>
          </a:endParaRPr>
        </a:p>
      </dsp:txBody>
      <dsp:txXfrm>
        <a:off x="463116" y="405857"/>
        <a:ext cx="2966421" cy="5681565"/>
      </dsp:txXfrm>
    </dsp:sp>
    <dsp:sp modelId="{A2A66494-5BF1-40E0-A6D0-958B968CA486}">
      <dsp:nvSpPr>
        <dsp:cNvPr id="0" name=""/>
        <dsp:cNvSpPr/>
      </dsp:nvSpPr>
      <dsp:spPr>
        <a:xfrm>
          <a:off x="179979" y="177598"/>
          <a:ext cx="738663" cy="738663"/>
        </a:xfrm>
        <a:prstGeom prst="rect">
          <a:avLst/>
        </a:prstGeom>
        <a:solidFill>
          <a:srgbClr val="F6CCB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622836-E6AB-4C57-9CE7-D6742C6733E0}">
      <dsp:nvSpPr>
        <dsp:cNvPr id="0" name=""/>
        <dsp:cNvSpPr/>
      </dsp:nvSpPr>
      <dsp:spPr>
        <a:xfrm rot="16200000">
          <a:off x="1564925" y="3034568"/>
          <a:ext cx="4877927" cy="424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74071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Mokytoja</a:t>
          </a:r>
          <a:r>
            <a:rPr lang="lt-LT" sz="2400" kern="1200" dirty="0" err="1" smtClean="0"/>
            <a:t>ms</a:t>
          </a:r>
          <a:r>
            <a:rPr lang="lt-LT" sz="2400" kern="1200" dirty="0" smtClean="0"/>
            <a:t>,</a:t>
          </a:r>
          <a:r>
            <a:rPr lang="en-US" sz="2400" kern="1200" dirty="0" smtClean="0"/>
            <a:t> </a:t>
          </a:r>
          <a:r>
            <a:rPr lang="en-US" sz="2400" kern="1200" dirty="0" smtClean="0"/>
            <a:t>pagalbos </a:t>
          </a:r>
          <a:r>
            <a:rPr lang="en-US" sz="2400" kern="1200" dirty="0" err="1" smtClean="0"/>
            <a:t>specialista</a:t>
          </a:r>
          <a:r>
            <a:rPr lang="lt-LT" sz="2400" kern="1200" dirty="0" err="1" smtClean="0"/>
            <a:t>ms</a:t>
          </a:r>
          <a:endParaRPr lang="en-US" sz="2400" kern="1200" dirty="0"/>
        </a:p>
      </dsp:txBody>
      <dsp:txXfrm>
        <a:off x="1564925" y="3034568"/>
        <a:ext cx="4877927" cy="424143"/>
      </dsp:txXfrm>
    </dsp:sp>
    <dsp:sp modelId="{6D3B9585-CC17-4A00-89DA-3E3B298C4662}">
      <dsp:nvSpPr>
        <dsp:cNvPr id="0" name=""/>
        <dsp:cNvSpPr/>
      </dsp:nvSpPr>
      <dsp:spPr>
        <a:xfrm>
          <a:off x="4164931" y="421856"/>
          <a:ext cx="4099665" cy="56848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74071" rIns="64008" bIns="64008" numCol="1" spcCol="1270" anchor="t" anchorCtr="0">
          <a:noAutofit/>
        </a:bodyPr>
        <a:lstStyle/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b="1" u="none" kern="1200" dirty="0" smtClean="0">
              <a:solidFill>
                <a:schemeClr val="bg1"/>
              </a:solidFill>
            </a:rPr>
            <a:t>                         </a:t>
          </a:r>
          <a:r>
            <a:rPr lang="en-US" sz="1000" b="1" u="sng" kern="1200" dirty="0" err="1" smtClean="0">
              <a:solidFill>
                <a:schemeClr val="bg1"/>
              </a:solidFill>
            </a:rPr>
            <a:t>Nuotolini</a:t>
          </a:r>
          <a:r>
            <a:rPr lang="lt-LT" sz="1000" b="1" u="sng" kern="1200" dirty="0" smtClean="0">
              <a:solidFill>
                <a:schemeClr val="bg1"/>
              </a:solidFill>
            </a:rPr>
            <a:t>ai</a:t>
          </a:r>
          <a:r>
            <a:rPr lang="en-US" sz="1000" b="1" u="sng" kern="1200" dirty="0" smtClean="0">
              <a:solidFill>
                <a:schemeClr val="bg1"/>
              </a:solidFill>
            </a:rPr>
            <a:t> </a:t>
          </a:r>
          <a:r>
            <a:rPr lang="en-US" sz="1000" b="1" u="sng" kern="1200" dirty="0" err="1" smtClean="0">
              <a:solidFill>
                <a:schemeClr val="bg1"/>
              </a:solidFill>
            </a:rPr>
            <a:t>seminara</a:t>
          </a:r>
          <a:r>
            <a:rPr lang="lt-LT" sz="1000" b="1" u="sng" kern="1200" dirty="0" smtClean="0">
              <a:solidFill>
                <a:schemeClr val="bg1"/>
              </a:solidFill>
            </a:rPr>
            <a:t>i   (kovas – balandis)</a:t>
          </a:r>
          <a:r>
            <a:rPr lang="lt-LT" sz="850" b="0" kern="1200" dirty="0" smtClean="0">
              <a:solidFill>
                <a:schemeClr val="bg1"/>
              </a:solidFill>
            </a:rPr>
            <a:t/>
          </a:r>
          <a:br>
            <a:rPr lang="lt-LT" sz="850" b="0" kern="1200" dirty="0" smtClean="0">
              <a:solidFill>
                <a:schemeClr val="bg1"/>
              </a:solidFill>
            </a:rPr>
          </a:br>
          <a:endParaRPr lang="en-US" sz="60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2020-03-26 </a:t>
          </a:r>
          <a:r>
            <a:rPr lang="lt-LT" sz="850" kern="1200" dirty="0" smtClean="0">
              <a:solidFill>
                <a:schemeClr val="bg1"/>
              </a:solidFill>
            </a:rPr>
            <a:t>  „</a:t>
          </a:r>
          <a:r>
            <a:rPr lang="lt-LT" sz="850" kern="1200" dirty="0" smtClean="0">
              <a:solidFill>
                <a:schemeClr val="bg1"/>
              </a:solidFill>
            </a:rPr>
            <a:t>Mokinio poreikius atitinkanti pamoka. Paprastos ir efektyvios </a:t>
          </a:r>
          <a:r>
            <a:rPr lang="lt-LT" sz="850" kern="1200" dirty="0" smtClean="0">
              <a:solidFill>
                <a:schemeClr val="bg1"/>
              </a:solidFill>
            </a:rPr>
            <a:t>individualizavimo</a:t>
          </a:r>
          <a:r>
            <a:rPr lang="lt-LT" sz="850" kern="1200" dirty="0" smtClean="0">
              <a:solidFill>
                <a:schemeClr val="bg1"/>
              </a:solidFill>
            </a:rPr>
            <a:t>, diferencijavimo strategijos“. </a:t>
          </a:r>
          <a:endParaRPr lang="lt-LT" sz="850" b="1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 </a:t>
          </a:r>
          <a:r>
            <a:rPr lang="lt-LT" sz="850" kern="1200" dirty="0" smtClean="0">
              <a:solidFill>
                <a:schemeClr val="bg1"/>
              </a:solidFill>
            </a:rPr>
            <a:t>       </a:t>
          </a:r>
          <a:r>
            <a:rPr lang="lt-LT" sz="850" kern="1200" dirty="0" smtClean="0">
              <a:solidFill>
                <a:schemeClr val="bg1"/>
              </a:solidFill>
            </a:rPr>
            <a:t>„IT įrankiai šiuolaikiniam mokytojui”.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2020-04-08 </a:t>
          </a:r>
          <a:r>
            <a:rPr lang="lt-LT" sz="850" kern="1200" dirty="0" smtClean="0">
              <a:solidFill>
                <a:schemeClr val="bg1"/>
              </a:solidFill>
            </a:rPr>
            <a:t> „</a:t>
          </a:r>
          <a:r>
            <a:rPr lang="lt-LT" sz="850" kern="1200" dirty="0" smtClean="0">
              <a:solidFill>
                <a:schemeClr val="bg1"/>
              </a:solidFill>
            </a:rPr>
            <a:t>Ansamblinio grojimo reikšmė ugdant jaunąjį pianistą“. 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2020-04-09  "Aš </a:t>
          </a:r>
          <a:r>
            <a:rPr lang="lt-LT" sz="850" kern="1200" dirty="0" smtClean="0">
              <a:solidFill>
                <a:schemeClr val="bg1"/>
              </a:solidFill>
            </a:rPr>
            <a:t>gebu prisijaukinti  IKT įrankius, o Tu?“.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2020-04-14 </a:t>
          </a:r>
          <a:r>
            <a:rPr lang="lt-LT" sz="850" kern="1200" dirty="0" smtClean="0">
              <a:solidFill>
                <a:schemeClr val="bg1"/>
              </a:solidFill>
            </a:rPr>
            <a:t>  „</a:t>
          </a:r>
          <a:r>
            <a:rPr lang="lt-LT" sz="850" kern="1200" dirty="0" smtClean="0">
              <a:solidFill>
                <a:schemeClr val="bg1"/>
              </a:solidFill>
            </a:rPr>
            <a:t>Tarptautinio eTwinning projekto „Tarpkultūrinės komunikacijos įgūdžių tobulinimas ir jų integravimas“ pristatymas ir perspektyvos.  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2020-04-16 </a:t>
          </a:r>
          <a:r>
            <a:rPr lang="lt-LT" sz="850" kern="1200" dirty="0" smtClean="0">
              <a:solidFill>
                <a:schemeClr val="bg1"/>
              </a:solidFill>
            </a:rPr>
            <a:t>  „</a:t>
          </a:r>
          <a:r>
            <a:rPr lang="lt-LT" sz="850" kern="1200" dirty="0" smtClean="0">
              <a:solidFill>
                <a:schemeClr val="bg1"/>
              </a:solidFill>
            </a:rPr>
            <a:t>Autizmo spektro sutrikimai. Aspergerio sindromas - kaip atpažinti ir padėti“. 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2020-04-21    "</a:t>
          </a:r>
          <a:r>
            <a:rPr lang="lt-LT" sz="850" kern="1200" dirty="0" smtClean="0">
              <a:solidFill>
                <a:schemeClr val="bg1"/>
              </a:solidFill>
            </a:rPr>
            <a:t>Mokymosi aplinkų kūrimas tarptautiniame Etwinning projekte „Tarpkultūrinės komunikacijos įgūdžių tobulinimas ir jų integravimas užsienio kalbų ir kitų dalykų pamokose“ naudojant IKT“. 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850" kern="1200" dirty="0" smtClean="0">
              <a:solidFill>
                <a:schemeClr val="bg1"/>
              </a:solidFill>
            </a:rPr>
            <a:t>2020-04-23 </a:t>
          </a:r>
          <a:r>
            <a:rPr lang="lt-LT" sz="850" kern="1200" dirty="0" smtClean="0">
              <a:solidFill>
                <a:schemeClr val="bg1"/>
              </a:solidFill>
            </a:rPr>
            <a:t>  </a:t>
          </a:r>
          <a:r>
            <a:rPr lang="pt-BR" sz="850" kern="1200" dirty="0" smtClean="0">
              <a:solidFill>
                <a:schemeClr val="bg1"/>
              </a:solidFill>
            </a:rPr>
            <a:t> </a:t>
          </a:r>
          <a:r>
            <a:rPr lang="pt-BR" sz="850" kern="1200" dirty="0" smtClean="0">
              <a:solidFill>
                <a:schemeClr val="bg1"/>
              </a:solidFill>
            </a:rPr>
            <a:t>„Kibernetinis saugumas“</a:t>
          </a:r>
          <a:r>
            <a:rPr lang="lt-LT" sz="850" kern="1200" dirty="0" smtClean="0">
              <a:solidFill>
                <a:schemeClr val="bg1"/>
              </a:solidFill>
            </a:rPr>
            <a:t>.</a:t>
          </a:r>
          <a:r>
            <a:rPr lang="pt-BR" sz="850" kern="1200" dirty="0" smtClean="0">
              <a:solidFill>
                <a:schemeClr val="bg1"/>
              </a:solidFill>
            </a:rPr>
            <a:t> 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2020-04-29 </a:t>
          </a:r>
          <a:r>
            <a:rPr lang="lt-LT" sz="850" kern="1200" dirty="0" smtClean="0">
              <a:solidFill>
                <a:schemeClr val="bg1"/>
              </a:solidFill>
            </a:rPr>
            <a:t>   </a:t>
          </a:r>
          <a:r>
            <a:rPr lang="lt-LT" sz="850" kern="1200" dirty="0" smtClean="0">
              <a:solidFill>
                <a:schemeClr val="bg1"/>
              </a:solidFill>
            </a:rPr>
            <a:t>„Vaiko emocinis intelektas: sužaidybinto ugdymo integravimas į kasdienes ugdymo bei mokymo veiklas“. 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2020-04-29  „Jaunųjų </a:t>
          </a:r>
          <a:r>
            <a:rPr lang="lt-LT" sz="850" kern="1200" dirty="0" smtClean="0">
              <a:solidFill>
                <a:schemeClr val="bg1"/>
              </a:solidFill>
            </a:rPr>
            <a:t>tyrėjų ugdymas". Praktinė veikla. </a:t>
          </a:r>
          <a:r>
            <a:rPr lang="lt-LT" sz="850" b="0" i="0" u="none" kern="1200" dirty="0" smtClean="0">
              <a:solidFill>
                <a:schemeClr val="bg1"/>
              </a:solidFill>
            </a:rPr>
            <a:t/>
          </a:r>
          <a:br>
            <a:rPr lang="lt-LT" sz="850" b="0" i="0" u="none" kern="1200" dirty="0" smtClean="0">
              <a:solidFill>
                <a:schemeClr val="bg1"/>
              </a:solidFill>
            </a:rPr>
          </a:br>
          <a:r>
            <a:rPr lang="lt-LT" sz="850" b="0" i="0" u="none" kern="1200" dirty="0" smtClean="0">
              <a:solidFill>
                <a:schemeClr val="bg1"/>
              </a:solidFill>
            </a:rPr>
            <a:t/>
          </a:r>
          <a:br>
            <a:rPr lang="lt-LT" sz="850" b="0" i="0" u="none" kern="1200" dirty="0" smtClean="0">
              <a:solidFill>
                <a:schemeClr val="bg1"/>
              </a:solidFill>
            </a:rPr>
          </a:br>
          <a:r>
            <a:rPr lang="lt-LT" sz="850" b="0" i="0" u="none" kern="1200" dirty="0" smtClean="0">
              <a:solidFill>
                <a:schemeClr val="bg1"/>
              </a:solidFill>
            </a:rPr>
            <a:t>			</a:t>
          </a:r>
          <a:r>
            <a:rPr lang="en-US" sz="1000" b="1" u="sng" kern="1200" dirty="0" err="1" smtClean="0">
              <a:solidFill>
                <a:schemeClr val="bg1"/>
              </a:solidFill>
            </a:rPr>
            <a:t>Nuotoliniai</a:t>
          </a:r>
          <a:r>
            <a:rPr lang="en-US" sz="1000" b="1" u="sng" kern="1200" dirty="0" smtClean="0">
              <a:solidFill>
                <a:schemeClr val="bg1"/>
              </a:solidFill>
            </a:rPr>
            <a:t> </a:t>
          </a:r>
          <a:r>
            <a:rPr lang="en-US" sz="1000" b="1" u="sng" kern="1200" dirty="0" err="1" smtClean="0">
              <a:solidFill>
                <a:schemeClr val="bg1"/>
              </a:solidFill>
            </a:rPr>
            <a:t>kursai</a:t>
          </a:r>
          <a:r>
            <a:rPr lang="en-US" sz="1000" b="1" u="sng" kern="1200" dirty="0" smtClean="0">
              <a:solidFill>
                <a:schemeClr val="bg1"/>
              </a:solidFill>
            </a:rPr>
            <a:t> </a:t>
          </a:r>
          <a:r>
            <a:rPr lang="lt-LT" sz="1000" b="1" u="sng" kern="1200" dirty="0" smtClean="0">
              <a:solidFill>
                <a:schemeClr val="bg1"/>
              </a:solidFill>
            </a:rPr>
            <a:t> (balandis)</a:t>
          </a:r>
          <a:r>
            <a:rPr lang="lt-LT" sz="850" b="1" kern="1200" dirty="0" smtClean="0">
              <a:solidFill>
                <a:schemeClr val="bg1"/>
              </a:solidFill>
            </a:rPr>
            <a:t/>
          </a:r>
          <a:br>
            <a:rPr lang="lt-LT" sz="850" b="1" kern="1200" dirty="0" smtClean="0">
              <a:solidFill>
                <a:schemeClr val="bg1"/>
              </a:solidFill>
            </a:rPr>
          </a:br>
          <a:endParaRPr lang="lt-LT" sz="50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b="0" i="0" u="none" kern="1200" dirty="0" smtClean="0">
              <a:solidFill>
                <a:schemeClr val="bg1"/>
              </a:solidFill>
            </a:rPr>
            <a:t>2020-04   „Specialiosios </a:t>
          </a:r>
          <a:r>
            <a:rPr lang="lt-LT" sz="850" b="0" i="0" u="none" kern="1200" dirty="0" smtClean="0">
              <a:solidFill>
                <a:schemeClr val="bg1"/>
              </a:solidFill>
            </a:rPr>
            <a:t>pedagogikos ir specialiosios psichologijos kvalifikacijos tobulinimo kursų programa“</a:t>
          </a:r>
          <a:br>
            <a:rPr lang="lt-LT" sz="850" b="0" i="0" u="none" kern="1200" dirty="0" smtClean="0">
              <a:solidFill>
                <a:schemeClr val="bg1"/>
              </a:solidFill>
            </a:rPr>
          </a:br>
          <a:r>
            <a:rPr lang="lt-LT" sz="850" b="0" i="0" u="none" kern="1200" dirty="0" smtClean="0">
              <a:solidFill>
                <a:schemeClr val="bg1"/>
              </a:solidFill>
            </a:rPr>
            <a:t/>
          </a:r>
          <a:br>
            <a:rPr lang="lt-LT" sz="850" b="0" i="0" u="none" kern="1200" dirty="0" smtClean="0">
              <a:solidFill>
                <a:schemeClr val="bg1"/>
              </a:solidFill>
            </a:rPr>
          </a:br>
          <a:r>
            <a:rPr lang="lt-LT" sz="850" b="0" i="0" u="none" kern="1200" dirty="0" smtClean="0">
              <a:solidFill>
                <a:schemeClr val="bg1"/>
              </a:solidFill>
            </a:rPr>
            <a:t>	</a:t>
          </a:r>
          <a:r>
            <a:rPr lang="lt-LT" sz="1000" b="0" i="0" u="none" kern="1200" dirty="0" smtClean="0">
              <a:solidFill>
                <a:schemeClr val="bg1"/>
              </a:solidFill>
            </a:rPr>
            <a:t>	   </a:t>
          </a:r>
          <a:r>
            <a:rPr lang="lt-LT" sz="1000" b="1" u="sng" kern="1200" dirty="0" smtClean="0">
              <a:solidFill>
                <a:schemeClr val="bg1"/>
              </a:solidFill>
            </a:rPr>
            <a:t>Nuotolinės konsultacijos (kovas – balandis)</a:t>
          </a:r>
          <a:endParaRPr lang="lt-LT" sz="1000" b="1" kern="1200" dirty="0">
            <a:solidFill>
              <a:schemeClr val="bg1"/>
            </a:solidFill>
          </a:endParaRP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lt-LT" sz="600" b="1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2020-03-23 </a:t>
          </a:r>
          <a:r>
            <a:rPr lang="lt-LT" sz="850" kern="1200" dirty="0" smtClean="0">
              <a:solidFill>
                <a:schemeClr val="bg1"/>
              </a:solidFill>
            </a:rPr>
            <a:t> Konsultacija </a:t>
          </a:r>
          <a:r>
            <a:rPr lang="lt-LT" sz="850" kern="1200" dirty="0" smtClean="0">
              <a:solidFill>
                <a:schemeClr val="bg1"/>
              </a:solidFill>
            </a:rPr>
            <a:t>pradinio ugdymo mokytojams, norintiems išmokti dirbti su planšetėmis.</a:t>
          </a:r>
          <a:endParaRPr lang="lt-LT" sz="850" b="1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2020-03-31  </a:t>
          </a:r>
          <a:r>
            <a:rPr lang="lt-LT" sz="850" kern="1200" dirty="0" smtClean="0">
              <a:solidFill>
                <a:schemeClr val="bg1"/>
              </a:solidFill>
            </a:rPr>
            <a:t> „Nuotolinis </a:t>
          </a:r>
          <a:r>
            <a:rPr lang="lt-LT" sz="850" kern="1200" dirty="0" smtClean="0">
              <a:solidFill>
                <a:schemeClr val="bg1"/>
              </a:solidFill>
            </a:rPr>
            <a:t>lietuvių kalbos mokymas 9 -10 klasėse”.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2020-04-01    Konsultacijos </a:t>
          </a:r>
          <a:r>
            <a:rPr lang="lt-LT" sz="850" kern="1200" dirty="0" smtClean="0">
              <a:solidFill>
                <a:schemeClr val="bg1"/>
              </a:solidFill>
            </a:rPr>
            <a:t>dėl Kauno miesto mokinių dalyvavimo tarptautinio programavimo konkurse „OCEAN OF CODE“.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2020-04-01 </a:t>
          </a:r>
          <a:r>
            <a:rPr lang="lt-LT" sz="850" kern="1200" dirty="0" smtClean="0">
              <a:solidFill>
                <a:schemeClr val="bg1"/>
              </a:solidFill>
            </a:rPr>
            <a:t>  Konsultacija </a:t>
          </a:r>
          <a:r>
            <a:rPr lang="lt-LT" sz="850" kern="1200" dirty="0" smtClean="0">
              <a:solidFill>
                <a:schemeClr val="bg1"/>
              </a:solidFill>
            </a:rPr>
            <a:t>pradinio ugdymo mokytojams dėl nuotolinio mokymo.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2020-04-03   „Kaip </a:t>
          </a:r>
          <a:r>
            <a:rPr lang="lt-LT" sz="850" kern="1200" dirty="0" smtClean="0">
              <a:solidFill>
                <a:schemeClr val="bg1"/>
              </a:solidFill>
            </a:rPr>
            <a:t>palaikyti savo  psichinę sveikatą karantino metu".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2020-04-01 </a:t>
          </a:r>
          <a:r>
            <a:rPr lang="lt-LT" sz="850" kern="1200" dirty="0" smtClean="0">
              <a:solidFill>
                <a:schemeClr val="bg1"/>
              </a:solidFill>
            </a:rPr>
            <a:t>   Konsultacija </a:t>
          </a:r>
          <a:r>
            <a:rPr lang="lt-LT" sz="850" kern="1200" dirty="0" smtClean="0">
              <a:solidFill>
                <a:schemeClr val="bg1"/>
              </a:solidFill>
            </a:rPr>
            <a:t>ugdymo įstaigų bibliotekininkams.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2020-04-08    „Praktiniai </a:t>
          </a:r>
          <a:r>
            <a:rPr lang="lt-LT" sz="850" kern="1200" dirty="0" smtClean="0">
              <a:solidFill>
                <a:schemeClr val="bg1"/>
              </a:solidFill>
            </a:rPr>
            <a:t>krizės įveikos būdai. Kaip suvaldyti nerimą ir įtampą?".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2020-04-16    „Kaip </a:t>
          </a:r>
          <a:r>
            <a:rPr lang="lt-LT" sz="850" kern="1200" dirty="0" smtClean="0">
              <a:solidFill>
                <a:schemeClr val="bg1"/>
              </a:solidFill>
            </a:rPr>
            <a:t>efektyviau dirbti nuotoliniu būdu lietuvių kalbos pamokse 9 - 12 klasėse“. 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2020-04-16    „Nuotolinis </a:t>
          </a:r>
          <a:r>
            <a:rPr lang="lt-LT" sz="850" kern="1200" dirty="0" smtClean="0">
              <a:solidFill>
                <a:schemeClr val="bg1"/>
              </a:solidFill>
            </a:rPr>
            <a:t>mokymas technologijų mokytojams“.</a:t>
          </a:r>
          <a:endParaRPr lang="lt-LT" sz="850" kern="1200" dirty="0">
            <a:solidFill>
              <a:schemeClr val="bg1"/>
            </a:solidFill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850" kern="1200" dirty="0" smtClean="0">
              <a:solidFill>
                <a:schemeClr val="bg1"/>
              </a:solidFill>
            </a:rPr>
            <a:t>2020-04-21   „Nuotolinis </a:t>
          </a:r>
          <a:r>
            <a:rPr lang="lt-LT" sz="850" kern="1200" dirty="0" smtClean="0">
              <a:solidFill>
                <a:schemeClr val="bg1"/>
              </a:solidFill>
            </a:rPr>
            <a:t>mokymas dailės mokytojams“. </a:t>
          </a:r>
          <a:endParaRPr lang="lt-LT" sz="850" kern="1200" dirty="0">
            <a:solidFill>
              <a:schemeClr val="bg1"/>
            </a:solidFill>
          </a:endParaRPr>
        </a:p>
      </dsp:txBody>
      <dsp:txXfrm>
        <a:off x="4164931" y="421856"/>
        <a:ext cx="4099665" cy="5684882"/>
      </dsp:txXfrm>
    </dsp:sp>
    <dsp:sp modelId="{8F94EB1C-0E2C-44E3-81C2-616170FA8EBA}">
      <dsp:nvSpPr>
        <dsp:cNvPr id="0" name=""/>
        <dsp:cNvSpPr/>
      </dsp:nvSpPr>
      <dsp:spPr>
        <a:xfrm>
          <a:off x="3846514" y="177598"/>
          <a:ext cx="738663" cy="738663"/>
        </a:xfrm>
        <a:prstGeom prst="rect">
          <a:avLst/>
        </a:prstGeom>
        <a:solidFill>
          <a:srgbClr val="D8D8D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E711C7-36E0-45A4-AECA-237121252535}">
      <dsp:nvSpPr>
        <dsp:cNvPr id="0" name=""/>
        <dsp:cNvSpPr/>
      </dsp:nvSpPr>
      <dsp:spPr>
        <a:xfrm rot="16200000">
          <a:off x="6394193" y="3034568"/>
          <a:ext cx="4877927" cy="424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74071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kern="1200" dirty="0" smtClean="0"/>
            <a:t>Tėvams</a:t>
          </a:r>
          <a:endParaRPr lang="en-US" sz="2400" kern="1200" dirty="0"/>
        </a:p>
      </dsp:txBody>
      <dsp:txXfrm>
        <a:off x="6394193" y="3034568"/>
        <a:ext cx="4877927" cy="424143"/>
      </dsp:txXfrm>
    </dsp:sp>
    <dsp:sp modelId="{867EEB69-4B2B-4660-B896-18BCDDEECA04}">
      <dsp:nvSpPr>
        <dsp:cNvPr id="0" name=""/>
        <dsp:cNvSpPr/>
      </dsp:nvSpPr>
      <dsp:spPr>
        <a:xfrm>
          <a:off x="9007892" y="405369"/>
          <a:ext cx="2955435" cy="56825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374071" rIns="71120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1000" kern="1200" dirty="0" smtClean="0">
              <a:solidFill>
                <a:schemeClr val="bg1"/>
              </a:solidFill>
            </a:rPr>
            <a:t/>
          </a:r>
          <a:br>
            <a:rPr lang="lt-LT" sz="1000" kern="1200" dirty="0" smtClean="0">
              <a:solidFill>
                <a:schemeClr val="bg1"/>
              </a:solidFill>
            </a:rPr>
          </a:br>
          <a:r>
            <a:rPr lang="lt-LT" sz="1000" kern="1200" dirty="0" smtClean="0">
              <a:solidFill>
                <a:schemeClr val="bg1"/>
              </a:solidFill>
            </a:rPr>
            <a:t/>
          </a:r>
          <a:br>
            <a:rPr lang="lt-LT" sz="1000" kern="1200" dirty="0" smtClean="0">
              <a:solidFill>
                <a:schemeClr val="bg1"/>
              </a:solidFill>
            </a:rPr>
          </a:br>
          <a:endParaRPr lang="en-US" sz="1000" kern="1200" dirty="0">
            <a:solidFill>
              <a:schemeClr val="bg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1000" b="0" i="0" u="none" kern="1200" dirty="0" smtClean="0">
              <a:solidFill>
                <a:schemeClr val="bg1"/>
              </a:solidFill>
            </a:rPr>
            <a:t>2020-04-07	</a:t>
          </a:r>
          <a:br>
            <a:rPr lang="lt-LT" sz="1000" b="0" i="0" u="none" kern="1200" dirty="0" smtClean="0">
              <a:solidFill>
                <a:schemeClr val="bg1"/>
              </a:solidFill>
            </a:rPr>
          </a:br>
          <a:r>
            <a:rPr lang="lt-LT" sz="1000" b="0" i="0" u="none" kern="1200" dirty="0" smtClean="0">
              <a:solidFill>
                <a:schemeClr val="bg1"/>
              </a:solidFill>
            </a:rPr>
            <a:t>Nuotolinė konsultacija "Kaip pasirūpinti  vaikų psichologiniu atsparumu karantino sąlygomis?„</a:t>
          </a:r>
          <a:endParaRPr lang="en-US" sz="1000" kern="1200" dirty="0">
            <a:solidFill>
              <a:schemeClr val="bg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lt-LT" sz="1000" kern="1200" dirty="0">
            <a:solidFill>
              <a:schemeClr val="bg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1000" b="0" i="0" u="none" kern="1200" dirty="0" smtClean="0">
              <a:solidFill>
                <a:schemeClr val="bg1"/>
              </a:solidFill>
            </a:rPr>
            <a:t>2020-04-22	</a:t>
          </a:r>
          <a:br>
            <a:rPr lang="lt-LT" sz="1000" b="0" i="0" u="none" kern="1200" dirty="0" smtClean="0">
              <a:solidFill>
                <a:schemeClr val="bg1"/>
              </a:solidFill>
            </a:rPr>
          </a:br>
          <a:r>
            <a:rPr lang="lt-LT" sz="1000" b="0" i="0" u="none" kern="1200" dirty="0" smtClean="0">
              <a:solidFill>
                <a:schemeClr val="bg1"/>
              </a:solidFill>
            </a:rPr>
            <a:t>Nuotolinė paskaita „Vaikų emocinė gerovė. Tėvų ir mokyklos duoklė vaikams“</a:t>
          </a:r>
          <a:br>
            <a:rPr lang="lt-LT" sz="1000" b="0" i="0" u="none" kern="1200" dirty="0" smtClean="0">
              <a:solidFill>
                <a:schemeClr val="bg1"/>
              </a:solidFill>
            </a:rPr>
          </a:br>
          <a:endParaRPr lang="lt-LT" sz="1000" kern="1200" dirty="0">
            <a:solidFill>
              <a:schemeClr val="bg1"/>
            </a:solidFill>
          </a:endParaRPr>
        </a:p>
      </dsp:txBody>
      <dsp:txXfrm>
        <a:off x="9007892" y="405369"/>
        <a:ext cx="2955435" cy="5682541"/>
      </dsp:txXfrm>
    </dsp:sp>
    <dsp:sp modelId="{8ED2D11A-0A68-4DFD-A4B2-C02B1AFDD7E2}">
      <dsp:nvSpPr>
        <dsp:cNvPr id="0" name=""/>
        <dsp:cNvSpPr/>
      </dsp:nvSpPr>
      <dsp:spPr>
        <a:xfrm>
          <a:off x="8675948" y="177598"/>
          <a:ext cx="738663" cy="738663"/>
        </a:xfrm>
        <a:prstGeom prst="rect">
          <a:avLst/>
        </a:prstGeom>
        <a:solidFill>
          <a:srgbClr val="FFE2B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#1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29616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498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5464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9753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86711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12623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9939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021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7896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3837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5534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99C19-B809-4127-B6BB-CE03DCBA6734}" type="datetimeFigureOut">
              <a:rPr lang="lt-LT" smtClean="0"/>
              <a:pPr/>
              <a:t>2020.03.25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CF22F-3D33-43AB-8772-52ECCE42C083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4031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2733" y="2302933"/>
            <a:ext cx="8695267" cy="1007534"/>
          </a:xfrm>
        </p:spPr>
        <p:txBody>
          <a:bodyPr>
            <a:noAutofit/>
          </a:bodyPr>
          <a:lstStyle/>
          <a:p>
            <a:pPr algn="l"/>
            <a:r>
              <a:rPr lang="lt-LT" sz="2000" dirty="0"/>
              <a:t>Kauno miesto švietimo įstaigų </a:t>
            </a:r>
            <a:r>
              <a:rPr lang="lt-LT" sz="2000" dirty="0" smtClean="0"/>
              <a:t>apklausos </a:t>
            </a:r>
            <a:r>
              <a:rPr lang="lt-LT" sz="2000" dirty="0"/>
              <a:t>„Kaip mokyklos pasiruošusios pereiti į nuotolinį mokymą“ duomenų apibendrinimas </a:t>
            </a:r>
            <a:r>
              <a:rPr lang="lt-LT" sz="2000" dirty="0" smtClean="0"/>
              <a:t>(duomenų šaltinis ŠMSM atlikta apklausa). </a:t>
            </a:r>
            <a:endParaRPr lang="lt-LT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36320" y="1082058"/>
            <a:ext cx="103098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400" b="1" dirty="0" smtClean="0"/>
              <a:t>KAUNO PEDAGOGŲ KVALIFIKACIJOS CENTRO ATLIKTOS APKLAUSOS IR DUOMENŲ ANALIZĖS SKIRTO NUOTOLINIAM MOKYMUI(SI) KAUNO MIESTE</a:t>
            </a:r>
            <a:endParaRPr lang="lt-LT" sz="2400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72732" y="3629275"/>
            <a:ext cx="8906933" cy="141393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2000" dirty="0"/>
              <a:t>Kauno miesto švietimo įstaigų apklausa  apie programinius įrankius vaizdo ir garso apdorojimui, elektronines mokymosi aplinkas, duomenų analizė ir apibendrinimas.  </a:t>
            </a:r>
            <a:br>
              <a:rPr lang="lt-LT" sz="2000" dirty="0"/>
            </a:br>
            <a:endParaRPr lang="lt-LT" sz="2000" dirty="0"/>
          </a:p>
        </p:txBody>
      </p:sp>
      <p:sp>
        <p:nvSpPr>
          <p:cNvPr id="7" name="Rectangle 6"/>
          <p:cNvSpPr/>
          <p:nvPr/>
        </p:nvSpPr>
        <p:spPr>
          <a:xfrm>
            <a:off x="1487170" y="2438037"/>
            <a:ext cx="360000" cy="36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Rectangle 7"/>
          <p:cNvSpPr/>
          <p:nvPr/>
        </p:nvSpPr>
        <p:spPr>
          <a:xfrm>
            <a:off x="1513332" y="4156242"/>
            <a:ext cx="360000" cy="360000"/>
          </a:xfrm>
          <a:prstGeom prst="rect">
            <a:avLst/>
          </a:prstGeom>
          <a:solidFill>
            <a:srgbClr val="ED7D2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05" y="121920"/>
            <a:ext cx="20345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62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76192169"/>
              </p:ext>
            </p:extLst>
          </p:nvPr>
        </p:nvGraphicFramePr>
        <p:xfrm>
          <a:off x="0" y="537572"/>
          <a:ext cx="12192000" cy="6253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38" y="110068"/>
            <a:ext cx="2034540" cy="54864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901808" y="-198572"/>
            <a:ext cx="11120564" cy="8500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2400" b="1" dirty="0" smtClean="0">
                <a:latin typeface="Calibri (Body)"/>
              </a:rPr>
              <a:t>               PAGALBA PEDAGOGINEI BENDRUOMENEI NUOTOLINIU BŪDU</a:t>
            </a:r>
            <a:endParaRPr lang="lt-LT" sz="2400" b="1" dirty="0">
              <a:latin typeface="Calibri (Body)"/>
            </a:endParaRPr>
          </a:p>
        </p:txBody>
      </p:sp>
    </p:spTree>
    <p:extLst>
      <p:ext uri="{BB962C8B-B14F-4D97-AF65-F5344CB8AC3E}">
        <p14:creationId xmlns:p14="http://schemas.microsoft.com/office/powerpoint/2010/main" val="112222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1701800"/>
            <a:ext cx="10371667" cy="447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Tapti Lietuvos </a:t>
            </a:r>
            <a:r>
              <a:rPr lang="en-US" dirty="0" err="1"/>
              <a:t>nuotolinio</a:t>
            </a:r>
            <a:r>
              <a:rPr lang="en-US" dirty="0"/>
              <a:t> ir e. </a:t>
            </a:r>
            <a:r>
              <a:rPr lang="en-US" dirty="0" err="1"/>
              <a:t>mokymosi</a:t>
            </a:r>
            <a:r>
              <a:rPr lang="en-US" dirty="0"/>
              <a:t> (</a:t>
            </a:r>
            <a:r>
              <a:rPr lang="en-US" dirty="0" err="1"/>
              <a:t>LieDM</a:t>
            </a:r>
            <a:r>
              <a:rPr lang="en-US" dirty="0"/>
              <a:t>) </a:t>
            </a:r>
            <a:r>
              <a:rPr lang="en-US" dirty="0" err="1" smtClean="0"/>
              <a:t>asociacij</a:t>
            </a:r>
            <a:r>
              <a:rPr lang="lt-LT" dirty="0" err="1" smtClean="0"/>
              <a:t>os</a:t>
            </a:r>
            <a:r>
              <a:rPr lang="lt-LT" dirty="0" smtClean="0"/>
              <a:t> </a:t>
            </a:r>
            <a:r>
              <a:rPr lang="en-US" dirty="0" err="1" smtClean="0"/>
              <a:t>nariu</a:t>
            </a:r>
            <a:r>
              <a:rPr lang="lt-LT" dirty="0" smtClean="0"/>
              <a:t>. </a:t>
            </a:r>
            <a:br>
              <a:rPr lang="lt-LT" dirty="0" smtClean="0"/>
            </a:br>
            <a:endParaRPr lang="lt-LT" sz="1800" dirty="0" smtClean="0"/>
          </a:p>
          <a:p>
            <a:pPr marL="0" indent="0">
              <a:buNone/>
            </a:pPr>
            <a:r>
              <a:rPr lang="lt-LT" dirty="0"/>
              <a:t/>
            </a:r>
            <a:br>
              <a:rPr lang="lt-LT" dirty="0"/>
            </a:br>
            <a:r>
              <a:rPr lang="en-US" dirty="0" err="1" smtClean="0"/>
              <a:t>Sukurti</a:t>
            </a:r>
            <a:r>
              <a:rPr lang="en-US" dirty="0" smtClean="0"/>
              <a:t> </a:t>
            </a:r>
            <a:r>
              <a:rPr lang="en-US" dirty="0" err="1"/>
              <a:t>vertingos</a:t>
            </a:r>
            <a:r>
              <a:rPr lang="en-US" dirty="0"/>
              <a:t> </a:t>
            </a:r>
            <a:r>
              <a:rPr lang="en-US" dirty="0" err="1"/>
              <a:t>patirties</a:t>
            </a:r>
            <a:r>
              <a:rPr lang="en-US" dirty="0"/>
              <a:t> </a:t>
            </a:r>
            <a:r>
              <a:rPr lang="lt-LT" dirty="0"/>
              <a:t>nuotoliniu būdu </a:t>
            </a:r>
            <a:r>
              <a:rPr lang="en-US" dirty="0" err="1" smtClean="0"/>
              <a:t>sklaidos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lt-LT" dirty="0" smtClean="0"/>
              <a:t>ą:</a:t>
            </a:r>
          </a:p>
          <a:p>
            <a:r>
              <a:rPr lang="lt-LT" dirty="0" smtClean="0"/>
              <a:t>Kolega kolegai;</a:t>
            </a:r>
            <a:endParaRPr lang="lt-LT" dirty="0"/>
          </a:p>
          <a:p>
            <a:r>
              <a:rPr lang="lt-LT" dirty="0" smtClean="0"/>
              <a:t>Pedagoginiai darbuotojai tėvams.</a:t>
            </a:r>
            <a:endParaRPr lang="en-US" dirty="0"/>
          </a:p>
          <a:p>
            <a:pPr marL="0" indent="0">
              <a:buNone/>
            </a:pPr>
            <a:endParaRPr lang="lt-LT" dirty="0"/>
          </a:p>
          <a:p>
            <a:pPr marL="0" lvl="0" indent="0">
              <a:buNone/>
            </a:pPr>
            <a:r>
              <a:rPr lang="lt-LT" dirty="0" smtClean="0"/>
              <a:t>Sukurti grįžtamojo </a:t>
            </a:r>
            <a:r>
              <a:rPr lang="lt-LT" dirty="0"/>
              <a:t>ryšio </a:t>
            </a:r>
            <a:r>
              <a:rPr lang="lt-LT" dirty="0" smtClean="0"/>
              <a:t>duomenų bazę, siekiant gerinti nuotolinių </a:t>
            </a:r>
            <a:r>
              <a:rPr lang="lt-LT" dirty="0"/>
              <a:t>mokymų </a:t>
            </a:r>
            <a:r>
              <a:rPr lang="lt-LT" dirty="0" smtClean="0"/>
              <a:t>kokybę.</a:t>
            </a:r>
            <a:endParaRPr lang="lt-L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38" y="110068"/>
            <a:ext cx="2034540" cy="54864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38200" y="201490"/>
            <a:ext cx="10515600" cy="10319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2400" b="1" dirty="0" smtClean="0">
                <a:latin typeface="Calibri (Body)"/>
              </a:rPr>
              <a:t>PLANUOJAMOS VEIKLOS</a:t>
            </a:r>
            <a:endParaRPr lang="lt-LT" sz="2400" b="1" dirty="0">
              <a:latin typeface="Calibri (Body)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2067" y="1794042"/>
            <a:ext cx="360000" cy="360000"/>
          </a:xfrm>
          <a:prstGeom prst="rect">
            <a:avLst/>
          </a:prstGeom>
          <a:solidFill>
            <a:srgbClr val="ED7D2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Rectangle 7"/>
          <p:cNvSpPr/>
          <p:nvPr/>
        </p:nvSpPr>
        <p:spPr>
          <a:xfrm>
            <a:off x="512067" y="2940746"/>
            <a:ext cx="360000" cy="36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Rectangle 8"/>
          <p:cNvSpPr/>
          <p:nvPr/>
        </p:nvSpPr>
        <p:spPr>
          <a:xfrm>
            <a:off x="512067" y="4988621"/>
            <a:ext cx="360000" cy="36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65079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534</Words>
  <Application>Microsoft Office PowerPoint</Application>
  <PresentationFormat>Custom</PresentationFormat>
  <Paragraphs>50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Kauno miesto švietimo įstaigų apklausos „Kaip mokyklos pasiruošusios pereiti į nuotolinį mokymą“ duomenų apibendrinimas (duomenų šaltinis ŠMSM atlikta apklausa).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Rasa</cp:lastModifiedBy>
  <cp:revision>22</cp:revision>
  <dcterms:created xsi:type="dcterms:W3CDTF">2020-03-24T12:13:06Z</dcterms:created>
  <dcterms:modified xsi:type="dcterms:W3CDTF">2020-03-25T08:08:29Z</dcterms:modified>
</cp:coreProperties>
</file>