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Lst>
  <p:notesMasterIdLst>
    <p:notesMasterId r:id="rId107"/>
  </p:notesMasterIdLst>
  <p:handoutMasterIdLst>
    <p:handoutMasterId r:id="rId108"/>
  </p:handoutMasterIdLst>
  <p:sldIdLst>
    <p:sldId id="273" r:id="rId2"/>
    <p:sldId id="308" r:id="rId3"/>
    <p:sldId id="330" r:id="rId4"/>
    <p:sldId id="342" r:id="rId5"/>
    <p:sldId id="337" r:id="rId6"/>
    <p:sldId id="339" r:id="rId7"/>
    <p:sldId id="344" r:id="rId8"/>
    <p:sldId id="338" r:id="rId9"/>
    <p:sldId id="346" r:id="rId10"/>
    <p:sldId id="341" r:id="rId11"/>
    <p:sldId id="343" r:id="rId12"/>
    <p:sldId id="347" r:id="rId13"/>
    <p:sldId id="348" r:id="rId14"/>
    <p:sldId id="566" r:id="rId15"/>
    <p:sldId id="567" r:id="rId16"/>
    <p:sldId id="421" r:id="rId17"/>
    <p:sldId id="349" r:id="rId18"/>
    <p:sldId id="646" r:id="rId19"/>
    <p:sldId id="647" r:id="rId20"/>
    <p:sldId id="648" r:id="rId21"/>
    <p:sldId id="649" r:id="rId22"/>
    <p:sldId id="654" r:id="rId23"/>
    <p:sldId id="655" r:id="rId24"/>
    <p:sldId id="350" r:id="rId25"/>
    <p:sldId id="353" r:id="rId26"/>
    <p:sldId id="563" r:id="rId27"/>
    <p:sldId id="564" r:id="rId28"/>
    <p:sldId id="565" r:id="rId29"/>
    <p:sldId id="650" r:id="rId30"/>
    <p:sldId id="651" r:id="rId31"/>
    <p:sldId id="652" r:id="rId32"/>
    <p:sldId id="653" r:id="rId33"/>
    <p:sldId id="569" r:id="rId34"/>
    <p:sldId id="570" r:id="rId35"/>
    <p:sldId id="572" r:id="rId36"/>
    <p:sldId id="573" r:id="rId37"/>
    <p:sldId id="574" r:id="rId38"/>
    <p:sldId id="576" r:id="rId39"/>
    <p:sldId id="577" r:id="rId40"/>
    <p:sldId id="579" r:id="rId41"/>
    <p:sldId id="580" r:id="rId42"/>
    <p:sldId id="581" r:id="rId43"/>
    <p:sldId id="582" r:id="rId44"/>
    <p:sldId id="583" r:id="rId45"/>
    <p:sldId id="584" r:id="rId46"/>
    <p:sldId id="585" r:id="rId47"/>
    <p:sldId id="586" r:id="rId48"/>
    <p:sldId id="587" r:id="rId49"/>
    <p:sldId id="588" r:id="rId50"/>
    <p:sldId id="590" r:id="rId51"/>
    <p:sldId id="591" r:id="rId52"/>
    <p:sldId id="592" r:id="rId53"/>
    <p:sldId id="593" r:id="rId54"/>
    <p:sldId id="595" r:id="rId55"/>
    <p:sldId id="596" r:id="rId56"/>
    <p:sldId id="597" r:id="rId57"/>
    <p:sldId id="599" r:id="rId58"/>
    <p:sldId id="600" r:id="rId59"/>
    <p:sldId id="601" r:id="rId60"/>
    <p:sldId id="602" r:id="rId61"/>
    <p:sldId id="603" r:id="rId62"/>
    <p:sldId id="604" r:id="rId63"/>
    <p:sldId id="605" r:id="rId64"/>
    <p:sldId id="606" r:id="rId65"/>
    <p:sldId id="607" r:id="rId66"/>
    <p:sldId id="608" r:id="rId67"/>
    <p:sldId id="609" r:id="rId68"/>
    <p:sldId id="610" r:id="rId69"/>
    <p:sldId id="611" r:id="rId70"/>
    <p:sldId id="612" r:id="rId71"/>
    <p:sldId id="613" r:id="rId72"/>
    <p:sldId id="614" r:id="rId73"/>
    <p:sldId id="615" r:id="rId74"/>
    <p:sldId id="616" r:id="rId75"/>
    <p:sldId id="617" r:id="rId76"/>
    <p:sldId id="618" r:id="rId77"/>
    <p:sldId id="619" r:id="rId78"/>
    <p:sldId id="620" r:id="rId79"/>
    <p:sldId id="621" r:id="rId80"/>
    <p:sldId id="623" r:id="rId81"/>
    <p:sldId id="624" r:id="rId82"/>
    <p:sldId id="625" r:id="rId83"/>
    <p:sldId id="626" r:id="rId84"/>
    <p:sldId id="656" r:id="rId85"/>
    <p:sldId id="627" r:id="rId86"/>
    <p:sldId id="628" r:id="rId87"/>
    <p:sldId id="629" r:id="rId88"/>
    <p:sldId id="630" r:id="rId89"/>
    <p:sldId id="631" r:id="rId90"/>
    <p:sldId id="657" r:id="rId91"/>
    <p:sldId id="658" r:id="rId92"/>
    <p:sldId id="632" r:id="rId93"/>
    <p:sldId id="633" r:id="rId94"/>
    <p:sldId id="636" r:id="rId95"/>
    <p:sldId id="635" r:id="rId96"/>
    <p:sldId id="637" r:id="rId97"/>
    <p:sldId id="638" r:id="rId98"/>
    <p:sldId id="639" r:id="rId99"/>
    <p:sldId id="640" r:id="rId100"/>
    <p:sldId id="641" r:id="rId101"/>
    <p:sldId id="642" r:id="rId102"/>
    <p:sldId id="643" r:id="rId103"/>
    <p:sldId id="644" r:id="rId104"/>
    <p:sldId id="645" r:id="rId105"/>
    <p:sldId id="562" r:id="rId106"/>
  </p:sldIdLst>
  <p:sldSz cx="9144000" cy="6858000" type="screen4x3"/>
  <p:notesSz cx="6797675" cy="99266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AF4701"/>
    <a:srgbClr val="A50021"/>
    <a:srgbClr val="CCC496"/>
    <a:srgbClr val="3C7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90" autoAdjust="0"/>
    <p:restoredTop sz="91655" autoAdjust="0"/>
  </p:normalViewPr>
  <p:slideViewPr>
    <p:cSldViewPr>
      <p:cViewPr varScale="1">
        <p:scale>
          <a:sx n="107" d="100"/>
          <a:sy n="107" d="100"/>
        </p:scale>
        <p:origin x="-1710" y="-90"/>
      </p:cViewPr>
      <p:guideLst>
        <p:guide orient="horz" pos="2160"/>
        <p:guide pos="2880"/>
      </p:guideLst>
    </p:cSldViewPr>
  </p:slideViewPr>
  <p:outlineViewPr>
    <p:cViewPr>
      <p:scale>
        <a:sx n="33" d="100"/>
        <a:sy n="33" d="100"/>
      </p:scale>
      <p:origin x="0" y="2380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2016 m.</c:v>
                </c:pt>
              </c:strCache>
            </c:strRef>
          </c:tx>
          <c:invertIfNegative val="0"/>
          <c:cat>
            <c:strRef>
              <c:f>Lapas1!$A$2:$A$7</c:f>
              <c:strCache>
                <c:ptCount val="6"/>
                <c:pt idx="0">
                  <c:v>Atlikti notariniai veiksmai</c:v>
                </c:pt>
                <c:pt idx="1">
                  <c:v>Gauti raštai, skundai, užklausos, prašymai iš piliečių ir juridinių asmenų</c:v>
                </c:pt>
                <c:pt idx="2">
                  <c:v>Išnagrinėti ir atsakyti raštai, skundai, užklausos, prašymai piliečiams ir juridiniams asmenins</c:v>
                </c:pt>
                <c:pt idx="3">
                  <c:v>VNV (visuomenei naudingą veiklą atlikusių socialinių pašalpų gavėjų skaičius)</c:v>
                </c:pt>
                <c:pt idx="4">
                  <c:v>Išduota pažymų apie žemės sklypo panaudojimą sodininkystei</c:v>
                </c:pt>
                <c:pt idx="5">
                  <c:v>Išduota charakteristikų</c:v>
                </c:pt>
              </c:strCache>
            </c:strRef>
          </c:cat>
          <c:val>
            <c:numRef>
              <c:f>Lapas1!$B$2:$B$7</c:f>
              <c:numCache>
                <c:formatCode>General</c:formatCode>
                <c:ptCount val="6"/>
                <c:pt idx="0">
                  <c:v>199</c:v>
                </c:pt>
                <c:pt idx="1">
                  <c:v>359</c:v>
                </c:pt>
                <c:pt idx="2">
                  <c:v>367</c:v>
                </c:pt>
                <c:pt idx="3">
                  <c:v>264</c:v>
                </c:pt>
                <c:pt idx="4">
                  <c:v>18</c:v>
                </c:pt>
                <c:pt idx="5">
                  <c:v>14</c:v>
                </c:pt>
              </c:numCache>
            </c:numRef>
          </c:val>
        </c:ser>
        <c:ser>
          <c:idx val="1"/>
          <c:order val="1"/>
          <c:tx>
            <c:strRef>
              <c:f>Lapas1!$C$1</c:f>
              <c:strCache>
                <c:ptCount val="1"/>
                <c:pt idx="0">
                  <c:v>2018 m. </c:v>
                </c:pt>
              </c:strCache>
            </c:strRef>
          </c:tx>
          <c:invertIfNegative val="0"/>
          <c:cat>
            <c:strRef>
              <c:f>Lapas1!$A$2:$A$7</c:f>
              <c:strCache>
                <c:ptCount val="6"/>
                <c:pt idx="0">
                  <c:v>Atlikti notariniai veiksmai</c:v>
                </c:pt>
                <c:pt idx="1">
                  <c:v>Gauti raštai, skundai, užklausos, prašymai iš piliečių ir juridinių asmenų</c:v>
                </c:pt>
                <c:pt idx="2">
                  <c:v>Išnagrinėti ir atsakyti raštai, skundai, užklausos, prašymai piliečiams ir juridiniams asmenins</c:v>
                </c:pt>
                <c:pt idx="3">
                  <c:v>VNV (visuomenei naudingą veiklą atlikusių socialinių pašalpų gavėjų skaičius)</c:v>
                </c:pt>
                <c:pt idx="4">
                  <c:v>Išduota pažymų apie žemės sklypo panaudojimą sodininkystei</c:v>
                </c:pt>
                <c:pt idx="5">
                  <c:v>Išduota charakteristikų</c:v>
                </c:pt>
              </c:strCache>
            </c:strRef>
          </c:cat>
          <c:val>
            <c:numRef>
              <c:f>Lapas1!$C$2:$C$7</c:f>
              <c:numCache>
                <c:formatCode>General</c:formatCode>
                <c:ptCount val="6"/>
                <c:pt idx="0">
                  <c:v>168</c:v>
                </c:pt>
                <c:pt idx="1">
                  <c:v>476</c:v>
                </c:pt>
                <c:pt idx="2">
                  <c:v>476</c:v>
                </c:pt>
                <c:pt idx="3">
                  <c:v>248</c:v>
                </c:pt>
                <c:pt idx="4">
                  <c:v>11</c:v>
                </c:pt>
                <c:pt idx="5">
                  <c:v>15</c:v>
                </c:pt>
              </c:numCache>
            </c:numRef>
          </c:val>
        </c:ser>
        <c:ser>
          <c:idx val="2"/>
          <c:order val="2"/>
          <c:tx>
            <c:strRef>
              <c:f>Lapas1!$D$1</c:f>
              <c:strCache>
                <c:ptCount val="1"/>
                <c:pt idx="0">
                  <c:v>2019 m.</c:v>
                </c:pt>
              </c:strCache>
            </c:strRef>
          </c:tx>
          <c:invertIfNegative val="0"/>
          <c:cat>
            <c:strRef>
              <c:f>Lapas1!$A$2:$A$7</c:f>
              <c:strCache>
                <c:ptCount val="6"/>
                <c:pt idx="0">
                  <c:v>Atlikti notariniai veiksmai</c:v>
                </c:pt>
                <c:pt idx="1">
                  <c:v>Gauti raštai, skundai, užklausos, prašymai iš piliečių ir juridinių asmenų</c:v>
                </c:pt>
                <c:pt idx="2">
                  <c:v>Išnagrinėti ir atsakyti raštai, skundai, užklausos, prašymai piliečiams ir juridiniams asmenins</c:v>
                </c:pt>
                <c:pt idx="3">
                  <c:v>VNV (visuomenei naudingą veiklą atlikusių socialinių pašalpų gavėjų skaičius)</c:v>
                </c:pt>
                <c:pt idx="4">
                  <c:v>Išduota pažymų apie žemės sklypo panaudojimą sodininkystei</c:v>
                </c:pt>
                <c:pt idx="5">
                  <c:v>Išduota charakteristikų</c:v>
                </c:pt>
              </c:strCache>
            </c:strRef>
          </c:cat>
          <c:val>
            <c:numRef>
              <c:f>Lapas1!$D$2:$D$7</c:f>
              <c:numCache>
                <c:formatCode>General</c:formatCode>
                <c:ptCount val="6"/>
                <c:pt idx="0">
                  <c:v>123</c:v>
                </c:pt>
                <c:pt idx="1">
                  <c:v>659</c:v>
                </c:pt>
                <c:pt idx="2">
                  <c:v>717</c:v>
                </c:pt>
                <c:pt idx="3">
                  <c:v>184</c:v>
                </c:pt>
                <c:pt idx="4">
                  <c:v>12</c:v>
                </c:pt>
                <c:pt idx="5">
                  <c:v>17</c:v>
                </c:pt>
              </c:numCache>
            </c:numRef>
          </c:val>
        </c:ser>
        <c:dLbls>
          <c:showLegendKey val="0"/>
          <c:showVal val="0"/>
          <c:showCatName val="0"/>
          <c:showSerName val="0"/>
          <c:showPercent val="0"/>
          <c:showBubbleSize val="0"/>
        </c:dLbls>
        <c:gapWidth val="150"/>
        <c:axId val="21801600"/>
        <c:axId val="21815680"/>
      </c:barChart>
      <c:catAx>
        <c:axId val="21801600"/>
        <c:scaling>
          <c:orientation val="minMax"/>
        </c:scaling>
        <c:delete val="0"/>
        <c:axPos val="b"/>
        <c:numFmt formatCode="General" sourceLinked="1"/>
        <c:majorTickMark val="none"/>
        <c:minorTickMark val="none"/>
        <c:tickLblPos val="nextTo"/>
        <c:spPr>
          <a:noFill/>
        </c:spPr>
        <c:crossAx val="21815680"/>
        <c:crosses val="autoZero"/>
        <c:auto val="1"/>
        <c:lblAlgn val="ctr"/>
        <c:lblOffset val="100"/>
        <c:noMultiLvlLbl val="0"/>
      </c:catAx>
      <c:valAx>
        <c:axId val="21815680"/>
        <c:scaling>
          <c:orientation val="minMax"/>
        </c:scaling>
        <c:delete val="0"/>
        <c:axPos val="l"/>
        <c:majorGridlines/>
        <c:numFmt formatCode="General" sourceLinked="1"/>
        <c:majorTickMark val="none"/>
        <c:minorTickMark val="none"/>
        <c:tickLblPos val="nextTo"/>
        <c:crossAx val="21801600"/>
        <c:crosses val="autoZero"/>
        <c:crossBetween val="between"/>
      </c:valAx>
      <c:dTable>
        <c:showHorzBorder val="1"/>
        <c:showVertBorder val="1"/>
        <c:showOutline val="1"/>
        <c:showKeys val="1"/>
        <c:txPr>
          <a:bodyPr/>
          <a:lstStyle/>
          <a:p>
            <a:pPr rtl="0">
              <a:defRPr sz="1200">
                <a:latin typeface="Arial" panose="020B0604020202020204" pitchFamily="34" charset="0"/>
                <a:cs typeface="Arial" panose="020B0604020202020204" pitchFamily="34" charset="0"/>
              </a:defRPr>
            </a:pPr>
            <a:endParaRPr lang="lt-LT"/>
          </a:p>
        </c:txPr>
      </c:dTable>
    </c:plotArea>
    <c:plotVisOnly val="1"/>
    <c:dispBlanksAs val="gap"/>
    <c:showDLblsOverMax val="0"/>
  </c:chart>
  <c:txPr>
    <a:bodyPr/>
    <a:lstStyle/>
    <a:p>
      <a:pPr>
        <a:defRPr sz="1800"/>
      </a:pPr>
      <a:endParaRPr lang="lt-L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2018 m.</c:v>
                </c:pt>
              </c:strCache>
            </c:strRef>
          </c:tx>
          <c:invertIfNegative val="0"/>
          <c:cat>
            <c:strRef>
              <c:f>Lapas1!$A$2:$A$10</c:f>
              <c:strCache>
                <c:ptCount val="9"/>
                <c:pt idx="0">
                  <c:v>Deklaravo gy. vietą</c:v>
                </c:pt>
                <c:pt idx="1">
                  <c:v>Deklaravo išvykimą į užsienio valstybę</c:v>
                </c:pt>
                <c:pt idx="2">
                  <c:v>Įtraukta į GVNA</c:v>
                </c:pt>
                <c:pt idx="3">
                  <c:v>Priimta prašymų dėl gyv. vietos taisymo, keitimo ir naikinimo</c:v>
                </c:pt>
                <c:pt idx="4">
                  <c:v>Priimta sprendimų dėl gyv. vietos  taisymo, keitimo ir naikinimo</c:v>
                </c:pt>
                <c:pt idx="5">
                  <c:v>Išduota pažymų apie deklaruotą gyv. vietą</c:v>
                </c:pt>
                <c:pt idx="6">
                  <c:v>Išduota šeimos sudėties pažymų</c:v>
                </c:pt>
                <c:pt idx="7">
                  <c:v>Išduota pažymų patalpų savininkams</c:v>
                </c:pt>
                <c:pt idx="8">
                  <c:v>Išduota pažymų apie įtraukimą į GVNA</c:v>
                </c:pt>
              </c:strCache>
            </c:strRef>
          </c:cat>
          <c:val>
            <c:numRef>
              <c:f>Lapas1!$B$2:$B$10</c:f>
              <c:numCache>
                <c:formatCode>General</c:formatCode>
                <c:ptCount val="9"/>
                <c:pt idx="0">
                  <c:v>1103</c:v>
                </c:pt>
                <c:pt idx="1">
                  <c:v>146</c:v>
                </c:pt>
                <c:pt idx="2">
                  <c:v>97</c:v>
                </c:pt>
                <c:pt idx="3">
                  <c:v>88</c:v>
                </c:pt>
                <c:pt idx="4">
                  <c:v>88</c:v>
                </c:pt>
                <c:pt idx="5">
                  <c:v>1295</c:v>
                </c:pt>
                <c:pt idx="6">
                  <c:v>323</c:v>
                </c:pt>
                <c:pt idx="7">
                  <c:v>64</c:v>
                </c:pt>
                <c:pt idx="8">
                  <c:v>70</c:v>
                </c:pt>
              </c:numCache>
            </c:numRef>
          </c:val>
        </c:ser>
        <c:ser>
          <c:idx val="1"/>
          <c:order val="1"/>
          <c:tx>
            <c:strRef>
              <c:f>Lapas1!$C$1</c:f>
              <c:strCache>
                <c:ptCount val="1"/>
                <c:pt idx="0">
                  <c:v>2019 m.</c:v>
                </c:pt>
              </c:strCache>
            </c:strRef>
          </c:tx>
          <c:invertIfNegative val="0"/>
          <c:cat>
            <c:strRef>
              <c:f>Lapas1!$A$2:$A$10</c:f>
              <c:strCache>
                <c:ptCount val="9"/>
                <c:pt idx="0">
                  <c:v>Deklaravo gy. vietą</c:v>
                </c:pt>
                <c:pt idx="1">
                  <c:v>Deklaravo išvykimą į užsienio valstybę</c:v>
                </c:pt>
                <c:pt idx="2">
                  <c:v>Įtraukta į GVNA</c:v>
                </c:pt>
                <c:pt idx="3">
                  <c:v>Priimta prašymų dėl gyv. vietos taisymo, keitimo ir naikinimo</c:v>
                </c:pt>
                <c:pt idx="4">
                  <c:v>Priimta sprendimų dėl gyv. vietos  taisymo, keitimo ir naikinimo</c:v>
                </c:pt>
                <c:pt idx="5">
                  <c:v>Išduota pažymų apie deklaruotą gyv. vietą</c:v>
                </c:pt>
                <c:pt idx="6">
                  <c:v>Išduota šeimos sudėties pažymų</c:v>
                </c:pt>
                <c:pt idx="7">
                  <c:v>Išduota pažymų patalpų savininkams</c:v>
                </c:pt>
                <c:pt idx="8">
                  <c:v>Išduota pažymų apie įtraukimą į GVNA</c:v>
                </c:pt>
              </c:strCache>
            </c:strRef>
          </c:cat>
          <c:val>
            <c:numRef>
              <c:f>Lapas1!$C$2:$C$10</c:f>
              <c:numCache>
                <c:formatCode>General</c:formatCode>
                <c:ptCount val="9"/>
                <c:pt idx="0">
                  <c:v>1179</c:v>
                </c:pt>
                <c:pt idx="1">
                  <c:v>120</c:v>
                </c:pt>
                <c:pt idx="2">
                  <c:v>55</c:v>
                </c:pt>
                <c:pt idx="3">
                  <c:v>115</c:v>
                </c:pt>
                <c:pt idx="4">
                  <c:v>104</c:v>
                </c:pt>
                <c:pt idx="5">
                  <c:v>1258</c:v>
                </c:pt>
                <c:pt idx="6">
                  <c:v>286</c:v>
                </c:pt>
                <c:pt idx="7">
                  <c:v>85</c:v>
                </c:pt>
                <c:pt idx="8">
                  <c:v>27</c:v>
                </c:pt>
              </c:numCache>
            </c:numRef>
          </c:val>
        </c:ser>
        <c:dLbls>
          <c:showLegendKey val="0"/>
          <c:showVal val="0"/>
          <c:showCatName val="0"/>
          <c:showSerName val="0"/>
          <c:showPercent val="0"/>
          <c:showBubbleSize val="0"/>
        </c:dLbls>
        <c:gapWidth val="150"/>
        <c:axId val="31414912"/>
        <c:axId val="31420800"/>
      </c:barChart>
      <c:catAx>
        <c:axId val="31414912"/>
        <c:scaling>
          <c:orientation val="minMax"/>
        </c:scaling>
        <c:delete val="0"/>
        <c:axPos val="b"/>
        <c:numFmt formatCode="General" sourceLinked="0"/>
        <c:majorTickMark val="none"/>
        <c:minorTickMark val="none"/>
        <c:tickLblPos val="nextTo"/>
        <c:crossAx val="31420800"/>
        <c:crosses val="autoZero"/>
        <c:auto val="1"/>
        <c:lblAlgn val="ctr"/>
        <c:lblOffset val="100"/>
        <c:noMultiLvlLbl val="0"/>
      </c:catAx>
      <c:valAx>
        <c:axId val="31420800"/>
        <c:scaling>
          <c:orientation val="minMax"/>
        </c:scaling>
        <c:delete val="0"/>
        <c:axPos val="l"/>
        <c:majorGridlines/>
        <c:numFmt formatCode="General" sourceLinked="1"/>
        <c:majorTickMark val="none"/>
        <c:minorTickMark val="none"/>
        <c:tickLblPos val="nextTo"/>
        <c:crossAx val="31414912"/>
        <c:crosses val="autoZero"/>
        <c:crossBetween val="between"/>
      </c:valAx>
      <c:dTable>
        <c:showHorzBorder val="1"/>
        <c:showVertBorder val="1"/>
        <c:showOutline val="1"/>
        <c:showKeys val="1"/>
        <c:txPr>
          <a:bodyPr/>
          <a:lstStyle/>
          <a:p>
            <a:pPr rtl="0">
              <a:defRPr sz="1100">
                <a:latin typeface="Arial" panose="020B0604020202020204" pitchFamily="34" charset="0"/>
                <a:cs typeface="Arial" panose="020B0604020202020204" pitchFamily="34" charset="0"/>
              </a:defRPr>
            </a:pPr>
            <a:endParaRPr lang="lt-LT"/>
          </a:p>
        </c:txPr>
      </c:dTable>
    </c:plotArea>
    <c:plotVisOnly val="1"/>
    <c:dispBlanksAs val="gap"/>
    <c:showDLblsOverMax val="0"/>
  </c:chart>
  <c:txPr>
    <a:bodyPr/>
    <a:lstStyle/>
    <a:p>
      <a:pPr>
        <a:defRPr sz="1800"/>
      </a:pPr>
      <a:endParaRPr lang="lt-LT"/>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EBF9251F-A509-4D34-9B80-99D7F814CFC4}" type="datetimeFigureOut">
              <a:rPr lang="lt-LT" smtClean="0"/>
              <a:t>2020.02.03</a:t>
            </a:fld>
            <a:endParaRPr lang="lt-LT"/>
          </a:p>
        </p:txBody>
      </p:sp>
      <p:sp>
        <p:nvSpPr>
          <p:cNvPr id="4" name="Poraštės vietos rezervavimo ženklas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lt-LT"/>
          </a:p>
        </p:txBody>
      </p:sp>
      <p:sp>
        <p:nvSpPr>
          <p:cNvPr id="5" name="Skaidrės numerio vietos rezervavimo ženklas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D9A74B-06E7-437B-9184-565897473A43}" type="slidenum">
              <a:rPr lang="lt-LT" smtClean="0"/>
              <a:t>‹#›</a:t>
            </a:fld>
            <a:endParaRPr lang="lt-LT"/>
          </a:p>
        </p:txBody>
      </p:sp>
    </p:spTree>
    <p:extLst>
      <p:ext uri="{BB962C8B-B14F-4D97-AF65-F5344CB8AC3E}">
        <p14:creationId xmlns:p14="http://schemas.microsoft.com/office/powerpoint/2010/main" val="2651913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D3AC83D-FE74-4AA9-8FFB-E38249172EF7}" type="datetimeFigureOut">
              <a:rPr lang="lt-LT" smtClean="0"/>
              <a:pPr/>
              <a:t>2020.02.03</a:t>
            </a:fld>
            <a:endParaRPr lang="lt-LT"/>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EFAC1B9-17EF-4736-922B-9ADB739A57CF}" type="slidenum">
              <a:rPr lang="lt-LT" smtClean="0"/>
              <a:pPr/>
              <a:t>‹#›</a:t>
            </a:fld>
            <a:endParaRPr lang="lt-LT"/>
          </a:p>
        </p:txBody>
      </p:sp>
    </p:spTree>
    <p:extLst>
      <p:ext uri="{BB962C8B-B14F-4D97-AF65-F5344CB8AC3E}">
        <p14:creationId xmlns:p14="http://schemas.microsoft.com/office/powerpoint/2010/main" val="3233741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lt-LT" dirty="0"/>
          </a:p>
        </p:txBody>
      </p:sp>
      <p:sp>
        <p:nvSpPr>
          <p:cNvPr id="4" name="Slide Number Placeholder 3"/>
          <p:cNvSpPr>
            <a:spLocks noGrp="1"/>
          </p:cNvSpPr>
          <p:nvPr>
            <p:ph type="sldNum" sz="quarter" idx="10"/>
          </p:nvPr>
        </p:nvSpPr>
        <p:spPr/>
        <p:txBody>
          <a:bodyPr/>
          <a:lstStyle/>
          <a:p>
            <a:fld id="{5EFAC1B9-17EF-4736-922B-9ADB739A57CF}" type="slidenum">
              <a:rPr lang="lt-LT" smtClean="0"/>
              <a:pPr/>
              <a:t>1</a:t>
            </a:fld>
            <a:endParaRPr lang="lt-LT"/>
          </a:p>
        </p:txBody>
      </p:sp>
    </p:spTree>
    <p:extLst>
      <p:ext uri="{BB962C8B-B14F-4D97-AF65-F5344CB8AC3E}">
        <p14:creationId xmlns:p14="http://schemas.microsoft.com/office/powerpoint/2010/main" val="2476173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t-LT" sz="1200" b="0" kern="1200" dirty="0" smtClean="0">
              <a:solidFill>
                <a:schemeClr val="tx1"/>
              </a:solidFill>
              <a:effectLst/>
              <a:latin typeface="+mn-lt"/>
              <a:ea typeface="+mn-ea"/>
              <a:cs typeface="+mn-cs"/>
            </a:endParaRPr>
          </a:p>
        </p:txBody>
      </p:sp>
      <p:sp>
        <p:nvSpPr>
          <p:cNvPr id="4" name="Skaidrės numerio vietos rezervavimo ženklas 3"/>
          <p:cNvSpPr>
            <a:spLocks noGrp="1"/>
          </p:cNvSpPr>
          <p:nvPr>
            <p:ph type="sldNum" sz="quarter" idx="10"/>
          </p:nvPr>
        </p:nvSpPr>
        <p:spPr/>
        <p:txBody>
          <a:bodyPr/>
          <a:lstStyle/>
          <a:p>
            <a:fld id="{5EFAC1B9-17EF-4736-922B-9ADB739A57CF}" type="slidenum">
              <a:rPr lang="lt-LT" smtClean="0">
                <a:solidFill>
                  <a:prstClr val="black"/>
                </a:solidFill>
              </a:rPr>
              <a:pPr/>
              <a:t>10</a:t>
            </a:fld>
            <a:endParaRPr lang="lt-LT">
              <a:solidFill>
                <a:prstClr val="black"/>
              </a:solidFill>
            </a:endParaRPr>
          </a:p>
        </p:txBody>
      </p:sp>
    </p:spTree>
    <p:extLst>
      <p:ext uri="{BB962C8B-B14F-4D97-AF65-F5344CB8AC3E}">
        <p14:creationId xmlns:p14="http://schemas.microsoft.com/office/powerpoint/2010/main" val="1373509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t-LT" sz="1200" b="0" kern="1200" dirty="0" smtClean="0">
              <a:solidFill>
                <a:schemeClr val="tx1"/>
              </a:solidFill>
              <a:effectLst/>
              <a:latin typeface="+mn-lt"/>
              <a:ea typeface="+mn-ea"/>
              <a:cs typeface="+mn-cs"/>
            </a:endParaRPr>
          </a:p>
        </p:txBody>
      </p:sp>
      <p:sp>
        <p:nvSpPr>
          <p:cNvPr id="4" name="Skaidrės numerio vietos rezervavimo ženklas 3"/>
          <p:cNvSpPr>
            <a:spLocks noGrp="1"/>
          </p:cNvSpPr>
          <p:nvPr>
            <p:ph type="sldNum" sz="quarter" idx="10"/>
          </p:nvPr>
        </p:nvSpPr>
        <p:spPr/>
        <p:txBody>
          <a:bodyPr/>
          <a:lstStyle/>
          <a:p>
            <a:fld id="{5EFAC1B9-17EF-4736-922B-9ADB739A57CF}" type="slidenum">
              <a:rPr lang="lt-LT" smtClean="0">
                <a:solidFill>
                  <a:prstClr val="black"/>
                </a:solidFill>
              </a:rPr>
              <a:pPr/>
              <a:t>11</a:t>
            </a:fld>
            <a:endParaRPr lang="lt-LT">
              <a:solidFill>
                <a:prstClr val="black"/>
              </a:solidFill>
            </a:endParaRPr>
          </a:p>
        </p:txBody>
      </p:sp>
    </p:spTree>
    <p:extLst>
      <p:ext uri="{BB962C8B-B14F-4D97-AF65-F5344CB8AC3E}">
        <p14:creationId xmlns:p14="http://schemas.microsoft.com/office/powerpoint/2010/main" val="1373509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kaidrės vaizdo vietos rezervavimo ženklas 1"/>
          <p:cNvSpPr>
            <a:spLocks noGrp="1" noRot="1" noChangeAspect="1" noTextEdit="1"/>
          </p:cNvSpPr>
          <p:nvPr>
            <p:ph type="sldImg"/>
          </p:nvPr>
        </p:nvSpPr>
        <p:spPr>
          <a:xfrm>
            <a:off x="1270000" y="836613"/>
            <a:ext cx="4248150" cy="3186112"/>
          </a:xfrm>
        </p:spPr>
      </p:sp>
      <p:sp>
        <p:nvSpPr>
          <p:cNvPr id="22531" name="Pastabų vietos rezervavimo ženkl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t-LT" altLang="lt-LT" smtClean="0"/>
          </a:p>
        </p:txBody>
      </p:sp>
      <p:sp>
        <p:nvSpPr>
          <p:cNvPr id="22532" name="Skaidrės numerio vietos rezervavimo ženklas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49263" algn="l"/>
                <a:tab pos="898525" algn="l"/>
                <a:tab pos="1347788" algn="l"/>
                <a:tab pos="1797050" algn="l"/>
                <a:tab pos="2246313" algn="l"/>
                <a:tab pos="2695575" algn="l"/>
              </a:tabLst>
              <a:defRPr>
                <a:solidFill>
                  <a:schemeClr val="bg1"/>
                </a:solidFill>
                <a:latin typeface="Arial" charset="0"/>
                <a:ea typeface="Microsoft YaHei" pitchFamily="34" charset="-122"/>
              </a:defRPr>
            </a:lvl1pPr>
            <a:lvl2pPr>
              <a:tabLst>
                <a:tab pos="449263" algn="l"/>
                <a:tab pos="898525" algn="l"/>
                <a:tab pos="1347788" algn="l"/>
                <a:tab pos="1797050" algn="l"/>
                <a:tab pos="2246313" algn="l"/>
                <a:tab pos="2695575" algn="l"/>
              </a:tabLst>
              <a:defRPr>
                <a:solidFill>
                  <a:schemeClr val="bg1"/>
                </a:solidFill>
                <a:latin typeface="Arial" charset="0"/>
                <a:ea typeface="Microsoft YaHei" pitchFamily="34" charset="-122"/>
              </a:defRPr>
            </a:lvl2pPr>
            <a:lvl3pPr>
              <a:tabLst>
                <a:tab pos="449263" algn="l"/>
                <a:tab pos="898525" algn="l"/>
                <a:tab pos="1347788" algn="l"/>
                <a:tab pos="1797050" algn="l"/>
                <a:tab pos="2246313" algn="l"/>
                <a:tab pos="2695575" algn="l"/>
              </a:tabLst>
              <a:defRPr>
                <a:solidFill>
                  <a:schemeClr val="bg1"/>
                </a:solidFill>
                <a:latin typeface="Arial" charset="0"/>
                <a:ea typeface="Microsoft YaHei" pitchFamily="34" charset="-122"/>
              </a:defRPr>
            </a:lvl3pPr>
            <a:lvl4pPr>
              <a:tabLst>
                <a:tab pos="449263" algn="l"/>
                <a:tab pos="898525" algn="l"/>
                <a:tab pos="1347788" algn="l"/>
                <a:tab pos="1797050" algn="l"/>
                <a:tab pos="2246313" algn="l"/>
                <a:tab pos="2695575" algn="l"/>
              </a:tabLst>
              <a:defRPr>
                <a:solidFill>
                  <a:schemeClr val="bg1"/>
                </a:solidFill>
                <a:latin typeface="Arial" charset="0"/>
                <a:ea typeface="Microsoft YaHei" pitchFamily="34" charset="-122"/>
              </a:defRPr>
            </a:lvl4pPr>
            <a:lvl5pPr>
              <a:tabLst>
                <a:tab pos="449263" algn="l"/>
                <a:tab pos="898525" algn="l"/>
                <a:tab pos="1347788" algn="l"/>
                <a:tab pos="1797050" algn="l"/>
                <a:tab pos="2246313" algn="l"/>
                <a:tab pos="2695575"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charset="0"/>
                <a:ea typeface="Microsoft YaHei" pitchFamily="34" charset="-122"/>
              </a:defRPr>
            </a:lvl9pPr>
          </a:lstStyle>
          <a:p>
            <a:fld id="{24DFB296-7172-41EF-A89F-1D396D70FB8E}" type="slidenum">
              <a:rPr lang="lt-LT" altLang="lt-LT">
                <a:solidFill>
                  <a:srgbClr val="000000"/>
                </a:solidFill>
                <a:latin typeface="Times New Roman" pitchFamily="18" charset="0"/>
              </a:rPr>
              <a:pPr/>
              <a:t>43</a:t>
            </a:fld>
            <a:endParaRPr lang="lt-LT" altLang="lt-LT">
              <a:solidFill>
                <a:srgbClr val="000000"/>
              </a:solidFill>
              <a:latin typeface="Times New Roman" pitchFamily="18" charset="0"/>
            </a:endParaRPr>
          </a:p>
        </p:txBody>
      </p:sp>
    </p:spTree>
    <p:extLst>
      <p:ext uri="{BB962C8B-B14F-4D97-AF65-F5344CB8AC3E}">
        <p14:creationId xmlns:p14="http://schemas.microsoft.com/office/powerpoint/2010/main" val="965226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a:spcBef>
                <a:spcPct val="0"/>
              </a:spcBef>
              <a:buClrTx/>
              <a:buFontTx/>
              <a:buNone/>
            </a:pPr>
            <a:fld id="{83026B23-8593-4304-9942-65F1988FF11F}" type="slidenum">
              <a:rPr lang="en-GB" altLang="lt-LT">
                <a:latin typeface="Arial" charset="0"/>
              </a:rPr>
              <a:pPr>
                <a:spcBef>
                  <a:spcPct val="0"/>
                </a:spcBef>
                <a:buClrTx/>
                <a:buFontTx/>
                <a:buNone/>
              </a:pPr>
              <a:t>88</a:t>
            </a:fld>
            <a:endParaRPr lang="en-GB" altLang="lt-LT">
              <a:latin typeface="Arial" charset="0"/>
            </a:endParaRPr>
          </a:p>
        </p:txBody>
      </p:sp>
      <p:sp>
        <p:nvSpPr>
          <p:cNvPr id="91139" name="Text Box 1"/>
          <p:cNvSpPr txBox="1">
            <a:spLocks noChangeArrowheads="1"/>
          </p:cNvSpPr>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algn="r" eaLnBrk="1" hangingPunct="1">
              <a:spcBef>
                <a:spcPct val="0"/>
              </a:spcBef>
              <a:buClrTx/>
              <a:buFontTx/>
              <a:buNone/>
            </a:pPr>
            <a:fld id="{3B41087B-0B51-4E93-BFCB-43C91BB8C618}" type="slidenum">
              <a:rPr lang="lt-LT" altLang="lt-LT">
                <a:latin typeface="Arial" charset="0"/>
              </a:rPr>
              <a:pPr algn="r" eaLnBrk="1" hangingPunct="1">
                <a:spcBef>
                  <a:spcPct val="0"/>
                </a:spcBef>
                <a:buClrTx/>
                <a:buFontTx/>
                <a:buNone/>
              </a:pPr>
              <a:t>88</a:t>
            </a:fld>
            <a:endParaRPr lang="lt-LT" altLang="lt-LT">
              <a:latin typeface="Arial" charset="0"/>
            </a:endParaRPr>
          </a:p>
        </p:txBody>
      </p:sp>
      <p:sp>
        <p:nvSpPr>
          <p:cNvPr id="91140" name="Text Box 2"/>
          <p:cNvSpPr txBox="1">
            <a:spLocks noChangeArrowheads="1"/>
          </p:cNvSpPr>
          <p:nvPr/>
        </p:nvSpPr>
        <p:spPr bwMode="auto">
          <a:xfrm>
            <a:off x="3847296" y="9430306"/>
            <a:ext cx="2942512" cy="487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algn="r" eaLnBrk="1">
              <a:lnSpc>
                <a:spcPct val="95000"/>
              </a:lnSpc>
              <a:spcBef>
                <a:spcPct val="0"/>
              </a:spcBef>
              <a:buClrTx/>
              <a:buFontTx/>
              <a:buNone/>
            </a:pPr>
            <a:fld id="{64BFBE69-731D-483F-A37D-F80AC33294C0}" type="slidenum">
              <a:rPr lang="en-GB" altLang="lt-LT">
                <a:latin typeface="Arial" charset="0"/>
              </a:rPr>
              <a:pPr algn="r" eaLnBrk="1">
                <a:lnSpc>
                  <a:spcPct val="95000"/>
                </a:lnSpc>
                <a:spcBef>
                  <a:spcPct val="0"/>
                </a:spcBef>
                <a:buClrTx/>
                <a:buFontTx/>
                <a:buNone/>
              </a:pPr>
              <a:t>88</a:t>
            </a:fld>
            <a:endParaRPr lang="en-GB" altLang="lt-LT">
              <a:latin typeface="Arial" charset="0"/>
            </a:endParaRPr>
          </a:p>
        </p:txBody>
      </p:sp>
      <p:sp>
        <p:nvSpPr>
          <p:cNvPr id="91141" name="Rectangle 3"/>
          <p:cNvSpPr>
            <a:spLocks noGrp="1" noRot="1" noChangeAspect="1" noChangeArrowheads="1" noTextEdit="1"/>
          </p:cNvSpPr>
          <p:nvPr>
            <p:ph type="sldImg"/>
          </p:nvPr>
        </p:nvSpPr>
        <p:spPr>
          <a:xfrm>
            <a:off x="917575" y="744538"/>
            <a:ext cx="4962525" cy="3722687"/>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2" name="Text Box 4"/>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itchFamily="18" charset="0"/>
              <a:buNone/>
            </a:pPr>
            <a:endParaRPr lang="lt-LT" altLang="lt-LT"/>
          </a:p>
        </p:txBody>
      </p:sp>
    </p:spTree>
    <p:extLst>
      <p:ext uri="{BB962C8B-B14F-4D97-AF65-F5344CB8AC3E}">
        <p14:creationId xmlns:p14="http://schemas.microsoft.com/office/powerpoint/2010/main" val="2958307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5EFAC1B9-17EF-4736-922B-9ADB739A57CF}" type="slidenum">
              <a:rPr lang="lt-LT" smtClean="0"/>
              <a:pPr/>
              <a:t>2</a:t>
            </a:fld>
            <a:endParaRPr lang="lt-LT"/>
          </a:p>
        </p:txBody>
      </p:sp>
    </p:spTree>
    <p:extLst>
      <p:ext uri="{BB962C8B-B14F-4D97-AF65-F5344CB8AC3E}">
        <p14:creationId xmlns:p14="http://schemas.microsoft.com/office/powerpoint/2010/main" val="137350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indent="0">
              <a:buFont typeface="Arial" panose="020B0604020202020204" pitchFamily="34" charset="0"/>
              <a:buNone/>
            </a:pPr>
            <a:endParaRPr lang="lt-LT" dirty="0"/>
          </a:p>
        </p:txBody>
      </p:sp>
      <p:sp>
        <p:nvSpPr>
          <p:cNvPr id="4" name="Skaidrės numerio vietos rezervavimo ženklas 3"/>
          <p:cNvSpPr>
            <a:spLocks noGrp="1"/>
          </p:cNvSpPr>
          <p:nvPr>
            <p:ph type="sldNum" sz="quarter" idx="10"/>
          </p:nvPr>
        </p:nvSpPr>
        <p:spPr/>
        <p:txBody>
          <a:bodyPr/>
          <a:lstStyle/>
          <a:p>
            <a:fld id="{5EFAC1B9-17EF-4736-922B-9ADB739A57CF}" type="slidenum">
              <a:rPr lang="lt-LT" smtClean="0"/>
              <a:pPr/>
              <a:t>3</a:t>
            </a:fld>
            <a:endParaRPr lang="lt-LT"/>
          </a:p>
        </p:txBody>
      </p:sp>
    </p:spTree>
    <p:extLst>
      <p:ext uri="{BB962C8B-B14F-4D97-AF65-F5344CB8AC3E}">
        <p14:creationId xmlns:p14="http://schemas.microsoft.com/office/powerpoint/2010/main" val="33840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lt-LT" sz="1200" b="1" kern="1200" dirty="0" smtClean="0">
              <a:solidFill>
                <a:schemeClr val="tx1"/>
              </a:solidFill>
              <a:effectLst/>
              <a:latin typeface="+mn-lt"/>
              <a:ea typeface="+mn-ea"/>
              <a:cs typeface="+mn-cs"/>
            </a:endParaRPr>
          </a:p>
        </p:txBody>
      </p:sp>
      <p:sp>
        <p:nvSpPr>
          <p:cNvPr id="4" name="Skaidrės numerio vietos rezervavimo ženklas 3"/>
          <p:cNvSpPr>
            <a:spLocks noGrp="1"/>
          </p:cNvSpPr>
          <p:nvPr>
            <p:ph type="sldNum" sz="quarter" idx="10"/>
          </p:nvPr>
        </p:nvSpPr>
        <p:spPr/>
        <p:txBody>
          <a:bodyPr/>
          <a:lstStyle/>
          <a:p>
            <a:fld id="{5EFAC1B9-17EF-4736-922B-9ADB739A57CF}" type="slidenum">
              <a:rPr lang="lt-LT" smtClean="0">
                <a:solidFill>
                  <a:prstClr val="black"/>
                </a:solidFill>
              </a:rPr>
              <a:pPr/>
              <a:t>4</a:t>
            </a:fld>
            <a:endParaRPr lang="lt-LT">
              <a:solidFill>
                <a:prstClr val="black"/>
              </a:solidFill>
            </a:endParaRPr>
          </a:p>
        </p:txBody>
      </p:sp>
    </p:spTree>
    <p:extLst>
      <p:ext uri="{BB962C8B-B14F-4D97-AF65-F5344CB8AC3E}">
        <p14:creationId xmlns:p14="http://schemas.microsoft.com/office/powerpoint/2010/main" val="137350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indent="0">
              <a:buFont typeface="Arial" panose="020B0604020202020204" pitchFamily="34" charset="0"/>
              <a:buNone/>
            </a:pPr>
            <a:endParaRPr lang="lt-LT" b="1" baseline="0" dirty="0" smtClean="0"/>
          </a:p>
        </p:txBody>
      </p:sp>
      <p:sp>
        <p:nvSpPr>
          <p:cNvPr id="4" name="Skaidrės numerio vietos rezervavimo ženklas 3"/>
          <p:cNvSpPr>
            <a:spLocks noGrp="1"/>
          </p:cNvSpPr>
          <p:nvPr>
            <p:ph type="sldNum" sz="quarter" idx="10"/>
          </p:nvPr>
        </p:nvSpPr>
        <p:spPr/>
        <p:txBody>
          <a:bodyPr/>
          <a:lstStyle/>
          <a:p>
            <a:fld id="{5EFAC1B9-17EF-4736-922B-9ADB739A57CF}" type="slidenum">
              <a:rPr lang="lt-LT" smtClean="0">
                <a:solidFill>
                  <a:prstClr val="black"/>
                </a:solidFill>
              </a:rPr>
              <a:pPr/>
              <a:t>5</a:t>
            </a:fld>
            <a:endParaRPr lang="lt-LT">
              <a:solidFill>
                <a:prstClr val="black"/>
              </a:solidFill>
            </a:endParaRPr>
          </a:p>
        </p:txBody>
      </p:sp>
    </p:spTree>
    <p:extLst>
      <p:ext uri="{BB962C8B-B14F-4D97-AF65-F5344CB8AC3E}">
        <p14:creationId xmlns:p14="http://schemas.microsoft.com/office/powerpoint/2010/main" val="1373509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lt-LT" sz="1200" b="1" kern="1200" dirty="0" smtClean="0">
              <a:solidFill>
                <a:schemeClr val="tx1"/>
              </a:solidFill>
              <a:effectLst/>
              <a:latin typeface="+mn-lt"/>
              <a:ea typeface="+mn-ea"/>
              <a:cs typeface="+mn-cs"/>
            </a:endParaRPr>
          </a:p>
        </p:txBody>
      </p:sp>
      <p:sp>
        <p:nvSpPr>
          <p:cNvPr id="4" name="Skaidrės numerio vietos rezervavimo ženklas 3"/>
          <p:cNvSpPr>
            <a:spLocks noGrp="1"/>
          </p:cNvSpPr>
          <p:nvPr>
            <p:ph type="sldNum" sz="quarter" idx="10"/>
          </p:nvPr>
        </p:nvSpPr>
        <p:spPr/>
        <p:txBody>
          <a:bodyPr/>
          <a:lstStyle/>
          <a:p>
            <a:fld id="{5EFAC1B9-17EF-4736-922B-9ADB739A57CF}" type="slidenum">
              <a:rPr lang="lt-LT" smtClean="0">
                <a:solidFill>
                  <a:prstClr val="black"/>
                </a:solidFill>
              </a:rPr>
              <a:pPr/>
              <a:t>6</a:t>
            </a:fld>
            <a:endParaRPr lang="lt-LT">
              <a:solidFill>
                <a:prstClr val="black"/>
              </a:solidFill>
            </a:endParaRPr>
          </a:p>
        </p:txBody>
      </p:sp>
    </p:spTree>
    <p:extLst>
      <p:ext uri="{BB962C8B-B14F-4D97-AF65-F5344CB8AC3E}">
        <p14:creationId xmlns:p14="http://schemas.microsoft.com/office/powerpoint/2010/main" val="137350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5EFAC1B9-17EF-4736-922B-9ADB739A57CF}" type="slidenum">
              <a:rPr lang="lt-LT" smtClean="0"/>
              <a:pPr/>
              <a:t>7</a:t>
            </a:fld>
            <a:endParaRPr lang="lt-LT"/>
          </a:p>
        </p:txBody>
      </p:sp>
    </p:spTree>
    <p:extLst>
      <p:ext uri="{BB962C8B-B14F-4D97-AF65-F5344CB8AC3E}">
        <p14:creationId xmlns:p14="http://schemas.microsoft.com/office/powerpoint/2010/main" val="244439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lt-LT" sz="1200" b="1" kern="1200" dirty="0" smtClean="0">
              <a:solidFill>
                <a:schemeClr val="tx1"/>
              </a:solidFill>
              <a:effectLst/>
              <a:latin typeface="+mn-lt"/>
              <a:ea typeface="+mn-ea"/>
              <a:cs typeface="+mn-cs"/>
            </a:endParaRPr>
          </a:p>
        </p:txBody>
      </p:sp>
      <p:sp>
        <p:nvSpPr>
          <p:cNvPr id="4" name="Skaidrės numerio vietos rezervavimo ženklas 3"/>
          <p:cNvSpPr>
            <a:spLocks noGrp="1"/>
          </p:cNvSpPr>
          <p:nvPr>
            <p:ph type="sldNum" sz="quarter" idx="10"/>
          </p:nvPr>
        </p:nvSpPr>
        <p:spPr/>
        <p:txBody>
          <a:bodyPr/>
          <a:lstStyle/>
          <a:p>
            <a:fld id="{5EFAC1B9-17EF-4736-922B-9ADB739A57CF}" type="slidenum">
              <a:rPr lang="lt-LT" smtClean="0">
                <a:solidFill>
                  <a:prstClr val="black"/>
                </a:solidFill>
              </a:rPr>
              <a:pPr/>
              <a:t>8</a:t>
            </a:fld>
            <a:endParaRPr lang="lt-LT">
              <a:solidFill>
                <a:prstClr val="black"/>
              </a:solidFill>
            </a:endParaRPr>
          </a:p>
        </p:txBody>
      </p:sp>
    </p:spTree>
    <p:extLst>
      <p:ext uri="{BB962C8B-B14F-4D97-AF65-F5344CB8AC3E}">
        <p14:creationId xmlns:p14="http://schemas.microsoft.com/office/powerpoint/2010/main" val="1373509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lt-LT" sz="1200" b="1" kern="1200" dirty="0" smtClean="0">
              <a:solidFill>
                <a:schemeClr val="tx1"/>
              </a:solidFill>
              <a:effectLst/>
              <a:latin typeface="+mn-lt"/>
              <a:ea typeface="+mn-ea"/>
              <a:cs typeface="+mn-cs"/>
            </a:endParaRPr>
          </a:p>
        </p:txBody>
      </p:sp>
      <p:sp>
        <p:nvSpPr>
          <p:cNvPr id="4" name="Skaidrės numerio vietos rezervavimo ženklas 3"/>
          <p:cNvSpPr>
            <a:spLocks noGrp="1"/>
          </p:cNvSpPr>
          <p:nvPr>
            <p:ph type="sldNum" sz="quarter" idx="10"/>
          </p:nvPr>
        </p:nvSpPr>
        <p:spPr/>
        <p:txBody>
          <a:bodyPr/>
          <a:lstStyle/>
          <a:p>
            <a:fld id="{5EFAC1B9-17EF-4736-922B-9ADB739A57CF}" type="slidenum">
              <a:rPr lang="lt-LT" smtClean="0">
                <a:solidFill>
                  <a:prstClr val="black"/>
                </a:solidFill>
              </a:rPr>
              <a:pPr/>
              <a:t>9</a:t>
            </a:fld>
            <a:endParaRPr lang="lt-LT">
              <a:solidFill>
                <a:prstClr val="black"/>
              </a:solidFill>
            </a:endParaRPr>
          </a:p>
        </p:txBody>
      </p:sp>
    </p:spTree>
    <p:extLst>
      <p:ext uri="{BB962C8B-B14F-4D97-AF65-F5344CB8AC3E}">
        <p14:creationId xmlns:p14="http://schemas.microsoft.com/office/powerpoint/2010/main" val="1373509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bg>
      <p:bgRef idx="1001">
        <a:schemeClr val="bg1"/>
      </p:bgRef>
    </p:bg>
    <p:spTree>
      <p:nvGrpSpPr>
        <p:cNvPr id="1" name=""/>
        <p:cNvGrpSpPr/>
        <p:nvPr/>
      </p:nvGrpSpPr>
      <p:grpSpPr>
        <a:xfrm>
          <a:off x="0" y="0"/>
          <a:ext cx="0" cy="0"/>
          <a:chOff x="0" y="0"/>
          <a:chExt cx="0" cy="0"/>
        </a:xfrm>
      </p:grpSpPr>
      <p:sp>
        <p:nvSpPr>
          <p:cNvPr id="8" name="Antraštė 7"/>
          <p:cNvSpPr>
            <a:spLocks noGrp="1"/>
          </p:cNvSpPr>
          <p:nvPr>
            <p:ph type="ctrTitle"/>
          </p:nvPr>
        </p:nvSpPr>
        <p:spPr>
          <a:xfrm>
            <a:off x="2286000" y="3124200"/>
            <a:ext cx="6172200" cy="1894362"/>
          </a:xfrm>
        </p:spPr>
        <p:txBody>
          <a:bodyPr/>
          <a:lstStyle>
            <a:lvl1pPr>
              <a:defRPr b="1"/>
            </a:lvl1pPr>
          </a:lstStyle>
          <a:p>
            <a:r>
              <a:rPr kumimoji="0" lang="lt-LT" smtClean="0"/>
              <a:t>Spustelėję redag. ruoš. pavad. stilių</a:t>
            </a:r>
            <a:endParaRPr kumimoji="0" lang="en-US"/>
          </a:p>
        </p:txBody>
      </p:sp>
      <p:sp>
        <p:nvSpPr>
          <p:cNvPr id="9" name="Antrinis pavadinimas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lt-LT" smtClean="0"/>
              <a:t>Spustelėję redag. ruoš. paantrš. stilių</a:t>
            </a:r>
            <a:endParaRPr kumimoji="0" lang="en-US"/>
          </a:p>
        </p:txBody>
      </p:sp>
      <p:sp>
        <p:nvSpPr>
          <p:cNvPr id="28" name="Datos vietos rezervavimo ženklas 27"/>
          <p:cNvSpPr>
            <a:spLocks noGrp="1"/>
          </p:cNvSpPr>
          <p:nvPr>
            <p:ph type="dt" sz="half" idx="10"/>
          </p:nvPr>
        </p:nvSpPr>
        <p:spPr bwMode="auto">
          <a:xfrm rot="5400000">
            <a:off x="7764621" y="1174097"/>
            <a:ext cx="2286000" cy="381000"/>
          </a:xfrm>
        </p:spPr>
        <p:txBody>
          <a:bodyPr/>
          <a:lstStyle/>
          <a:p>
            <a:pPr>
              <a:defRPr/>
            </a:pPr>
            <a:fld id="{155D28D7-7C40-4FC2-83A0-AB037D589CF5}" type="datetimeFigureOut">
              <a:rPr lang="en-US" smtClean="0">
                <a:solidFill>
                  <a:prstClr val="black">
                    <a:tint val="75000"/>
                  </a:prstClr>
                </a:solidFill>
              </a:rPr>
              <a:pPr>
                <a:defRPr/>
              </a:pPr>
              <a:t>2/3/2020</a:t>
            </a:fld>
            <a:endParaRPr lang="en-US">
              <a:solidFill>
                <a:prstClr val="black">
                  <a:tint val="75000"/>
                </a:prstClr>
              </a:solidFill>
            </a:endParaRPr>
          </a:p>
        </p:txBody>
      </p:sp>
      <p:sp>
        <p:nvSpPr>
          <p:cNvPr id="17" name="Poraštės vietos rezervavimo ženklas 16"/>
          <p:cNvSpPr>
            <a:spLocks noGrp="1"/>
          </p:cNvSpPr>
          <p:nvPr>
            <p:ph type="ftr" sz="quarter" idx="11"/>
          </p:nvPr>
        </p:nvSpPr>
        <p:spPr bwMode="auto">
          <a:xfrm rot="5400000">
            <a:off x="7077269" y="4181669"/>
            <a:ext cx="3657600" cy="384048"/>
          </a:xfrm>
        </p:spPr>
        <p:txBody>
          <a:bodyPr/>
          <a:lstStyle/>
          <a:p>
            <a:pPr>
              <a:defRPr/>
            </a:pPr>
            <a:endParaRPr lang="en-US">
              <a:solidFill>
                <a:prstClr val="black">
                  <a:tint val="75000"/>
                </a:prstClr>
              </a:solidFill>
            </a:endParaRPr>
          </a:p>
        </p:txBody>
      </p:sp>
      <p:sp>
        <p:nvSpPr>
          <p:cNvPr id="10" name="Stačiakampis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ačiakampis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Stačiakampis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Stačiakampis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Tiesioji jungtis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Tiesioji jungtis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Tiesioji jungtis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Tiesioji jungtis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Tiesioji jungtis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Tiesioji jungtis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Stačiakampis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as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as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as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as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as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kaidrės numerio vietos rezervavimo ženklas 28"/>
          <p:cNvSpPr>
            <a:spLocks noGrp="1"/>
          </p:cNvSpPr>
          <p:nvPr>
            <p:ph type="sldNum" sz="quarter" idx="12"/>
          </p:nvPr>
        </p:nvSpPr>
        <p:spPr bwMode="auto">
          <a:xfrm>
            <a:off x="1325544" y="4928702"/>
            <a:ext cx="609600" cy="517524"/>
          </a:xfrm>
        </p:spPr>
        <p:txBody>
          <a:bodyPr/>
          <a:lstStyle/>
          <a:p>
            <a:pPr>
              <a:defRPr/>
            </a:pPr>
            <a:fld id="{C53273F4-8EA9-4DF1-B825-00965E9C79D2}" type="slidenum">
              <a:rPr lang="en-US" smtClean="0">
                <a:solidFill>
                  <a:prstClr val="black">
                    <a:tint val="75000"/>
                  </a:prstClr>
                </a:solidFill>
              </a:rPr>
              <a:pPr>
                <a:defRPr/>
              </a:pPr>
              <a:t>‹#›</a:t>
            </a:fld>
            <a:endParaRPr lang="en-US">
              <a:solidFill>
                <a:prstClr val="black">
                  <a:tint val="7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kumimoji="0" lang="lt-LT" smtClean="0"/>
              <a:t>Spustelėję redag. ruoš. pavad. stilių</a:t>
            </a:r>
            <a:endParaRPr kumimoji="0" lang="en-US"/>
          </a:p>
        </p:txBody>
      </p:sp>
      <p:sp>
        <p:nvSpPr>
          <p:cNvPr id="3" name="Vertikalaus teksto vietos rezervavimo ženklas 2"/>
          <p:cNvSpPr>
            <a:spLocks noGrp="1"/>
          </p:cNvSpPr>
          <p:nvPr>
            <p:ph type="body" orient="vert" idx="1"/>
          </p:nvPr>
        </p:nvSpPr>
        <p:spPr/>
        <p:txBody>
          <a:bodyPr vert="eaVert"/>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4" name="Datos vietos rezervavimo ženklas 3"/>
          <p:cNvSpPr>
            <a:spLocks noGrp="1"/>
          </p:cNvSpPr>
          <p:nvPr>
            <p:ph type="dt" sz="half" idx="10"/>
          </p:nvPr>
        </p:nvSpPr>
        <p:spPr/>
        <p:txBody>
          <a:bodyPr/>
          <a:lstStyle/>
          <a:p>
            <a:pPr>
              <a:defRPr/>
            </a:pPr>
            <a:fld id="{155D28D7-7C40-4FC2-83A0-AB037D589CF5}" type="datetimeFigureOut">
              <a:rPr lang="en-US" smtClean="0">
                <a:solidFill>
                  <a:prstClr val="black">
                    <a:tint val="75000"/>
                  </a:prstClr>
                </a:solidFill>
              </a:rPr>
              <a:pPr>
                <a:defRPr/>
              </a:pPr>
              <a:t>2/3/2020</a:t>
            </a:fld>
            <a:endParaRPr lang="en-US">
              <a:solidFill>
                <a:prstClr val="black">
                  <a:tint val="75000"/>
                </a:prstClr>
              </a:solidFill>
            </a:endParaRPr>
          </a:p>
        </p:txBody>
      </p:sp>
      <p:sp>
        <p:nvSpPr>
          <p:cNvPr id="5" name="Poraštės vietos rezervavimo ženklas 4"/>
          <p:cNvSpPr>
            <a:spLocks noGrp="1"/>
          </p:cNvSpPr>
          <p:nvPr>
            <p:ph type="ftr" sz="quarter" idx="11"/>
          </p:nvPr>
        </p:nvSpPr>
        <p:spPr/>
        <p:txBody>
          <a:bodyPr/>
          <a:lstStyle/>
          <a:p>
            <a:pPr>
              <a:defRPr/>
            </a:pPr>
            <a:endParaRPr lang="en-US">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pPr>
              <a:defRPr/>
            </a:pPr>
            <a:fld id="{C53273F4-8EA9-4DF1-B825-00965E9C79D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74639"/>
            <a:ext cx="1676400" cy="5851525"/>
          </a:xfrm>
        </p:spPr>
        <p:txBody>
          <a:bodyPr vert="eaVert"/>
          <a:lstStyle/>
          <a:p>
            <a:r>
              <a:rPr kumimoji="0" lang="lt-LT" smtClean="0"/>
              <a:t>Spustelėję redag. ruoš. pavad. stilių</a:t>
            </a:r>
            <a:endParaRPr kumimoji="0" lang="en-US"/>
          </a:p>
        </p:txBody>
      </p:sp>
      <p:sp>
        <p:nvSpPr>
          <p:cNvPr id="3" name="Vertikalaus teksto vietos rezervavimo ženklas 2"/>
          <p:cNvSpPr>
            <a:spLocks noGrp="1"/>
          </p:cNvSpPr>
          <p:nvPr>
            <p:ph type="body" orient="vert" idx="1"/>
          </p:nvPr>
        </p:nvSpPr>
        <p:spPr>
          <a:xfrm>
            <a:off x="457200" y="274638"/>
            <a:ext cx="6019800" cy="5851525"/>
          </a:xfrm>
        </p:spPr>
        <p:txBody>
          <a:bodyPr vert="eaVert"/>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4" name="Datos vietos rezervavimo ženklas 3"/>
          <p:cNvSpPr>
            <a:spLocks noGrp="1"/>
          </p:cNvSpPr>
          <p:nvPr>
            <p:ph type="dt" sz="half" idx="10"/>
          </p:nvPr>
        </p:nvSpPr>
        <p:spPr/>
        <p:txBody>
          <a:bodyPr/>
          <a:lstStyle/>
          <a:p>
            <a:pPr>
              <a:defRPr/>
            </a:pPr>
            <a:fld id="{155D28D7-7C40-4FC2-83A0-AB037D589CF5}" type="datetimeFigureOut">
              <a:rPr lang="en-US" smtClean="0">
                <a:solidFill>
                  <a:prstClr val="black">
                    <a:tint val="75000"/>
                  </a:prstClr>
                </a:solidFill>
              </a:rPr>
              <a:pPr>
                <a:defRPr/>
              </a:pPr>
              <a:t>2/3/2020</a:t>
            </a:fld>
            <a:endParaRPr lang="en-US">
              <a:solidFill>
                <a:prstClr val="black">
                  <a:tint val="75000"/>
                </a:prstClr>
              </a:solidFill>
            </a:endParaRPr>
          </a:p>
        </p:txBody>
      </p:sp>
      <p:sp>
        <p:nvSpPr>
          <p:cNvPr id="5" name="Poraštės vietos rezervavimo ženklas 4"/>
          <p:cNvSpPr>
            <a:spLocks noGrp="1"/>
          </p:cNvSpPr>
          <p:nvPr>
            <p:ph type="ftr" sz="quarter" idx="11"/>
          </p:nvPr>
        </p:nvSpPr>
        <p:spPr/>
        <p:txBody>
          <a:bodyPr/>
          <a:lstStyle/>
          <a:p>
            <a:pPr>
              <a:defRPr/>
            </a:pPr>
            <a:endParaRPr lang="en-US">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pPr>
              <a:defRPr/>
            </a:pPr>
            <a:fld id="{C53273F4-8EA9-4DF1-B825-00965E9C79D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kumimoji="0" lang="lt-LT" smtClean="0"/>
              <a:t>Spustelėję redag. ruoš. pavad. stilių</a:t>
            </a:r>
            <a:endParaRPr kumimoji="0" lang="en-US"/>
          </a:p>
        </p:txBody>
      </p:sp>
      <p:sp>
        <p:nvSpPr>
          <p:cNvPr id="8" name="Turinio vietos rezervavimo ženklas 7"/>
          <p:cNvSpPr>
            <a:spLocks noGrp="1"/>
          </p:cNvSpPr>
          <p:nvPr>
            <p:ph sz="quarter" idx="1"/>
          </p:nvPr>
        </p:nvSpPr>
        <p:spPr>
          <a:xfrm>
            <a:off x="457200" y="1600200"/>
            <a:ext cx="7467600" cy="4873752"/>
          </a:xfrm>
        </p:spPr>
        <p:txBody>
          <a:bodyPr/>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7" name="Datos vietos rezervavimo ženklas 6"/>
          <p:cNvSpPr>
            <a:spLocks noGrp="1"/>
          </p:cNvSpPr>
          <p:nvPr>
            <p:ph type="dt" sz="half" idx="14"/>
          </p:nvPr>
        </p:nvSpPr>
        <p:spPr/>
        <p:txBody>
          <a:bodyPr rtlCol="0"/>
          <a:lstStyle/>
          <a:p>
            <a:pPr>
              <a:defRPr/>
            </a:pPr>
            <a:fld id="{155D28D7-7C40-4FC2-83A0-AB037D589CF5}" type="datetimeFigureOut">
              <a:rPr lang="en-US" smtClean="0">
                <a:solidFill>
                  <a:prstClr val="black">
                    <a:tint val="75000"/>
                  </a:prstClr>
                </a:solidFill>
              </a:rPr>
              <a:pPr>
                <a:defRPr/>
              </a:pPr>
              <a:t>2/3/2020</a:t>
            </a:fld>
            <a:endParaRPr lang="en-US">
              <a:solidFill>
                <a:prstClr val="black">
                  <a:tint val="75000"/>
                </a:prstClr>
              </a:solidFill>
            </a:endParaRPr>
          </a:p>
        </p:txBody>
      </p:sp>
      <p:sp>
        <p:nvSpPr>
          <p:cNvPr id="9" name="Skaidrės numerio vietos rezervavimo ženklas 8"/>
          <p:cNvSpPr>
            <a:spLocks noGrp="1"/>
          </p:cNvSpPr>
          <p:nvPr>
            <p:ph type="sldNum" sz="quarter" idx="15"/>
          </p:nvPr>
        </p:nvSpPr>
        <p:spPr/>
        <p:txBody>
          <a:bodyPr rtlCol="0"/>
          <a:lstStyle/>
          <a:p>
            <a:pPr>
              <a:defRPr/>
            </a:pPr>
            <a:fld id="{C53273F4-8EA9-4DF1-B825-00965E9C79D2}" type="slidenum">
              <a:rPr lang="en-US" smtClean="0">
                <a:solidFill>
                  <a:prstClr val="black">
                    <a:tint val="75000"/>
                  </a:prstClr>
                </a:solidFill>
              </a:rPr>
              <a:pPr>
                <a:defRPr/>
              </a:pPr>
              <a:t>‹#›</a:t>
            </a:fld>
            <a:endParaRPr lang="en-US">
              <a:solidFill>
                <a:prstClr val="black">
                  <a:tint val="75000"/>
                </a:prstClr>
              </a:solidFill>
            </a:endParaRPr>
          </a:p>
        </p:txBody>
      </p:sp>
      <p:sp>
        <p:nvSpPr>
          <p:cNvPr id="10" name="Poraštės vietos rezervavimo ženklas 9"/>
          <p:cNvSpPr>
            <a:spLocks noGrp="1"/>
          </p:cNvSpPr>
          <p:nvPr>
            <p:ph type="ftr" sz="quarter" idx="16"/>
          </p:nvPr>
        </p:nvSpPr>
        <p:spPr/>
        <p:txBody>
          <a:bodyPr rtlCol="0"/>
          <a:lstStyle/>
          <a:p>
            <a:pPr>
              <a:defRPr/>
            </a:pPr>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bg>
      <p:bgRef idx="1001">
        <a:schemeClr val="bg2"/>
      </p:bgRef>
    </p:bg>
    <p:spTree>
      <p:nvGrpSpPr>
        <p:cNvPr id="1" name=""/>
        <p:cNvGrpSpPr/>
        <p:nvPr/>
      </p:nvGrpSpPr>
      <p:grpSpPr>
        <a:xfrm>
          <a:off x="0" y="0"/>
          <a:ext cx="0" cy="0"/>
          <a:chOff x="0" y="0"/>
          <a:chExt cx="0" cy="0"/>
        </a:xfrm>
      </p:grpSpPr>
      <p:sp>
        <p:nvSpPr>
          <p:cNvPr id="2" name="Antraštė 1"/>
          <p:cNvSpPr>
            <a:spLocks noGrp="1"/>
          </p:cNvSpPr>
          <p:nvPr>
            <p:ph type="title"/>
          </p:nvPr>
        </p:nvSpPr>
        <p:spPr>
          <a:xfrm>
            <a:off x="2286000" y="2895600"/>
            <a:ext cx="6172200" cy="2053590"/>
          </a:xfrm>
        </p:spPr>
        <p:txBody>
          <a:bodyPr/>
          <a:lstStyle>
            <a:lvl1pPr algn="l">
              <a:buNone/>
              <a:defRPr sz="3000" b="1" cap="small" baseline="0"/>
            </a:lvl1pPr>
          </a:lstStyle>
          <a:p>
            <a:r>
              <a:rPr kumimoji="0" lang="lt-LT" smtClean="0"/>
              <a:t>Spustelėję redag. ruoš. pavad. stilių</a:t>
            </a:r>
            <a:endParaRPr kumimoji="0" lang="en-US"/>
          </a:p>
        </p:txBody>
      </p:sp>
      <p:sp>
        <p:nvSpPr>
          <p:cNvPr id="3" name="Teksto vietos rezervavimo ženklas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lt-LT" smtClean="0"/>
              <a:t>Spustelėję redag. ruoš. teksto stilių</a:t>
            </a:r>
          </a:p>
        </p:txBody>
      </p:sp>
      <p:sp>
        <p:nvSpPr>
          <p:cNvPr id="4" name="Datos vietos rezervavimo ženklas 3"/>
          <p:cNvSpPr>
            <a:spLocks noGrp="1"/>
          </p:cNvSpPr>
          <p:nvPr>
            <p:ph type="dt" sz="half" idx="10"/>
          </p:nvPr>
        </p:nvSpPr>
        <p:spPr bwMode="auto">
          <a:xfrm rot="5400000">
            <a:off x="7763256" y="1170432"/>
            <a:ext cx="2286000" cy="381000"/>
          </a:xfrm>
        </p:spPr>
        <p:txBody>
          <a:bodyPr/>
          <a:lstStyle/>
          <a:p>
            <a:pPr>
              <a:defRPr/>
            </a:pPr>
            <a:fld id="{155D28D7-7C40-4FC2-83A0-AB037D589CF5}" type="datetimeFigureOut">
              <a:rPr lang="en-US" smtClean="0">
                <a:solidFill>
                  <a:prstClr val="black">
                    <a:tint val="75000"/>
                  </a:prstClr>
                </a:solidFill>
              </a:rPr>
              <a:pPr>
                <a:defRPr/>
              </a:pPr>
              <a:t>2/3/2020</a:t>
            </a:fld>
            <a:endParaRPr lang="en-US">
              <a:solidFill>
                <a:prstClr val="black">
                  <a:tint val="75000"/>
                </a:prstClr>
              </a:solidFill>
            </a:endParaRPr>
          </a:p>
        </p:txBody>
      </p:sp>
      <p:sp>
        <p:nvSpPr>
          <p:cNvPr id="5" name="Poraštės vietos rezervavimo ženklas 4"/>
          <p:cNvSpPr>
            <a:spLocks noGrp="1"/>
          </p:cNvSpPr>
          <p:nvPr>
            <p:ph type="ftr" sz="quarter" idx="11"/>
          </p:nvPr>
        </p:nvSpPr>
        <p:spPr bwMode="auto">
          <a:xfrm rot="5400000">
            <a:off x="7077456" y="4178808"/>
            <a:ext cx="3657600" cy="384048"/>
          </a:xfrm>
        </p:spPr>
        <p:txBody>
          <a:bodyPr/>
          <a:lstStyle/>
          <a:p>
            <a:pPr>
              <a:defRPr/>
            </a:pPr>
            <a:endParaRPr lang="en-US">
              <a:solidFill>
                <a:prstClr val="black">
                  <a:tint val="75000"/>
                </a:prstClr>
              </a:solidFill>
            </a:endParaRPr>
          </a:p>
        </p:txBody>
      </p:sp>
      <p:sp>
        <p:nvSpPr>
          <p:cNvPr id="9" name="Stačiakampis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Stačiakampis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ačiakampis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ačiakampis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esioji jungtis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Tiesioji jungtis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Tiesioji jungtis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Tiesioji jungtis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Tiesioji jungtis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ačiakampis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as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as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as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as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as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Tiesioji jungtis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kaidrės numerio vietos rezervavimo ženklas 5"/>
          <p:cNvSpPr>
            <a:spLocks noGrp="1"/>
          </p:cNvSpPr>
          <p:nvPr>
            <p:ph type="sldNum" sz="quarter" idx="12"/>
          </p:nvPr>
        </p:nvSpPr>
        <p:spPr bwMode="auto">
          <a:xfrm>
            <a:off x="1340616" y="4928702"/>
            <a:ext cx="609600" cy="517524"/>
          </a:xfrm>
        </p:spPr>
        <p:txBody>
          <a:bodyPr/>
          <a:lstStyle/>
          <a:p>
            <a:pPr>
              <a:defRPr/>
            </a:pPr>
            <a:fld id="{C53273F4-8EA9-4DF1-B825-00965E9C79D2}" type="slidenum">
              <a:rPr lang="en-US" smtClean="0">
                <a:solidFill>
                  <a:prstClr val="black">
                    <a:tint val="75000"/>
                  </a:prstClr>
                </a:solidFill>
              </a:rPr>
              <a:pPr>
                <a:def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kumimoji="0" lang="lt-LT" smtClean="0"/>
              <a:t>Spustelėję redag. ruoš. pavad. stilių</a:t>
            </a:r>
            <a:endParaRPr kumimoji="0" lang="en-US"/>
          </a:p>
        </p:txBody>
      </p:sp>
      <p:sp>
        <p:nvSpPr>
          <p:cNvPr id="5" name="Datos vietos rezervavimo ženklas 4"/>
          <p:cNvSpPr>
            <a:spLocks noGrp="1"/>
          </p:cNvSpPr>
          <p:nvPr>
            <p:ph type="dt" sz="half" idx="10"/>
          </p:nvPr>
        </p:nvSpPr>
        <p:spPr/>
        <p:txBody>
          <a:bodyPr/>
          <a:lstStyle/>
          <a:p>
            <a:pPr>
              <a:defRPr/>
            </a:pPr>
            <a:fld id="{155D28D7-7C40-4FC2-83A0-AB037D589CF5}" type="datetimeFigureOut">
              <a:rPr lang="en-US" smtClean="0">
                <a:solidFill>
                  <a:prstClr val="black">
                    <a:tint val="75000"/>
                  </a:prstClr>
                </a:solidFill>
              </a:rPr>
              <a:pPr>
                <a:defRPr/>
              </a:pPr>
              <a:t>2/3/2020</a:t>
            </a:fld>
            <a:endParaRPr lang="en-US">
              <a:solidFill>
                <a:prstClr val="black">
                  <a:tint val="75000"/>
                </a:prstClr>
              </a:solidFill>
            </a:endParaRPr>
          </a:p>
        </p:txBody>
      </p:sp>
      <p:sp>
        <p:nvSpPr>
          <p:cNvPr id="6" name="Poraštės vietos rezervavimo ženklas 5"/>
          <p:cNvSpPr>
            <a:spLocks noGrp="1"/>
          </p:cNvSpPr>
          <p:nvPr>
            <p:ph type="ftr" sz="quarter" idx="11"/>
          </p:nvPr>
        </p:nvSpPr>
        <p:spPr/>
        <p:txBody>
          <a:bodyPr/>
          <a:lstStyle/>
          <a:p>
            <a:pPr>
              <a:defRPr/>
            </a:pPr>
            <a:endParaRPr lang="en-US">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pPr>
              <a:defRPr/>
            </a:pPr>
            <a:fld id="{C53273F4-8EA9-4DF1-B825-00965E9C79D2}" type="slidenum">
              <a:rPr lang="en-US" smtClean="0">
                <a:solidFill>
                  <a:prstClr val="black">
                    <a:tint val="75000"/>
                  </a:prstClr>
                </a:solidFill>
              </a:rPr>
              <a:pPr>
                <a:defRPr/>
              </a:pPr>
              <a:t>‹#›</a:t>
            </a:fld>
            <a:endParaRPr lang="en-US">
              <a:solidFill>
                <a:prstClr val="black">
                  <a:tint val="75000"/>
                </a:prstClr>
              </a:solidFill>
            </a:endParaRPr>
          </a:p>
        </p:txBody>
      </p:sp>
      <p:sp>
        <p:nvSpPr>
          <p:cNvPr id="9" name="Turinio vietos rezervavimo ženklas 8"/>
          <p:cNvSpPr>
            <a:spLocks noGrp="1"/>
          </p:cNvSpPr>
          <p:nvPr>
            <p:ph sz="quarter" idx="1"/>
          </p:nvPr>
        </p:nvSpPr>
        <p:spPr>
          <a:xfrm>
            <a:off x="457200" y="1600200"/>
            <a:ext cx="3657600" cy="4572000"/>
          </a:xfrm>
        </p:spPr>
        <p:txBody>
          <a:bodyPr/>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11" name="Turinio vietos rezervavimo ženklas 10"/>
          <p:cNvSpPr>
            <a:spLocks noGrp="1"/>
          </p:cNvSpPr>
          <p:nvPr>
            <p:ph sz="quarter" idx="2"/>
          </p:nvPr>
        </p:nvSpPr>
        <p:spPr>
          <a:xfrm>
            <a:off x="4270248" y="1600200"/>
            <a:ext cx="3657600" cy="4572000"/>
          </a:xfrm>
        </p:spPr>
        <p:txBody>
          <a:bodyPr/>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3050"/>
            <a:ext cx="7543800" cy="1143000"/>
          </a:xfrm>
        </p:spPr>
        <p:txBody>
          <a:bodyPr anchor="b"/>
          <a:lstStyle>
            <a:lvl1pPr>
              <a:defRPr/>
            </a:lvl1pPr>
          </a:lstStyle>
          <a:p>
            <a:r>
              <a:rPr kumimoji="0" lang="lt-LT" smtClean="0"/>
              <a:t>Spustelėję redag. ruoš. pavad. stilių</a:t>
            </a:r>
            <a:endParaRPr kumimoji="0" lang="en-US"/>
          </a:p>
        </p:txBody>
      </p:sp>
      <p:sp>
        <p:nvSpPr>
          <p:cNvPr id="7" name="Datos vietos rezervavimo ženklas 6"/>
          <p:cNvSpPr>
            <a:spLocks noGrp="1"/>
          </p:cNvSpPr>
          <p:nvPr>
            <p:ph type="dt" sz="half" idx="10"/>
          </p:nvPr>
        </p:nvSpPr>
        <p:spPr/>
        <p:txBody>
          <a:bodyPr/>
          <a:lstStyle/>
          <a:p>
            <a:pPr>
              <a:defRPr/>
            </a:pPr>
            <a:fld id="{155D28D7-7C40-4FC2-83A0-AB037D589CF5}" type="datetimeFigureOut">
              <a:rPr lang="en-US" smtClean="0">
                <a:solidFill>
                  <a:prstClr val="black">
                    <a:tint val="75000"/>
                  </a:prstClr>
                </a:solidFill>
              </a:rPr>
              <a:pPr>
                <a:defRPr/>
              </a:pPr>
              <a:t>2/3/2020</a:t>
            </a:fld>
            <a:endParaRPr lang="en-US">
              <a:solidFill>
                <a:prstClr val="black">
                  <a:tint val="75000"/>
                </a:prstClr>
              </a:solidFill>
            </a:endParaRPr>
          </a:p>
        </p:txBody>
      </p:sp>
      <p:sp>
        <p:nvSpPr>
          <p:cNvPr id="8" name="Poraštės vietos rezervavimo ženklas 7"/>
          <p:cNvSpPr>
            <a:spLocks noGrp="1"/>
          </p:cNvSpPr>
          <p:nvPr>
            <p:ph type="ftr" sz="quarter" idx="11"/>
          </p:nvPr>
        </p:nvSpPr>
        <p:spPr/>
        <p:txBody>
          <a:bodyPr/>
          <a:lstStyle/>
          <a:p>
            <a:pPr>
              <a:defRPr/>
            </a:pPr>
            <a:endParaRPr lang="en-US">
              <a:solidFill>
                <a:prstClr val="black">
                  <a:tint val="75000"/>
                </a:prstClr>
              </a:solidFill>
            </a:endParaRPr>
          </a:p>
        </p:txBody>
      </p:sp>
      <p:sp>
        <p:nvSpPr>
          <p:cNvPr id="9" name="Skaidrės numerio vietos rezervavimo ženklas 8"/>
          <p:cNvSpPr>
            <a:spLocks noGrp="1"/>
          </p:cNvSpPr>
          <p:nvPr>
            <p:ph type="sldNum" sz="quarter" idx="12"/>
          </p:nvPr>
        </p:nvSpPr>
        <p:spPr/>
        <p:txBody>
          <a:bodyPr/>
          <a:lstStyle/>
          <a:p>
            <a:pPr>
              <a:defRPr/>
            </a:pPr>
            <a:fld id="{C53273F4-8EA9-4DF1-B825-00965E9C79D2}" type="slidenum">
              <a:rPr lang="en-US" smtClean="0">
                <a:solidFill>
                  <a:prstClr val="black">
                    <a:tint val="75000"/>
                  </a:prstClr>
                </a:solidFill>
              </a:rPr>
              <a:pPr>
                <a:defRPr/>
              </a:pPr>
              <a:t>‹#›</a:t>
            </a:fld>
            <a:endParaRPr lang="en-US">
              <a:solidFill>
                <a:prstClr val="black">
                  <a:tint val="75000"/>
                </a:prstClr>
              </a:solidFill>
            </a:endParaRPr>
          </a:p>
        </p:txBody>
      </p:sp>
      <p:sp>
        <p:nvSpPr>
          <p:cNvPr id="11" name="Turinio vietos rezervavimo ženklas 10"/>
          <p:cNvSpPr>
            <a:spLocks noGrp="1"/>
          </p:cNvSpPr>
          <p:nvPr>
            <p:ph sz="quarter" idx="2"/>
          </p:nvPr>
        </p:nvSpPr>
        <p:spPr>
          <a:xfrm>
            <a:off x="457200" y="2362200"/>
            <a:ext cx="3657600" cy="3886200"/>
          </a:xfrm>
        </p:spPr>
        <p:txBody>
          <a:bodyPr/>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13" name="Turinio vietos rezervavimo ženklas 12"/>
          <p:cNvSpPr>
            <a:spLocks noGrp="1"/>
          </p:cNvSpPr>
          <p:nvPr>
            <p:ph sz="quarter" idx="4"/>
          </p:nvPr>
        </p:nvSpPr>
        <p:spPr>
          <a:xfrm>
            <a:off x="4371975" y="2362200"/>
            <a:ext cx="3657600" cy="3886200"/>
          </a:xfrm>
        </p:spPr>
        <p:txBody>
          <a:bodyPr/>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12" name="Teksto vietos rezervavimo ženklas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lt-LT" smtClean="0"/>
              <a:t>Spustelėję redag. ruoš. teksto stilių</a:t>
            </a:r>
          </a:p>
        </p:txBody>
      </p:sp>
      <p:sp>
        <p:nvSpPr>
          <p:cNvPr id="14" name="Teksto vietos rezervavimo ženklas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lt-LT" smtClean="0"/>
              <a:t>Spustelėję redag. ruoš. teksto stilių</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kumimoji="0" lang="lt-LT" smtClean="0"/>
              <a:t>Spustelėję redag. ruoš. pavad. stilių</a:t>
            </a:r>
            <a:endParaRPr kumimoji="0" lang="en-US"/>
          </a:p>
        </p:txBody>
      </p:sp>
      <p:sp>
        <p:nvSpPr>
          <p:cNvPr id="6" name="Datos vietos rezervavimo ženklas 5"/>
          <p:cNvSpPr>
            <a:spLocks noGrp="1"/>
          </p:cNvSpPr>
          <p:nvPr>
            <p:ph type="dt" sz="half" idx="10"/>
          </p:nvPr>
        </p:nvSpPr>
        <p:spPr/>
        <p:txBody>
          <a:bodyPr rtlCol="0"/>
          <a:lstStyle/>
          <a:p>
            <a:pPr>
              <a:defRPr/>
            </a:pPr>
            <a:fld id="{155D28D7-7C40-4FC2-83A0-AB037D589CF5}" type="datetimeFigureOut">
              <a:rPr lang="en-US" smtClean="0">
                <a:solidFill>
                  <a:prstClr val="black">
                    <a:tint val="75000"/>
                  </a:prstClr>
                </a:solidFill>
              </a:rPr>
              <a:pPr>
                <a:defRPr/>
              </a:pPr>
              <a:t>2/3/2020</a:t>
            </a:fld>
            <a:endParaRPr lang="en-US">
              <a:solidFill>
                <a:prstClr val="black">
                  <a:tint val="75000"/>
                </a:prstClr>
              </a:solidFill>
            </a:endParaRPr>
          </a:p>
        </p:txBody>
      </p:sp>
      <p:sp>
        <p:nvSpPr>
          <p:cNvPr id="7" name="Skaidrės numerio vietos rezervavimo ženklas 6"/>
          <p:cNvSpPr>
            <a:spLocks noGrp="1"/>
          </p:cNvSpPr>
          <p:nvPr>
            <p:ph type="sldNum" sz="quarter" idx="11"/>
          </p:nvPr>
        </p:nvSpPr>
        <p:spPr/>
        <p:txBody>
          <a:bodyPr rtlCol="0"/>
          <a:lstStyle/>
          <a:p>
            <a:pPr>
              <a:defRPr/>
            </a:pPr>
            <a:fld id="{C53273F4-8EA9-4DF1-B825-00965E9C79D2}" type="slidenum">
              <a:rPr lang="en-US" smtClean="0">
                <a:solidFill>
                  <a:prstClr val="black">
                    <a:tint val="75000"/>
                  </a:prstClr>
                </a:solidFill>
              </a:rPr>
              <a:pPr>
                <a:defRPr/>
              </a:pPr>
              <a:t>‹#›</a:t>
            </a:fld>
            <a:endParaRPr lang="en-US">
              <a:solidFill>
                <a:prstClr val="black">
                  <a:tint val="75000"/>
                </a:prstClr>
              </a:solidFill>
            </a:endParaRPr>
          </a:p>
        </p:txBody>
      </p:sp>
      <p:sp>
        <p:nvSpPr>
          <p:cNvPr id="8" name="Poraštės vietos rezervavimo ženklas 7"/>
          <p:cNvSpPr>
            <a:spLocks noGrp="1"/>
          </p:cNvSpPr>
          <p:nvPr>
            <p:ph type="ftr" sz="quarter" idx="12"/>
          </p:nvPr>
        </p:nvSpPr>
        <p:spPr/>
        <p:txBody>
          <a:bodyPr rtlCol="0"/>
          <a:lstStyle/>
          <a:p>
            <a:pPr>
              <a:defRPr/>
            </a:pPr>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pPr>
              <a:defRPr/>
            </a:pPr>
            <a:fld id="{155D28D7-7C40-4FC2-83A0-AB037D589CF5}" type="datetimeFigureOut">
              <a:rPr lang="en-US" smtClean="0">
                <a:solidFill>
                  <a:prstClr val="black">
                    <a:tint val="75000"/>
                  </a:prstClr>
                </a:solidFill>
              </a:rPr>
              <a:pPr>
                <a:defRPr/>
              </a:pPr>
              <a:t>2/3/2020</a:t>
            </a:fld>
            <a:endParaRPr lang="en-US">
              <a:solidFill>
                <a:prstClr val="black">
                  <a:tint val="75000"/>
                </a:prstClr>
              </a:solidFill>
            </a:endParaRPr>
          </a:p>
        </p:txBody>
      </p:sp>
      <p:sp>
        <p:nvSpPr>
          <p:cNvPr id="3" name="Poraštės vietos rezervavimo ženklas 2"/>
          <p:cNvSpPr>
            <a:spLocks noGrp="1"/>
          </p:cNvSpPr>
          <p:nvPr>
            <p:ph type="ftr" sz="quarter" idx="11"/>
          </p:nvPr>
        </p:nvSpPr>
        <p:spPr/>
        <p:txBody>
          <a:bodyPr/>
          <a:lstStyle/>
          <a:p>
            <a:pPr>
              <a:defRPr/>
            </a:pPr>
            <a:endParaRPr lang="en-US">
              <a:solidFill>
                <a:prstClr val="black">
                  <a:tint val="75000"/>
                </a:prstClr>
              </a:solidFill>
            </a:endParaRPr>
          </a:p>
        </p:txBody>
      </p:sp>
      <p:sp>
        <p:nvSpPr>
          <p:cNvPr id="4" name="Skaidrės numerio vietos rezervavimo ženklas 3"/>
          <p:cNvSpPr>
            <a:spLocks noGrp="1"/>
          </p:cNvSpPr>
          <p:nvPr>
            <p:ph type="sldNum" sz="quarter" idx="12"/>
          </p:nvPr>
        </p:nvSpPr>
        <p:spPr/>
        <p:txBody>
          <a:bodyPr/>
          <a:lstStyle/>
          <a:p>
            <a:pPr>
              <a:defRPr/>
            </a:pPr>
            <a:fld id="{C53273F4-8EA9-4DF1-B825-00965E9C79D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bg>
      <p:bgRef idx="1001">
        <a:schemeClr val="bg1"/>
      </p:bgRef>
    </p:bg>
    <p:spTree>
      <p:nvGrpSpPr>
        <p:cNvPr id="1" name=""/>
        <p:cNvGrpSpPr/>
        <p:nvPr/>
      </p:nvGrpSpPr>
      <p:grpSpPr>
        <a:xfrm>
          <a:off x="0" y="0"/>
          <a:ext cx="0" cy="0"/>
          <a:chOff x="0" y="0"/>
          <a:chExt cx="0" cy="0"/>
        </a:xfrm>
      </p:grpSpPr>
      <p:sp>
        <p:nvSpPr>
          <p:cNvPr id="10" name="Tiesioji jungtis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Antraštė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lt-LT" smtClean="0"/>
              <a:t>Spustelėję redag. ruoš. pavad. stilių</a:t>
            </a:r>
            <a:endParaRPr kumimoji="0" lang="en-US"/>
          </a:p>
        </p:txBody>
      </p:sp>
      <p:sp>
        <p:nvSpPr>
          <p:cNvPr id="3" name="Teksto vietos rezervavimo ženklas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lt-LT" smtClean="0"/>
              <a:t>Spustelėję redag. ruoš. teksto stilių</a:t>
            </a:r>
          </a:p>
        </p:txBody>
      </p:sp>
      <p:sp>
        <p:nvSpPr>
          <p:cNvPr id="8" name="Tiesioji jungtis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Tiesioji jungtis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Tiesioji jungtis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ačiakampis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esioji jungtis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as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Turinio vietos rezervavimo ženklas 17"/>
          <p:cNvSpPr>
            <a:spLocks noGrp="1"/>
          </p:cNvSpPr>
          <p:nvPr>
            <p:ph sz="quarter" idx="1"/>
          </p:nvPr>
        </p:nvSpPr>
        <p:spPr>
          <a:xfrm>
            <a:off x="304800" y="274320"/>
            <a:ext cx="5638800" cy="6327648"/>
          </a:xfrm>
        </p:spPr>
        <p:txBody>
          <a:bodyPr/>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21" name="Datos vietos rezervavimo ženklas 20"/>
          <p:cNvSpPr>
            <a:spLocks noGrp="1"/>
          </p:cNvSpPr>
          <p:nvPr>
            <p:ph type="dt" sz="half" idx="14"/>
          </p:nvPr>
        </p:nvSpPr>
        <p:spPr/>
        <p:txBody>
          <a:bodyPr rtlCol="0"/>
          <a:lstStyle/>
          <a:p>
            <a:pPr>
              <a:defRPr/>
            </a:pPr>
            <a:fld id="{155D28D7-7C40-4FC2-83A0-AB037D589CF5}" type="datetimeFigureOut">
              <a:rPr lang="en-US" smtClean="0">
                <a:solidFill>
                  <a:prstClr val="black">
                    <a:tint val="75000"/>
                  </a:prstClr>
                </a:solidFill>
              </a:rPr>
              <a:pPr>
                <a:defRPr/>
              </a:pPr>
              <a:t>2/3/2020</a:t>
            </a:fld>
            <a:endParaRPr lang="en-US">
              <a:solidFill>
                <a:prstClr val="black">
                  <a:tint val="75000"/>
                </a:prstClr>
              </a:solidFill>
            </a:endParaRPr>
          </a:p>
        </p:txBody>
      </p:sp>
      <p:sp>
        <p:nvSpPr>
          <p:cNvPr id="22" name="Skaidrės numerio vietos rezervavimo ženklas 21"/>
          <p:cNvSpPr>
            <a:spLocks noGrp="1"/>
          </p:cNvSpPr>
          <p:nvPr>
            <p:ph type="sldNum" sz="quarter" idx="15"/>
          </p:nvPr>
        </p:nvSpPr>
        <p:spPr/>
        <p:txBody>
          <a:bodyPr rtlCol="0"/>
          <a:lstStyle/>
          <a:p>
            <a:pPr>
              <a:defRPr/>
            </a:pPr>
            <a:fld id="{C53273F4-8EA9-4DF1-B825-00965E9C79D2}" type="slidenum">
              <a:rPr lang="en-US" smtClean="0">
                <a:solidFill>
                  <a:prstClr val="black">
                    <a:tint val="75000"/>
                  </a:prstClr>
                </a:solidFill>
              </a:rPr>
              <a:pPr>
                <a:defRPr/>
              </a:pPr>
              <a:t>‹#›</a:t>
            </a:fld>
            <a:endParaRPr lang="en-US">
              <a:solidFill>
                <a:prstClr val="black">
                  <a:tint val="75000"/>
                </a:prstClr>
              </a:solidFill>
            </a:endParaRPr>
          </a:p>
        </p:txBody>
      </p:sp>
      <p:sp>
        <p:nvSpPr>
          <p:cNvPr id="23" name="Poraštės vietos rezervavimo ženklas 22"/>
          <p:cNvSpPr>
            <a:spLocks noGrp="1"/>
          </p:cNvSpPr>
          <p:nvPr>
            <p:ph type="ftr" sz="quarter" idx="16"/>
          </p:nvPr>
        </p:nvSpPr>
        <p:spPr/>
        <p:txBody>
          <a:bodyPr rtlCol="0"/>
          <a:lstStyle/>
          <a:p>
            <a:pPr>
              <a:defRPr/>
            </a:pPr>
            <a:endParaRPr lang="en-US">
              <a:solidFill>
                <a:prstClr val="black">
                  <a:tint val="7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9" name="Tiesioji jungtis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as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Antraštė 1"/>
          <p:cNvSpPr>
            <a:spLocks noGrp="1"/>
          </p:cNvSpPr>
          <p:nvPr>
            <p:ph type="title"/>
          </p:nvPr>
        </p:nvSpPr>
        <p:spPr>
          <a:xfrm rot="5400000">
            <a:off x="3350133" y="3200400"/>
            <a:ext cx="6309360" cy="457200"/>
          </a:xfrm>
        </p:spPr>
        <p:txBody>
          <a:bodyPr anchor="b"/>
          <a:lstStyle>
            <a:lvl1pPr algn="l">
              <a:buNone/>
              <a:defRPr sz="2000" b="1"/>
            </a:lvl1pPr>
          </a:lstStyle>
          <a:p>
            <a:r>
              <a:rPr kumimoji="0" lang="lt-LT" smtClean="0"/>
              <a:t>Spustelėję redag. ruoš. pavad. stilių</a:t>
            </a:r>
            <a:endParaRPr kumimoji="0" lang="en-US"/>
          </a:p>
        </p:txBody>
      </p:sp>
      <p:sp>
        <p:nvSpPr>
          <p:cNvPr id="3" name="Paveikslėlio vietos rezervavimo ženklas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lt-LT" smtClean="0"/>
              <a:t>Spustelėkite piktogr. norėdami įtraukti pav.</a:t>
            </a:r>
            <a:endParaRPr kumimoji="0" lang="en-US" dirty="0"/>
          </a:p>
        </p:txBody>
      </p:sp>
      <p:sp>
        <p:nvSpPr>
          <p:cNvPr id="4" name="Teksto vietos rezervavimo ženklas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lt-LT" smtClean="0"/>
              <a:t>Spustelėję redag. ruoš. teksto stilių</a:t>
            </a:r>
          </a:p>
        </p:txBody>
      </p:sp>
      <p:sp>
        <p:nvSpPr>
          <p:cNvPr id="10" name="Tiesioji jungtis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Stačiakampis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Tiesioji jungtis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Tiesioji jungtis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Tiesioji jungtis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os vietos rezervavimo ženklas 16"/>
          <p:cNvSpPr>
            <a:spLocks noGrp="1"/>
          </p:cNvSpPr>
          <p:nvPr>
            <p:ph type="dt" sz="half" idx="10"/>
          </p:nvPr>
        </p:nvSpPr>
        <p:spPr/>
        <p:txBody>
          <a:bodyPr rtlCol="0"/>
          <a:lstStyle/>
          <a:p>
            <a:pPr>
              <a:defRPr/>
            </a:pPr>
            <a:fld id="{155D28D7-7C40-4FC2-83A0-AB037D589CF5}" type="datetimeFigureOut">
              <a:rPr lang="en-US" smtClean="0">
                <a:solidFill>
                  <a:prstClr val="black">
                    <a:tint val="75000"/>
                  </a:prstClr>
                </a:solidFill>
              </a:rPr>
              <a:pPr>
                <a:defRPr/>
              </a:pPr>
              <a:t>2/3/2020</a:t>
            </a:fld>
            <a:endParaRPr lang="en-US">
              <a:solidFill>
                <a:prstClr val="black">
                  <a:tint val="75000"/>
                </a:prstClr>
              </a:solidFill>
            </a:endParaRPr>
          </a:p>
        </p:txBody>
      </p:sp>
      <p:sp>
        <p:nvSpPr>
          <p:cNvPr id="18" name="Skaidrės numerio vietos rezervavimo ženklas 17"/>
          <p:cNvSpPr>
            <a:spLocks noGrp="1"/>
          </p:cNvSpPr>
          <p:nvPr>
            <p:ph type="sldNum" sz="quarter" idx="11"/>
          </p:nvPr>
        </p:nvSpPr>
        <p:spPr/>
        <p:txBody>
          <a:bodyPr rtlCol="0"/>
          <a:lstStyle/>
          <a:p>
            <a:pPr>
              <a:defRPr/>
            </a:pPr>
            <a:fld id="{C53273F4-8EA9-4DF1-B825-00965E9C79D2}" type="slidenum">
              <a:rPr lang="en-US" smtClean="0">
                <a:solidFill>
                  <a:prstClr val="black">
                    <a:tint val="75000"/>
                  </a:prstClr>
                </a:solidFill>
              </a:rPr>
              <a:pPr>
                <a:defRPr/>
              </a:pPr>
              <a:t>‹#›</a:t>
            </a:fld>
            <a:endParaRPr lang="en-US">
              <a:solidFill>
                <a:prstClr val="black">
                  <a:tint val="75000"/>
                </a:prstClr>
              </a:solidFill>
            </a:endParaRPr>
          </a:p>
        </p:txBody>
      </p:sp>
      <p:sp>
        <p:nvSpPr>
          <p:cNvPr id="21" name="Poraštės vietos rezervavimo ženklas 20"/>
          <p:cNvSpPr>
            <a:spLocks noGrp="1"/>
          </p:cNvSpPr>
          <p:nvPr>
            <p:ph type="ftr" sz="quarter" idx="12"/>
          </p:nvPr>
        </p:nvSpPr>
        <p:spPr/>
        <p:txBody>
          <a:bodyPr rtlCol="0"/>
          <a:lstStyle/>
          <a:p>
            <a:pPr>
              <a:defRPr/>
            </a:pPr>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iesioji jungtis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Pavadinimo vietos rezervavimo ženklas 21"/>
          <p:cNvSpPr>
            <a:spLocks noGrp="1"/>
          </p:cNvSpPr>
          <p:nvPr>
            <p:ph type="title"/>
          </p:nvPr>
        </p:nvSpPr>
        <p:spPr>
          <a:xfrm>
            <a:off x="457200" y="274638"/>
            <a:ext cx="7467600" cy="1143000"/>
          </a:xfrm>
          <a:prstGeom prst="rect">
            <a:avLst/>
          </a:prstGeom>
        </p:spPr>
        <p:txBody>
          <a:bodyPr vert="horz" anchor="b">
            <a:normAutofit/>
          </a:bodyPr>
          <a:lstStyle/>
          <a:p>
            <a:r>
              <a:rPr kumimoji="0" lang="lt-LT" smtClean="0"/>
              <a:t>Spustelėję redag. ruoš. pavad. stilių</a:t>
            </a:r>
            <a:endParaRPr kumimoji="0" lang="en-US"/>
          </a:p>
        </p:txBody>
      </p:sp>
      <p:sp>
        <p:nvSpPr>
          <p:cNvPr id="13" name="Teksto vietos rezervavimo ženklas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lt-LT" smtClean="0"/>
              <a:t>Spustelėję redag. ruoš. teksto stilių</a:t>
            </a:r>
          </a:p>
          <a:p>
            <a:pPr lvl="1" eaLnBrk="1" latinLnBrk="0" hangingPunct="1"/>
            <a:r>
              <a:rPr kumimoji="0" lang="lt-LT" smtClean="0"/>
              <a:t>Antras lygmuo</a:t>
            </a:r>
          </a:p>
          <a:p>
            <a:pPr lvl="2" eaLnBrk="1" latinLnBrk="0" hangingPunct="1"/>
            <a:r>
              <a:rPr kumimoji="0" lang="lt-LT" smtClean="0"/>
              <a:t>Trečias lygmuo</a:t>
            </a:r>
          </a:p>
          <a:p>
            <a:pPr lvl="3" eaLnBrk="1" latinLnBrk="0" hangingPunct="1"/>
            <a:r>
              <a:rPr kumimoji="0" lang="lt-LT" smtClean="0"/>
              <a:t>Ketvirtas lygmuo</a:t>
            </a:r>
          </a:p>
          <a:p>
            <a:pPr lvl="4" eaLnBrk="1" latinLnBrk="0" hangingPunct="1"/>
            <a:r>
              <a:rPr kumimoji="0" lang="lt-LT" smtClean="0"/>
              <a:t>Penktas lygmuo</a:t>
            </a:r>
            <a:endParaRPr kumimoji="0" lang="en-US"/>
          </a:p>
        </p:txBody>
      </p:sp>
      <p:sp>
        <p:nvSpPr>
          <p:cNvPr id="14" name="Datos vietos rezervavimo ženklas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fld id="{155D28D7-7C40-4FC2-83A0-AB037D589CF5}" type="datetimeFigureOut">
              <a:rPr lang="en-US" smtClean="0">
                <a:solidFill>
                  <a:prstClr val="black">
                    <a:tint val="75000"/>
                  </a:prstClr>
                </a:solidFill>
              </a:rPr>
              <a:pPr>
                <a:defRPr/>
              </a:pPr>
              <a:t>2/3/2020</a:t>
            </a:fld>
            <a:endParaRPr lang="en-US">
              <a:solidFill>
                <a:prstClr val="black">
                  <a:tint val="75000"/>
                </a:prstClr>
              </a:solidFill>
            </a:endParaRPr>
          </a:p>
        </p:txBody>
      </p:sp>
      <p:sp>
        <p:nvSpPr>
          <p:cNvPr id="3" name="Poraštės vietos rezervavimo ženklas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prstClr val="black">
                  <a:tint val="75000"/>
                </a:prstClr>
              </a:solidFill>
            </a:endParaRPr>
          </a:p>
        </p:txBody>
      </p:sp>
      <p:sp>
        <p:nvSpPr>
          <p:cNvPr id="7" name="Tiesioji jungtis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Tiesioji jungtis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Stačiakampis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Tiesioji jungtis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as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kaidrės numerio vietos rezervavimo ženklas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defRPr/>
            </a:pPr>
            <a:fld id="{C53273F4-8EA9-4DF1-B825-00965E9C79D2}" type="slidenum">
              <a:rPr lang="en-US" smtClean="0">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www.kaunas.lt/wp-content/uploads/sites/13/2019/02/sutartis.png" TargetMode="External"/><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13314" name="Title 1"/>
          <p:cNvSpPr>
            <a:spLocks noGrp="1"/>
          </p:cNvSpPr>
          <p:nvPr>
            <p:ph type="ctrTitle"/>
          </p:nvPr>
        </p:nvSpPr>
        <p:spPr>
          <a:xfrm>
            <a:off x="3167336" y="4437112"/>
            <a:ext cx="5976664" cy="1728192"/>
          </a:xfrm>
        </p:spPr>
        <p:txBody>
          <a:bodyPr>
            <a:normAutofit fontScale="90000"/>
          </a:bodyPr>
          <a:lstStyle/>
          <a:p>
            <a:pPr algn="ctr" eaLnBrk="1" hangingPunct="1"/>
            <a:r>
              <a:rPr lang="lt-LT" sz="3600" b="1" dirty="0" smtClean="0">
                <a:solidFill>
                  <a:schemeClr val="accent1">
                    <a:lumMod val="75000"/>
                  </a:schemeClr>
                </a:solidFill>
                <a:latin typeface="Verdana" pitchFamily="34" charset="0"/>
                <a:ea typeface="Verdana" pitchFamily="34" charset="0"/>
                <a:cs typeface="Verdana" pitchFamily="34" charset="0"/>
              </a:rPr>
              <a:t/>
            </a:r>
            <a:br>
              <a:rPr lang="lt-LT" sz="3600" b="1" dirty="0" smtClean="0">
                <a:solidFill>
                  <a:schemeClr val="accent1">
                    <a:lumMod val="75000"/>
                  </a:schemeClr>
                </a:solidFill>
                <a:latin typeface="Verdana" pitchFamily="34" charset="0"/>
                <a:ea typeface="Verdana" pitchFamily="34" charset="0"/>
                <a:cs typeface="Verdana" pitchFamily="34" charset="0"/>
              </a:rPr>
            </a:br>
            <a:r>
              <a:rPr lang="lt-LT" sz="3600" b="1" dirty="0">
                <a:solidFill>
                  <a:schemeClr val="accent1">
                    <a:lumMod val="75000"/>
                  </a:schemeClr>
                </a:solidFill>
                <a:latin typeface="Verdana" pitchFamily="34" charset="0"/>
                <a:ea typeface="Verdana" pitchFamily="34" charset="0"/>
                <a:cs typeface="Verdana" pitchFamily="34" charset="0"/>
              </a:rPr>
              <a:t/>
            </a:r>
            <a:br>
              <a:rPr lang="lt-LT" sz="3600" b="1" dirty="0">
                <a:solidFill>
                  <a:schemeClr val="accent1">
                    <a:lumMod val="75000"/>
                  </a:schemeClr>
                </a:solidFill>
                <a:latin typeface="Verdana" pitchFamily="34" charset="0"/>
                <a:ea typeface="Verdana" pitchFamily="34" charset="0"/>
                <a:cs typeface="Verdana" pitchFamily="34" charset="0"/>
              </a:rPr>
            </a:br>
            <a:r>
              <a:rPr lang="lt-LT" sz="3600" b="1" dirty="0" smtClean="0">
                <a:solidFill>
                  <a:schemeClr val="accent1">
                    <a:lumMod val="75000"/>
                  </a:schemeClr>
                </a:solidFill>
                <a:latin typeface="Verdana" pitchFamily="34" charset="0"/>
                <a:ea typeface="Verdana" pitchFamily="34" charset="0"/>
                <a:cs typeface="Verdana" pitchFamily="34" charset="0"/>
              </a:rPr>
              <a:t/>
            </a:r>
            <a:br>
              <a:rPr lang="lt-LT" sz="3600" b="1" dirty="0" smtClean="0">
                <a:solidFill>
                  <a:schemeClr val="accent1">
                    <a:lumMod val="75000"/>
                  </a:schemeClr>
                </a:solidFill>
                <a:latin typeface="Verdana" pitchFamily="34" charset="0"/>
                <a:ea typeface="Verdana" pitchFamily="34" charset="0"/>
                <a:cs typeface="Verdana" pitchFamily="34" charset="0"/>
              </a:rPr>
            </a:br>
            <a:r>
              <a:rPr lang="lt-LT" sz="3600" b="1" dirty="0">
                <a:solidFill>
                  <a:schemeClr val="accent1">
                    <a:lumMod val="75000"/>
                  </a:schemeClr>
                </a:solidFill>
                <a:latin typeface="Verdana" pitchFamily="34" charset="0"/>
                <a:ea typeface="Verdana" pitchFamily="34" charset="0"/>
                <a:cs typeface="Verdana" pitchFamily="34" charset="0"/>
              </a:rPr>
              <a:t/>
            </a:r>
            <a:br>
              <a:rPr lang="lt-LT" sz="3600" b="1" dirty="0">
                <a:solidFill>
                  <a:schemeClr val="accent1">
                    <a:lumMod val="75000"/>
                  </a:schemeClr>
                </a:solidFill>
                <a:latin typeface="Verdana" pitchFamily="34" charset="0"/>
                <a:ea typeface="Verdana" pitchFamily="34" charset="0"/>
                <a:cs typeface="Verdana" pitchFamily="34" charset="0"/>
              </a:rPr>
            </a:br>
            <a:r>
              <a:rPr lang="lt-LT" sz="3600" b="1" dirty="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ALEKSOTO SENIŪNIJO</a:t>
            </a:r>
            <a:r>
              <a:rPr lang="en-US" sz="3600" b="1" dirty="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 </a:t>
            </a:r>
            <a:r>
              <a:rPr lang="lt-LT" sz="3600" b="1" dirty="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lt-LT" sz="3600" b="1" dirty="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a:t>
            </a:r>
            <a:r>
              <a:rPr lang="lt-LT" sz="3600" dirty="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r>
              <a:rPr lang="en-US" sz="3600" b="1" dirty="0" smtClean="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lt-LT" sz="3600" b="1" dirty="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METŲ ATASKAITA</a:t>
            </a:r>
            <a:r>
              <a:rPr lang="lt-LT" sz="3600" b="1" dirty="0" smtClean="0">
                <a:solidFill>
                  <a:srgbClr val="AF4701"/>
                </a:solidFill>
                <a:latin typeface="Verdana" pitchFamily="34" charset="0"/>
                <a:ea typeface="Verdana" pitchFamily="34" charset="0"/>
                <a:cs typeface="Verdana" pitchFamily="34" charset="0"/>
              </a:rPr>
              <a:t/>
            </a:r>
            <a:br>
              <a:rPr lang="lt-LT" sz="3600" b="1" dirty="0" smtClean="0">
                <a:solidFill>
                  <a:srgbClr val="AF4701"/>
                </a:solidFill>
                <a:latin typeface="Verdana" pitchFamily="34" charset="0"/>
                <a:ea typeface="Verdana" pitchFamily="34" charset="0"/>
                <a:cs typeface="Verdana" pitchFamily="34" charset="0"/>
              </a:rPr>
            </a:br>
            <a:r>
              <a:rPr lang="lt-LT" sz="1400" b="1" dirty="0">
                <a:solidFill>
                  <a:srgbClr val="AF4701"/>
                </a:solidFill>
                <a:latin typeface="Verdana" pitchFamily="34" charset="0"/>
                <a:ea typeface="Verdana" pitchFamily="34" charset="0"/>
                <a:cs typeface="Verdana" pitchFamily="34" charset="0"/>
              </a:rPr>
              <a:t/>
            </a:r>
            <a:br>
              <a:rPr lang="lt-LT" sz="1400" b="1" dirty="0">
                <a:solidFill>
                  <a:srgbClr val="AF4701"/>
                </a:solidFill>
                <a:latin typeface="Verdana" pitchFamily="34" charset="0"/>
                <a:ea typeface="Verdana" pitchFamily="34" charset="0"/>
                <a:cs typeface="Verdana" pitchFamily="34" charset="0"/>
              </a:rPr>
            </a:br>
            <a:r>
              <a:rPr lang="lt-LT" sz="1400" b="1" dirty="0" smtClean="0">
                <a:solidFill>
                  <a:schemeClr val="accent1">
                    <a:lumMod val="75000"/>
                  </a:schemeClr>
                </a:solidFill>
                <a:latin typeface="Verdana" pitchFamily="34" charset="0"/>
                <a:ea typeface="Verdana" pitchFamily="34" charset="0"/>
                <a:cs typeface="Verdana" pitchFamily="34" charset="0"/>
              </a:rPr>
              <a:t/>
            </a:r>
            <a:br>
              <a:rPr lang="lt-LT" sz="1400" b="1" dirty="0" smtClean="0">
                <a:solidFill>
                  <a:schemeClr val="accent1">
                    <a:lumMod val="75000"/>
                  </a:schemeClr>
                </a:solidFill>
                <a:latin typeface="Verdana" pitchFamily="34" charset="0"/>
                <a:ea typeface="Verdana" pitchFamily="34" charset="0"/>
                <a:cs typeface="Verdana" pitchFamily="34" charset="0"/>
              </a:rPr>
            </a:br>
            <a:r>
              <a:rPr lang="lt-LT" sz="2000" b="1" dirty="0">
                <a:solidFill>
                  <a:schemeClr val="accent1">
                    <a:lumMod val="75000"/>
                  </a:schemeClr>
                </a:solidFill>
                <a:latin typeface="Arial" panose="020B0604020202020204" pitchFamily="34" charset="0"/>
                <a:ea typeface="Verdana" pitchFamily="34" charset="0"/>
                <a:cs typeface="Arial" panose="020B0604020202020204" pitchFamily="34" charset="0"/>
              </a:rPr>
              <a:t/>
            </a:r>
            <a:br>
              <a:rPr lang="lt-LT" sz="2000" b="1" dirty="0">
                <a:solidFill>
                  <a:schemeClr val="accent1">
                    <a:lumMod val="75000"/>
                  </a:schemeClr>
                </a:solidFill>
                <a:latin typeface="Arial" panose="020B0604020202020204" pitchFamily="34" charset="0"/>
                <a:ea typeface="Verdana" pitchFamily="34" charset="0"/>
                <a:cs typeface="Arial" panose="020B0604020202020204" pitchFamily="34" charset="0"/>
              </a:rPr>
            </a:br>
            <a:r>
              <a:rPr lang="lt-LT" sz="2000" b="1" dirty="0">
                <a:solidFill>
                  <a:schemeClr val="accent6">
                    <a:lumMod val="50000"/>
                  </a:schemeClr>
                </a:solidFill>
                <a:latin typeface="Arial" panose="020B0604020202020204" pitchFamily="34" charset="0"/>
                <a:ea typeface="Verdana" pitchFamily="34" charset="0"/>
                <a:cs typeface="Arial" panose="020B0604020202020204" pitchFamily="34" charset="0"/>
              </a:rPr>
              <a:t/>
            </a:r>
            <a:br>
              <a:rPr lang="lt-LT" sz="2000" b="1" dirty="0">
                <a:solidFill>
                  <a:schemeClr val="accent6">
                    <a:lumMod val="50000"/>
                  </a:schemeClr>
                </a:solidFill>
                <a:latin typeface="Arial" panose="020B0604020202020204" pitchFamily="34" charset="0"/>
                <a:ea typeface="Verdana" pitchFamily="34" charset="0"/>
                <a:cs typeface="Arial" panose="020B0604020202020204" pitchFamily="34" charset="0"/>
              </a:rPr>
            </a:br>
            <a:r>
              <a:rPr lang="lt-LT" sz="2000" b="1" dirty="0" smtClean="0">
                <a:solidFill>
                  <a:schemeClr val="accent6">
                    <a:lumMod val="50000"/>
                  </a:schemeClr>
                </a:solidFill>
                <a:latin typeface="Arial" panose="020B0604020202020204" pitchFamily="34" charset="0"/>
                <a:ea typeface="Verdana" pitchFamily="34" charset="0"/>
                <a:cs typeface="Arial" panose="020B0604020202020204" pitchFamily="34" charset="0"/>
              </a:rPr>
              <a:t>		</a:t>
            </a:r>
            <a:r>
              <a:rPr lang="lt-LT" altLang="lt-LT" sz="2000" dirty="0" smtClean="0">
                <a:solidFill>
                  <a:schemeClr val="accent6">
                    <a:lumMod val="50000"/>
                  </a:schemeClr>
                </a:solidFill>
                <a:latin typeface="Arial" panose="020B0604020202020204" pitchFamily="34" charset="0"/>
                <a:cs typeface="Arial" panose="020B0604020202020204" pitchFamily="34" charset="0"/>
              </a:rPr>
              <a:t>Aleksoto seniūnė:</a:t>
            </a:r>
            <a:r>
              <a:rPr lang="lt-LT" altLang="lt-LT" sz="2000" dirty="0">
                <a:solidFill>
                  <a:schemeClr val="accent6">
                    <a:lumMod val="50000"/>
                  </a:schemeClr>
                </a:solidFill>
                <a:latin typeface="Arial" panose="020B0604020202020204" pitchFamily="34" charset="0"/>
                <a:cs typeface="Arial" panose="020B0604020202020204" pitchFamily="34" charset="0"/>
              </a:rPr>
              <a:t/>
            </a:r>
            <a:br>
              <a:rPr lang="lt-LT" altLang="lt-LT" sz="2000" dirty="0">
                <a:solidFill>
                  <a:schemeClr val="accent6">
                    <a:lumMod val="50000"/>
                  </a:schemeClr>
                </a:solidFill>
                <a:latin typeface="Arial" panose="020B0604020202020204" pitchFamily="34" charset="0"/>
                <a:cs typeface="Arial" panose="020B0604020202020204" pitchFamily="34" charset="0"/>
              </a:rPr>
            </a:br>
            <a:r>
              <a:rPr lang="lt-LT" altLang="lt-LT" sz="2000" dirty="0" smtClean="0">
                <a:solidFill>
                  <a:schemeClr val="accent6">
                    <a:lumMod val="50000"/>
                  </a:schemeClr>
                </a:solidFill>
                <a:latin typeface="Arial" panose="020B0604020202020204" pitchFamily="34" charset="0"/>
                <a:cs typeface="Arial" panose="020B0604020202020204" pitchFamily="34" charset="0"/>
              </a:rPr>
              <a:t>        		      Liukrecija Navickienė</a:t>
            </a:r>
            <a:br>
              <a:rPr lang="lt-LT" altLang="lt-LT" sz="2000" dirty="0" smtClean="0">
                <a:solidFill>
                  <a:schemeClr val="accent6">
                    <a:lumMod val="50000"/>
                  </a:schemeClr>
                </a:solidFill>
                <a:latin typeface="Arial" panose="020B0604020202020204" pitchFamily="34" charset="0"/>
                <a:cs typeface="Arial" panose="020B0604020202020204" pitchFamily="34" charset="0"/>
              </a:rPr>
            </a:br>
            <a:r>
              <a:rPr lang="lt-LT" altLang="lt-LT" sz="2000" dirty="0" smtClean="0">
                <a:solidFill>
                  <a:schemeClr val="accent6">
                    <a:lumMod val="50000"/>
                  </a:schemeClr>
                </a:solidFill>
                <a:latin typeface="Arial" panose="020B0604020202020204" pitchFamily="34" charset="0"/>
                <a:cs typeface="Arial" panose="020B0604020202020204" pitchFamily="34" charset="0"/>
              </a:rPr>
              <a:t/>
            </a:r>
            <a:br>
              <a:rPr lang="lt-LT" altLang="lt-LT" sz="2000" dirty="0" smtClean="0">
                <a:solidFill>
                  <a:schemeClr val="accent6">
                    <a:lumMod val="50000"/>
                  </a:schemeClr>
                </a:solidFill>
                <a:latin typeface="Arial" panose="020B0604020202020204" pitchFamily="34" charset="0"/>
                <a:cs typeface="Arial" panose="020B0604020202020204" pitchFamily="34" charset="0"/>
              </a:rPr>
            </a:br>
            <a:r>
              <a:rPr lang="en-US" altLang="lt-LT" sz="2000" dirty="0" smtClean="0">
                <a:solidFill>
                  <a:schemeClr val="accent6">
                    <a:lumMod val="50000"/>
                  </a:schemeClr>
                </a:solidFill>
                <a:latin typeface="Arial" panose="020B0604020202020204" pitchFamily="34" charset="0"/>
                <a:cs typeface="Arial" panose="020B0604020202020204" pitchFamily="34" charset="0"/>
              </a:rPr>
              <a:t>                                                        </a:t>
            </a:r>
            <a:r>
              <a:rPr lang="lt-LT" altLang="lt-LT" sz="2000" dirty="0" smtClean="0">
                <a:solidFill>
                  <a:schemeClr val="accent6">
                    <a:lumMod val="50000"/>
                  </a:schemeClr>
                </a:solidFill>
                <a:latin typeface="Arial" panose="020B0604020202020204" pitchFamily="34" charset="0"/>
                <a:cs typeface="Arial" panose="020B0604020202020204" pitchFamily="34" charset="0"/>
              </a:rPr>
              <a:t>Kaunas</a:t>
            </a:r>
            <a:r>
              <a:rPr lang="lt-LT" altLang="lt-LT" sz="2000" dirty="0">
                <a:solidFill>
                  <a:schemeClr val="accent6">
                    <a:lumMod val="50000"/>
                  </a:schemeClr>
                </a:solidFill>
                <a:latin typeface="Arial" panose="020B0604020202020204" pitchFamily="34" charset="0"/>
                <a:cs typeface="Arial" panose="020B0604020202020204" pitchFamily="34" charset="0"/>
              </a:rPr>
              <a:t>, </a:t>
            </a:r>
            <a:r>
              <a:rPr lang="lt-LT" altLang="lt-LT" sz="2000" dirty="0" smtClean="0">
                <a:solidFill>
                  <a:schemeClr val="accent6">
                    <a:lumMod val="50000"/>
                  </a:schemeClr>
                </a:solidFill>
                <a:latin typeface="Arial" panose="020B0604020202020204" pitchFamily="34" charset="0"/>
                <a:cs typeface="Arial" panose="020B0604020202020204" pitchFamily="34" charset="0"/>
              </a:rPr>
              <a:t>2019</a:t>
            </a:r>
            <a:r>
              <a:rPr lang="lt-LT" altLang="lt-LT" sz="2000" dirty="0">
                <a:solidFill>
                  <a:schemeClr val="tx1"/>
                </a:solidFill>
                <a:latin typeface="Arial" panose="020B0604020202020204" pitchFamily="34" charset="0"/>
                <a:cs typeface="Arial" panose="020B0604020202020204" pitchFamily="34" charset="0"/>
              </a:rPr>
              <a:t/>
            </a:r>
            <a:br>
              <a:rPr lang="lt-LT" altLang="lt-LT" sz="2000" dirty="0">
                <a:solidFill>
                  <a:schemeClr val="tx1"/>
                </a:solidFill>
                <a:latin typeface="Arial" panose="020B0604020202020204" pitchFamily="34" charset="0"/>
                <a:cs typeface="Arial" panose="020B0604020202020204" pitchFamily="34" charset="0"/>
              </a:rPr>
            </a:br>
            <a:r>
              <a:rPr lang="lt-LT" sz="1400" b="1" dirty="0">
                <a:solidFill>
                  <a:schemeClr val="tx1"/>
                </a:solidFill>
                <a:latin typeface="Verdana" pitchFamily="34" charset="0"/>
                <a:ea typeface="Verdana" pitchFamily="34" charset="0"/>
                <a:cs typeface="Verdana" pitchFamily="34" charset="0"/>
              </a:rPr>
              <a:t/>
            </a:r>
            <a:br>
              <a:rPr lang="lt-LT" sz="1400" b="1" dirty="0">
                <a:solidFill>
                  <a:schemeClr val="tx1"/>
                </a:solidFill>
                <a:latin typeface="Verdana" pitchFamily="34" charset="0"/>
                <a:ea typeface="Verdana" pitchFamily="34" charset="0"/>
                <a:cs typeface="Verdana" pitchFamily="34" charset="0"/>
              </a:rPr>
            </a:br>
            <a:r>
              <a:rPr lang="lt-LT" sz="1400" b="1" dirty="0" smtClean="0">
                <a:solidFill>
                  <a:schemeClr val="tx1"/>
                </a:solidFill>
                <a:latin typeface="Verdana" pitchFamily="34" charset="0"/>
                <a:ea typeface="Verdana" pitchFamily="34" charset="0"/>
                <a:cs typeface="Verdana" pitchFamily="34" charset="0"/>
              </a:rPr>
              <a:t/>
            </a:r>
            <a:br>
              <a:rPr lang="lt-LT" sz="1400" b="1" dirty="0" smtClean="0">
                <a:solidFill>
                  <a:schemeClr val="tx1"/>
                </a:solidFill>
                <a:latin typeface="Verdana" pitchFamily="34" charset="0"/>
                <a:ea typeface="Verdana" pitchFamily="34" charset="0"/>
                <a:cs typeface="Verdana" pitchFamily="34" charset="0"/>
              </a:rPr>
            </a:br>
            <a:endParaRPr lang="en-US" sz="2000" b="1" dirty="0" smtClean="0">
              <a:solidFill>
                <a:schemeClr val="tx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10154688"/>
      </p:ext>
    </p:extLst>
  </p:cSld>
  <p:clrMapOvr>
    <a:masterClrMapping/>
  </p:clrMapOvr>
  <mc:AlternateContent xmlns:mc="http://schemas.openxmlformats.org/markup-compatibility/2006" xmlns:p14="http://schemas.microsoft.com/office/powerpoint/2010/main">
    <mc:Choice Requires="p14">
      <p:transition spd="slow" p14:dur="3250">
        <p14:ferris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urinio vietos rezervavimo ženklas 2"/>
          <p:cNvSpPr>
            <a:spLocks noGrp="1"/>
          </p:cNvSpPr>
          <p:nvPr>
            <p:ph sz="quarter" idx="1"/>
          </p:nvPr>
        </p:nvSpPr>
        <p:spPr>
          <a:xfrm>
            <a:off x="539552" y="404664"/>
            <a:ext cx="8003232" cy="5289451"/>
          </a:xfrm>
        </p:spPr>
        <p:txBody>
          <a:bodyPr>
            <a:normAutofit/>
          </a:bodyPr>
          <a:lstStyle/>
          <a:p>
            <a:pPr marL="0" indent="0" algn="ctr">
              <a:buNone/>
            </a:pPr>
            <a:r>
              <a:rPr lang="lt-LT" sz="2800" dirty="0" smtClean="0">
                <a:solidFill>
                  <a:srgbClr val="760000"/>
                </a:solidFill>
                <a:latin typeface="Arial" panose="020B0604020202020204" pitchFamily="34" charset="0"/>
                <a:ea typeface="Verdana" pitchFamily="34" charset="0"/>
                <a:cs typeface="Arial" panose="020B0604020202020204" pitchFamily="34" charset="0"/>
              </a:rPr>
              <a:t>Aleksoto </a:t>
            </a:r>
            <a:r>
              <a:rPr lang="lt-LT" sz="2800" dirty="0" err="1" smtClean="0">
                <a:solidFill>
                  <a:srgbClr val="760000"/>
                </a:solidFill>
                <a:latin typeface="Arial" panose="020B0604020202020204" pitchFamily="34" charset="0"/>
                <a:ea typeface="Verdana" pitchFamily="34" charset="0"/>
                <a:cs typeface="Arial" panose="020B0604020202020204" pitchFamily="34" charset="0"/>
              </a:rPr>
              <a:t>seniūnaičiai</a:t>
            </a:r>
            <a:r>
              <a:rPr lang="lt-LT" sz="2800" dirty="0" smtClean="0">
                <a:solidFill>
                  <a:srgbClr val="760000"/>
                </a:solidFill>
                <a:latin typeface="Arial" panose="020B0604020202020204" pitchFamily="34" charset="0"/>
                <a:ea typeface="Verdana" pitchFamily="34" charset="0"/>
                <a:cs typeface="Arial" panose="020B0604020202020204" pitchFamily="34" charset="0"/>
              </a:rPr>
              <a:t>:</a:t>
            </a:r>
          </a:p>
          <a:p>
            <a:pPr marL="0" indent="0" algn="ctr">
              <a:buNone/>
            </a:pPr>
            <a:endParaRPr lang="lt-LT" sz="2400" b="1" dirty="0" smtClean="0">
              <a:solidFill>
                <a:schemeClr val="tx2">
                  <a:lumMod val="75000"/>
                </a:schemeClr>
              </a:solidFill>
              <a:latin typeface="Verdana" pitchFamily="34" charset="0"/>
              <a:ea typeface="Verdana" pitchFamily="34" charset="0"/>
              <a:cs typeface="Verdana" pitchFamily="34" charset="0"/>
            </a:endParaRPr>
          </a:p>
          <a:p>
            <a:pPr>
              <a:buFont typeface="Wingdings" panose="05000000000000000000" pitchFamily="2" charset="2"/>
              <a:buChar char="ü"/>
            </a:pPr>
            <a:r>
              <a:rPr lang="lt-LT" altLang="lt-LT" dirty="0">
                <a:latin typeface="Arial" charset="0"/>
                <a:cs typeface="Arial" charset="0"/>
              </a:rPr>
              <a:t>Aleksoto </a:t>
            </a:r>
            <a:r>
              <a:rPr lang="lt-LT" altLang="lt-LT" dirty="0" err="1">
                <a:latin typeface="Arial" charset="0"/>
                <a:cs typeface="Arial" charset="0"/>
              </a:rPr>
              <a:t>seniūnaitija</a:t>
            </a:r>
            <a:r>
              <a:rPr lang="lt-LT" altLang="lt-LT" dirty="0">
                <a:latin typeface="Arial" charset="0"/>
                <a:cs typeface="Arial" charset="0"/>
              </a:rPr>
              <a:t>: Rita Jonaitienė</a:t>
            </a:r>
          </a:p>
          <a:p>
            <a:pPr>
              <a:buFont typeface="Wingdings" panose="05000000000000000000" pitchFamily="2" charset="2"/>
              <a:buChar char="ü"/>
            </a:pPr>
            <a:r>
              <a:rPr lang="lt-LT" altLang="lt-LT" dirty="0">
                <a:latin typeface="Arial" charset="0"/>
                <a:cs typeface="Arial" charset="0"/>
              </a:rPr>
              <a:t>Birutės </a:t>
            </a:r>
            <a:r>
              <a:rPr lang="lt-LT" altLang="lt-LT" dirty="0" err="1">
                <a:latin typeface="Arial" charset="0"/>
                <a:cs typeface="Arial" charset="0"/>
              </a:rPr>
              <a:t>seniūnaitija</a:t>
            </a:r>
            <a:r>
              <a:rPr lang="lt-LT" altLang="lt-LT" dirty="0">
                <a:latin typeface="Arial" charset="0"/>
                <a:cs typeface="Arial" charset="0"/>
              </a:rPr>
              <a:t>: </a:t>
            </a:r>
            <a:r>
              <a:rPr lang="lt-LT" altLang="lt-LT" dirty="0" smtClean="0">
                <a:latin typeface="Arial" charset="0"/>
                <a:cs typeface="Arial" charset="0"/>
              </a:rPr>
              <a:t>Jūratė </a:t>
            </a:r>
            <a:r>
              <a:rPr lang="lt-LT" altLang="lt-LT" dirty="0" err="1" smtClean="0">
                <a:latin typeface="Arial" charset="0"/>
                <a:cs typeface="Arial" charset="0"/>
              </a:rPr>
              <a:t>Petrikaitė</a:t>
            </a:r>
            <a:endParaRPr lang="lt-LT" altLang="lt-LT" dirty="0">
              <a:latin typeface="Arial" charset="0"/>
              <a:cs typeface="Arial" charset="0"/>
            </a:endParaRPr>
          </a:p>
          <a:p>
            <a:pPr>
              <a:buFont typeface="Wingdings" panose="05000000000000000000" pitchFamily="2" charset="2"/>
              <a:buChar char="ü"/>
            </a:pPr>
            <a:r>
              <a:rPr lang="lt-LT" altLang="lt-LT" dirty="0">
                <a:latin typeface="Arial" charset="0"/>
                <a:cs typeface="Arial" charset="0"/>
              </a:rPr>
              <a:t>Fredos </a:t>
            </a:r>
            <a:r>
              <a:rPr lang="lt-LT" altLang="lt-LT" dirty="0" err="1">
                <a:latin typeface="Arial" charset="0"/>
                <a:cs typeface="Arial" charset="0"/>
              </a:rPr>
              <a:t>seniūnaitija</a:t>
            </a:r>
            <a:r>
              <a:rPr lang="lt-LT" altLang="lt-LT" dirty="0">
                <a:latin typeface="Arial" charset="0"/>
                <a:cs typeface="Arial" charset="0"/>
              </a:rPr>
              <a:t>: Tomas </a:t>
            </a:r>
            <a:r>
              <a:rPr lang="lt-LT" altLang="lt-LT" dirty="0" smtClean="0">
                <a:latin typeface="Arial" charset="0"/>
                <a:cs typeface="Arial" charset="0"/>
              </a:rPr>
              <a:t>Makarevičius</a:t>
            </a:r>
            <a:endParaRPr lang="lt-LT" altLang="lt-LT" dirty="0">
              <a:latin typeface="Arial" charset="0"/>
              <a:cs typeface="Arial" charset="0"/>
            </a:endParaRPr>
          </a:p>
          <a:p>
            <a:pPr>
              <a:buFont typeface="Wingdings" panose="05000000000000000000" pitchFamily="2" charset="2"/>
              <a:buChar char="ü"/>
            </a:pPr>
            <a:r>
              <a:rPr lang="lt-LT" altLang="lt-LT" dirty="0">
                <a:latin typeface="Arial" charset="0"/>
                <a:cs typeface="Arial" charset="0"/>
              </a:rPr>
              <a:t>Kazliškių </a:t>
            </a:r>
            <a:r>
              <a:rPr lang="lt-LT" altLang="lt-LT" dirty="0" err="1">
                <a:latin typeface="Arial" charset="0"/>
                <a:cs typeface="Arial" charset="0"/>
              </a:rPr>
              <a:t>seniūnaitija</a:t>
            </a:r>
            <a:r>
              <a:rPr lang="lt-LT" altLang="lt-LT" dirty="0">
                <a:latin typeface="Arial" charset="0"/>
                <a:cs typeface="Arial" charset="0"/>
              </a:rPr>
              <a:t>: </a:t>
            </a:r>
            <a:r>
              <a:rPr lang="lt-LT" altLang="lt-LT" dirty="0" smtClean="0">
                <a:latin typeface="Arial" charset="0"/>
                <a:cs typeface="Arial" charset="0"/>
              </a:rPr>
              <a:t>Gintarė </a:t>
            </a:r>
            <a:r>
              <a:rPr lang="lt-LT" altLang="lt-LT" dirty="0" err="1" smtClean="0">
                <a:latin typeface="Arial" charset="0"/>
                <a:cs typeface="Arial" charset="0"/>
              </a:rPr>
              <a:t>Pažėrienė</a:t>
            </a:r>
            <a:endParaRPr lang="lt-LT" altLang="lt-LT" dirty="0">
              <a:latin typeface="Arial" charset="0"/>
              <a:cs typeface="Arial" charset="0"/>
            </a:endParaRPr>
          </a:p>
          <a:p>
            <a:pPr>
              <a:buFont typeface="Wingdings" panose="05000000000000000000" pitchFamily="2" charset="2"/>
              <a:buChar char="ü"/>
            </a:pPr>
            <a:r>
              <a:rPr lang="lt-LT" altLang="lt-LT" dirty="0">
                <a:latin typeface="Arial" charset="0"/>
                <a:cs typeface="Arial" charset="0"/>
              </a:rPr>
              <a:t>Marvelės </a:t>
            </a:r>
            <a:r>
              <a:rPr lang="lt-LT" altLang="lt-LT" dirty="0" err="1">
                <a:latin typeface="Arial" charset="0"/>
                <a:cs typeface="Arial" charset="0"/>
              </a:rPr>
              <a:t>seniūnaitija</a:t>
            </a:r>
            <a:r>
              <a:rPr lang="lt-LT" altLang="lt-LT" dirty="0">
                <a:latin typeface="Arial" charset="0"/>
                <a:cs typeface="Arial" charset="0"/>
              </a:rPr>
              <a:t>: </a:t>
            </a:r>
            <a:r>
              <a:rPr lang="lt-LT" altLang="lt-LT" dirty="0" smtClean="0">
                <a:latin typeface="Arial" charset="0"/>
                <a:cs typeface="Arial" charset="0"/>
              </a:rPr>
              <a:t>Adelė </a:t>
            </a:r>
            <a:r>
              <a:rPr lang="lt-LT" altLang="lt-LT" dirty="0" err="1" smtClean="0">
                <a:latin typeface="Arial" charset="0"/>
                <a:cs typeface="Arial" charset="0"/>
              </a:rPr>
              <a:t>Zorskienė</a:t>
            </a:r>
            <a:endParaRPr lang="lt-LT" altLang="lt-LT" dirty="0">
              <a:latin typeface="Arial" charset="0"/>
              <a:cs typeface="Arial" charset="0"/>
            </a:endParaRPr>
          </a:p>
          <a:p>
            <a:pPr marL="0" indent="0" algn="ctr">
              <a:buNone/>
            </a:pPr>
            <a:endParaRPr lang="lt-LT" sz="2000" b="1" dirty="0" smtClean="0">
              <a:solidFill>
                <a:schemeClr val="tx2">
                  <a:lumMod val="75000"/>
                </a:schemeClr>
              </a:solidFill>
              <a:latin typeface="Verdana" pitchFamily="34" charset="0"/>
              <a:ea typeface="Verdana" pitchFamily="34" charset="0"/>
              <a:cs typeface="Verdana" pitchFamily="34" charset="0"/>
            </a:endParaRPr>
          </a:p>
          <a:p>
            <a:pPr marL="0" indent="0">
              <a:spcBef>
                <a:spcPts val="0"/>
              </a:spcBef>
              <a:buNone/>
              <a:defRPr/>
            </a:pPr>
            <a:endParaRPr lang="lt-LT" sz="2000" dirty="0" smtClean="0"/>
          </a:p>
          <a:p>
            <a:pPr marL="0" indent="0">
              <a:spcBef>
                <a:spcPts val="0"/>
              </a:spcBef>
              <a:buNone/>
              <a:defRPr/>
            </a:pPr>
            <a:endParaRPr lang="lt-LT" sz="2000" dirty="0" smtClean="0"/>
          </a:p>
          <a:p>
            <a:pPr marL="171450" indent="-171450">
              <a:spcBef>
                <a:spcPts val="0"/>
              </a:spcBef>
              <a:defRPr/>
            </a:pPr>
            <a:endParaRPr lang="lt-LT" sz="2000" dirty="0"/>
          </a:p>
          <a:p>
            <a:pPr marL="0" indent="0" algn="ctr">
              <a:buNone/>
            </a:pPr>
            <a:endParaRPr lang="lt-LT" sz="2000" b="1" dirty="0" smtClean="0">
              <a:solidFill>
                <a:schemeClr val="tx2">
                  <a:lumMod val="75000"/>
                </a:schemeClr>
              </a:solidFill>
              <a:latin typeface="Verdana" pitchFamily="34" charset="0"/>
              <a:ea typeface="Verdana" pitchFamily="34" charset="0"/>
              <a:cs typeface="Verdana" pitchFamily="34" charset="0"/>
            </a:endParaRPr>
          </a:p>
          <a:p>
            <a:pPr marL="0" indent="0" algn="ctr">
              <a:buNone/>
            </a:pPr>
            <a:endParaRPr lang="lt-LT" sz="2400" b="1" dirty="0" smtClean="0">
              <a:solidFill>
                <a:schemeClr val="tx2">
                  <a:lumMod val="75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17167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1907704" y="-171400"/>
            <a:ext cx="5656263" cy="863600"/>
          </a:xfrm>
        </p:spPr>
        <p:txBody>
          <a:bodyPr>
            <a:normAutofit/>
          </a:bodyPr>
          <a:lstStyle/>
          <a:p>
            <a:pPr algn="ctr"/>
            <a:r>
              <a:rPr lang="en-GB" altLang="lt-LT" sz="2800" dirty="0" smtClean="0">
                <a:solidFill>
                  <a:srgbClr val="760000"/>
                </a:solidFill>
                <a:latin typeface="Arial" panose="020B0604020202020204" pitchFamily="34" charset="0"/>
                <a:cs typeface="Arial" panose="020B0604020202020204" pitchFamily="34" charset="0"/>
              </a:rPr>
              <a:t>V</a:t>
            </a:r>
            <a:r>
              <a:rPr lang="lt-LT" altLang="lt-LT" sz="2800" dirty="0" smtClean="0">
                <a:solidFill>
                  <a:srgbClr val="760000"/>
                </a:solidFill>
                <a:latin typeface="Arial" panose="020B0604020202020204" pitchFamily="34" charset="0"/>
                <a:cs typeface="Arial" panose="020B0604020202020204" pitchFamily="34" charset="0"/>
              </a:rPr>
              <a:t>ė</a:t>
            </a:r>
            <a:r>
              <a:rPr lang="en-GB" altLang="lt-LT" sz="2800" dirty="0" err="1" smtClean="0">
                <a:solidFill>
                  <a:srgbClr val="760000"/>
                </a:solidFill>
                <a:latin typeface="Arial" panose="020B0604020202020204" pitchFamily="34" charset="0"/>
                <a:cs typeface="Arial" panose="020B0604020202020204" pitchFamily="34" charset="0"/>
              </a:rPr>
              <a:t>liavas</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gerbk</a:t>
            </a:r>
            <a:r>
              <a:rPr lang="en-GB" altLang="lt-LT" sz="2800" dirty="0" smtClean="0">
                <a:solidFill>
                  <a:srgbClr val="760000"/>
                </a:solidFill>
                <a:latin typeface="Arial" panose="020B0604020202020204" pitchFamily="34" charset="0"/>
                <a:cs typeface="Arial" panose="020B0604020202020204" pitchFamily="34" charset="0"/>
              </a:rPr>
              <a:t>!</a:t>
            </a:r>
            <a:r>
              <a:rPr lang="lt-LT" altLang="lt-LT" sz="2800" dirty="0" smtClean="0">
                <a:solidFill>
                  <a:srgbClr val="760000"/>
                </a:solidFill>
                <a:latin typeface="Arial" panose="020B0604020202020204" pitchFamily="34" charset="0"/>
                <a:cs typeface="Arial" panose="020B0604020202020204" pitchFamily="34" charset="0"/>
              </a:rPr>
              <a:t> 2019 12 06</a:t>
            </a:r>
          </a:p>
        </p:txBody>
      </p:sp>
      <p:pic>
        <p:nvPicPr>
          <p:cNvPr id="1044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954088"/>
            <a:ext cx="7781925" cy="5837237"/>
          </a:xfrm>
        </p:spPr>
      </p:pic>
    </p:spTree>
    <p:extLst>
      <p:ext uri="{BB962C8B-B14F-4D97-AF65-F5344CB8AC3E}">
        <p14:creationId xmlns:p14="http://schemas.microsoft.com/office/powerpoint/2010/main" val="26915272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323528" y="908720"/>
            <a:ext cx="8135938"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Aleksote startuoja projektas „Sportuoja vaikai, sportuoja šeimos, sportuoja visa bendruomenė</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2019 12 12</a:t>
            </a:r>
          </a:p>
        </p:txBody>
      </p:sp>
      <p:pic>
        <p:nvPicPr>
          <p:cNvPr id="10547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773238"/>
            <a:ext cx="5665788" cy="3455987"/>
          </a:xfrm>
        </p:spPr>
      </p:pic>
      <p:pic>
        <p:nvPicPr>
          <p:cNvPr id="10547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35600" y="1271588"/>
            <a:ext cx="3708400" cy="5203825"/>
          </a:xfrm>
        </p:spPr>
      </p:pic>
    </p:spTree>
    <p:extLst>
      <p:ext uri="{BB962C8B-B14F-4D97-AF65-F5344CB8AC3E}">
        <p14:creationId xmlns:p14="http://schemas.microsoft.com/office/powerpoint/2010/main" val="385622100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323850" y="260350"/>
            <a:ext cx="8208963"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Dėkojame J.Dobkevičiaus progimnazijai už puikų Kalėdinį koncertą 2019 12 18</a:t>
            </a:r>
          </a:p>
        </p:txBody>
      </p:sp>
      <p:pic>
        <p:nvPicPr>
          <p:cNvPr id="1075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63" y="3073400"/>
            <a:ext cx="5045075" cy="3784600"/>
          </a:xfrm>
        </p:spPr>
      </p:pic>
      <p:pic>
        <p:nvPicPr>
          <p:cNvPr id="107524" name="Paveikslėlis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268413"/>
            <a:ext cx="553085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7208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Pavadinimas 1"/>
          <p:cNvSpPr>
            <a:spLocks noGrp="1"/>
          </p:cNvSpPr>
          <p:nvPr>
            <p:ph type="title"/>
          </p:nvPr>
        </p:nvSpPr>
        <p:spPr>
          <a:xfrm>
            <a:off x="250825" y="260350"/>
            <a:ext cx="8569325"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Sveikiname „Akacijų užuovėjos“ senelių namų gyventojus 2019 12 23</a:t>
            </a:r>
          </a:p>
        </p:txBody>
      </p:sp>
      <p:pic>
        <p:nvPicPr>
          <p:cNvPr id="109571"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688" y="1412875"/>
            <a:ext cx="8991600" cy="5057775"/>
          </a:xfrm>
        </p:spPr>
      </p:pic>
    </p:spTree>
    <p:extLst>
      <p:ext uri="{BB962C8B-B14F-4D97-AF65-F5344CB8AC3E}">
        <p14:creationId xmlns:p14="http://schemas.microsoft.com/office/powerpoint/2010/main" val="50433835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Pavadinimas 1"/>
          <p:cNvSpPr>
            <a:spLocks noGrp="1"/>
          </p:cNvSpPr>
          <p:nvPr>
            <p:ph type="title"/>
          </p:nvPr>
        </p:nvSpPr>
        <p:spPr>
          <a:xfrm>
            <a:off x="8141" y="34617"/>
            <a:ext cx="9118600" cy="576263"/>
          </a:xfrm>
        </p:spPr>
        <p:txBody>
          <a:bodyPr>
            <a:normAutofit/>
          </a:bodyPr>
          <a:lstStyle/>
          <a:p>
            <a:pPr algn="ctr"/>
            <a:r>
              <a:rPr lang="en-GB" altLang="lt-LT" sz="2800" dirty="0" err="1" smtClean="0">
                <a:solidFill>
                  <a:srgbClr val="760000"/>
                </a:solidFill>
                <a:latin typeface="Arial" panose="020B0604020202020204" pitchFamily="34" charset="0"/>
                <a:cs typeface="Arial" panose="020B0604020202020204" pitchFamily="34" charset="0"/>
              </a:rPr>
              <a:t>Kal</a:t>
            </a:r>
            <a:r>
              <a:rPr lang="lt-LT" altLang="lt-LT" sz="2800" dirty="0" smtClean="0">
                <a:solidFill>
                  <a:srgbClr val="760000"/>
                </a:solidFill>
                <a:latin typeface="Arial" panose="020B0604020202020204" pitchFamily="34" charset="0"/>
                <a:cs typeface="Arial" panose="020B0604020202020204" pitchFamily="34" charset="0"/>
              </a:rPr>
              <a:t>ėdų šventė Aleksoto vaikučiams 2019 12 27</a:t>
            </a:r>
          </a:p>
        </p:txBody>
      </p:sp>
      <p:pic>
        <p:nvPicPr>
          <p:cNvPr id="110595"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400" y="782638"/>
            <a:ext cx="9118600" cy="6075362"/>
          </a:xfrm>
        </p:spPr>
      </p:pic>
    </p:spTree>
    <p:extLst>
      <p:ext uri="{BB962C8B-B14F-4D97-AF65-F5344CB8AC3E}">
        <p14:creationId xmlns:p14="http://schemas.microsoft.com/office/powerpoint/2010/main" val="42258187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
          </p:nvPr>
        </p:nvSpPr>
        <p:spPr/>
        <p:txBody>
          <a:bodyPr>
            <a:normAutofit/>
          </a:bodyPr>
          <a:lstStyle/>
          <a:p>
            <a:pPr marL="0" indent="0" algn="ctr">
              <a:buNone/>
            </a:pPr>
            <a:endParaRPr lang="en-US" sz="2800" b="1" i="1" cap="all" dirty="0" smtClean="0">
              <a:solidFill>
                <a:srgbClr val="760000"/>
              </a:solidFill>
              <a:latin typeface="Arial" panose="020B0604020202020204" pitchFamily="34" charset="0"/>
              <a:cs typeface="Arial" panose="020B0604020202020204" pitchFamily="34" charset="0"/>
            </a:endParaRPr>
          </a:p>
          <a:p>
            <a:pPr marL="0" indent="0" algn="ctr">
              <a:buNone/>
            </a:pPr>
            <a:endParaRPr lang="en-US" sz="2800" b="1" i="1" cap="all" dirty="0">
              <a:solidFill>
                <a:srgbClr val="760000"/>
              </a:solidFill>
              <a:latin typeface="Arial" panose="020B0604020202020204" pitchFamily="34" charset="0"/>
              <a:cs typeface="Arial" panose="020B0604020202020204" pitchFamily="34" charset="0"/>
            </a:endParaRPr>
          </a:p>
          <a:p>
            <a:pPr marL="0" indent="0" algn="ctr">
              <a:buNone/>
            </a:pPr>
            <a:endParaRPr lang="en-US" sz="3600" b="1" i="1" cap="all" dirty="0" smtClean="0">
              <a:solidFill>
                <a:srgbClr val="760000"/>
              </a:solidFill>
              <a:latin typeface="Arial" panose="020B0604020202020204" pitchFamily="34" charset="0"/>
              <a:cs typeface="Arial" panose="020B0604020202020204" pitchFamily="34" charset="0"/>
            </a:endParaRPr>
          </a:p>
          <a:p>
            <a:pPr marL="0" indent="0" algn="ctr">
              <a:buNone/>
            </a:pPr>
            <a:r>
              <a:rPr lang="lt-LT" sz="4000" b="1" i="1" cap="all" dirty="0" smtClean="0">
                <a:solidFill>
                  <a:srgbClr val="760000"/>
                </a:solidFill>
                <a:latin typeface="Arial" panose="020B0604020202020204" pitchFamily="34" charset="0"/>
                <a:cs typeface="Arial" panose="020B0604020202020204" pitchFamily="34" charset="0"/>
              </a:rPr>
              <a:t>AČIŪ </a:t>
            </a:r>
            <a:r>
              <a:rPr lang="lt-LT" sz="4000" b="1" i="1" cap="all" dirty="0">
                <a:solidFill>
                  <a:srgbClr val="760000"/>
                </a:solidFill>
                <a:latin typeface="Arial" panose="020B0604020202020204" pitchFamily="34" charset="0"/>
                <a:cs typeface="Arial" panose="020B0604020202020204" pitchFamily="34" charset="0"/>
              </a:rPr>
              <a:t>UŽ </a:t>
            </a:r>
            <a:r>
              <a:rPr lang="lt-LT" sz="4000" b="1" i="1" cap="all" dirty="0" err="1" smtClean="0">
                <a:solidFill>
                  <a:srgbClr val="760000"/>
                </a:solidFill>
                <a:latin typeface="Arial" panose="020B0604020202020204" pitchFamily="34" charset="0"/>
                <a:cs typeface="Arial" panose="020B0604020202020204" pitchFamily="34" charset="0"/>
              </a:rPr>
              <a:t>DĖMEsĮ</a:t>
            </a:r>
            <a:r>
              <a:rPr lang="en-US" sz="4000" b="1" i="1" cap="all" dirty="0" smtClean="0">
                <a:solidFill>
                  <a:srgbClr val="760000"/>
                </a:solidFill>
                <a:latin typeface="Arial" panose="020B0604020202020204" pitchFamily="34" charset="0"/>
                <a:cs typeface="Arial" panose="020B0604020202020204" pitchFamily="34" charset="0"/>
              </a:rPr>
              <a:t>!</a:t>
            </a:r>
            <a:endParaRPr lang="lt-LT" sz="4000" i="1" dirty="0"/>
          </a:p>
        </p:txBody>
      </p:sp>
    </p:spTree>
    <p:extLst>
      <p:ext uri="{BB962C8B-B14F-4D97-AF65-F5344CB8AC3E}">
        <p14:creationId xmlns:p14="http://schemas.microsoft.com/office/powerpoint/2010/main" val="2284703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urinio vietos rezervavimo ženklas 2"/>
          <p:cNvSpPr>
            <a:spLocks noGrp="1"/>
          </p:cNvSpPr>
          <p:nvPr>
            <p:ph sz="quarter" idx="1"/>
          </p:nvPr>
        </p:nvSpPr>
        <p:spPr>
          <a:xfrm>
            <a:off x="467544" y="1568549"/>
            <a:ext cx="8003232" cy="5289451"/>
          </a:xfrm>
        </p:spPr>
        <p:txBody>
          <a:bodyPr>
            <a:normAutofit/>
          </a:bodyPr>
          <a:lstStyle/>
          <a:p>
            <a:pPr marL="0" indent="0" algn="just">
              <a:buClr>
                <a:schemeClr val="accent1">
                  <a:lumMod val="60000"/>
                  <a:lumOff val="40000"/>
                </a:schemeClr>
              </a:buClr>
              <a:buNone/>
              <a:defRPr/>
            </a:pPr>
            <a:r>
              <a:rPr lang="lt-LT" sz="2400" b="1" dirty="0" smtClean="0">
                <a:solidFill>
                  <a:schemeClr val="accent6">
                    <a:lumMod val="50000"/>
                  </a:schemeClr>
                </a:solidFill>
                <a:latin typeface="Arial" panose="020B0604020202020204" pitchFamily="34" charset="0"/>
                <a:cs typeface="Arial" panose="020B0604020202020204" pitchFamily="34" charset="0"/>
              </a:rPr>
              <a:t>Valdybos </a:t>
            </a:r>
            <a:r>
              <a:rPr lang="lt-LT" sz="2400" b="1" dirty="0">
                <a:solidFill>
                  <a:schemeClr val="accent6">
                    <a:lumMod val="50000"/>
                  </a:schemeClr>
                </a:solidFill>
                <a:latin typeface="Arial" panose="020B0604020202020204" pitchFamily="34" charset="0"/>
                <a:cs typeface="Arial" panose="020B0604020202020204" pitchFamily="34" charset="0"/>
              </a:rPr>
              <a:t>nariai:</a:t>
            </a:r>
          </a:p>
          <a:p>
            <a:pPr marL="2150110" lvl="7" indent="-274320" algn="just">
              <a:buClr>
                <a:schemeClr val="accent1">
                  <a:lumMod val="60000"/>
                  <a:lumOff val="40000"/>
                </a:schemeClr>
              </a:buClr>
              <a:defRPr/>
            </a:pPr>
            <a:r>
              <a:rPr lang="lt-LT" sz="2400" dirty="0">
                <a:solidFill>
                  <a:schemeClr val="accent6">
                    <a:lumMod val="50000"/>
                  </a:schemeClr>
                </a:solidFill>
                <a:latin typeface="Arial" panose="020B0604020202020204" pitchFamily="34" charset="0"/>
                <a:cs typeface="Arial" panose="020B0604020202020204" pitchFamily="34" charset="0"/>
              </a:rPr>
              <a:t>Arūnas </a:t>
            </a:r>
            <a:r>
              <a:rPr lang="lt-LT" sz="2400" dirty="0" err="1">
                <a:solidFill>
                  <a:schemeClr val="accent6">
                    <a:lumMod val="50000"/>
                  </a:schemeClr>
                </a:solidFill>
                <a:latin typeface="Arial" panose="020B0604020202020204" pitchFamily="34" charset="0"/>
                <a:cs typeface="Arial" panose="020B0604020202020204" pitchFamily="34" charset="0"/>
              </a:rPr>
              <a:t>Samochinas</a:t>
            </a:r>
            <a:endParaRPr lang="lt-LT" sz="2400" dirty="0">
              <a:solidFill>
                <a:schemeClr val="accent6">
                  <a:lumMod val="50000"/>
                </a:schemeClr>
              </a:solidFill>
              <a:latin typeface="Arial" panose="020B0604020202020204" pitchFamily="34" charset="0"/>
              <a:cs typeface="Arial" panose="020B0604020202020204" pitchFamily="34" charset="0"/>
            </a:endParaRPr>
          </a:p>
          <a:p>
            <a:pPr marL="2150110" lvl="7" indent="-274320" algn="just">
              <a:buClr>
                <a:schemeClr val="accent1">
                  <a:lumMod val="60000"/>
                  <a:lumOff val="40000"/>
                </a:schemeClr>
              </a:buClr>
              <a:defRPr/>
            </a:pPr>
            <a:r>
              <a:rPr lang="lt-LT" sz="2400" dirty="0" smtClean="0">
                <a:solidFill>
                  <a:schemeClr val="accent6">
                    <a:lumMod val="50000"/>
                  </a:schemeClr>
                </a:solidFill>
                <a:latin typeface="Arial" panose="020B0604020202020204" pitchFamily="34" charset="0"/>
                <a:cs typeface="Arial" panose="020B0604020202020204" pitchFamily="34" charset="0"/>
              </a:rPr>
              <a:t>Vilma </a:t>
            </a:r>
            <a:r>
              <a:rPr lang="lt-LT" sz="2400" dirty="0" err="1" smtClean="0">
                <a:solidFill>
                  <a:schemeClr val="accent6">
                    <a:lumMod val="50000"/>
                  </a:schemeClr>
                </a:solidFill>
                <a:latin typeface="Arial" panose="020B0604020202020204" pitchFamily="34" charset="0"/>
                <a:cs typeface="Arial" panose="020B0604020202020204" pitchFamily="34" charset="0"/>
              </a:rPr>
              <a:t>Litvaitienė</a:t>
            </a:r>
            <a:endParaRPr lang="lt-LT" sz="2400" dirty="0">
              <a:solidFill>
                <a:schemeClr val="accent6">
                  <a:lumMod val="50000"/>
                </a:schemeClr>
              </a:solidFill>
              <a:latin typeface="Arial" panose="020B0604020202020204" pitchFamily="34" charset="0"/>
              <a:cs typeface="Arial" panose="020B0604020202020204" pitchFamily="34" charset="0"/>
            </a:endParaRPr>
          </a:p>
          <a:p>
            <a:pPr marL="2150110" lvl="7" indent="-274320" algn="just">
              <a:buClr>
                <a:schemeClr val="accent1">
                  <a:lumMod val="60000"/>
                  <a:lumOff val="40000"/>
                </a:schemeClr>
              </a:buClr>
              <a:defRPr/>
            </a:pPr>
            <a:r>
              <a:rPr lang="lt-LT" sz="2400" dirty="0">
                <a:solidFill>
                  <a:schemeClr val="accent6">
                    <a:lumMod val="50000"/>
                  </a:schemeClr>
                </a:solidFill>
                <a:latin typeface="Arial" panose="020B0604020202020204" pitchFamily="34" charset="0"/>
                <a:cs typeface="Arial" panose="020B0604020202020204" pitchFamily="34" charset="0"/>
              </a:rPr>
              <a:t>Rita Jonaitienė</a:t>
            </a:r>
          </a:p>
          <a:p>
            <a:pPr marL="2150110" lvl="7" indent="-274320" algn="just">
              <a:buClr>
                <a:schemeClr val="accent1">
                  <a:lumMod val="60000"/>
                  <a:lumOff val="40000"/>
                </a:schemeClr>
              </a:buClr>
              <a:defRPr/>
            </a:pPr>
            <a:r>
              <a:rPr lang="lt-LT" sz="2400" dirty="0">
                <a:solidFill>
                  <a:schemeClr val="accent6">
                    <a:lumMod val="50000"/>
                  </a:schemeClr>
                </a:solidFill>
                <a:latin typeface="Arial" panose="020B0604020202020204" pitchFamily="34" charset="0"/>
                <a:cs typeface="Arial" panose="020B0604020202020204" pitchFamily="34" charset="0"/>
              </a:rPr>
              <a:t>Benjaminas Žemaitis</a:t>
            </a:r>
          </a:p>
          <a:p>
            <a:pPr marL="2150110" lvl="7" indent="-274320" algn="just">
              <a:buClr>
                <a:schemeClr val="accent1">
                  <a:lumMod val="60000"/>
                  <a:lumOff val="40000"/>
                </a:schemeClr>
              </a:buClr>
              <a:defRPr/>
            </a:pPr>
            <a:r>
              <a:rPr lang="lt-LT" sz="2400" dirty="0">
                <a:solidFill>
                  <a:schemeClr val="accent6">
                    <a:lumMod val="50000"/>
                  </a:schemeClr>
                </a:solidFill>
                <a:latin typeface="Arial" panose="020B0604020202020204" pitchFamily="34" charset="0"/>
                <a:cs typeface="Arial" panose="020B0604020202020204" pitchFamily="34" charset="0"/>
              </a:rPr>
              <a:t>Evaldas Sauliūnas</a:t>
            </a:r>
          </a:p>
          <a:p>
            <a:pPr marL="2150110" lvl="7" indent="-274320" algn="just">
              <a:buClr>
                <a:schemeClr val="accent1">
                  <a:lumMod val="60000"/>
                  <a:lumOff val="40000"/>
                </a:schemeClr>
              </a:buClr>
              <a:defRPr/>
            </a:pPr>
            <a:r>
              <a:rPr lang="lt-LT" sz="2400" dirty="0">
                <a:solidFill>
                  <a:schemeClr val="accent6">
                    <a:lumMod val="50000"/>
                  </a:schemeClr>
                </a:solidFill>
                <a:latin typeface="Arial" panose="020B0604020202020204" pitchFamily="34" charset="0"/>
                <a:cs typeface="Arial" panose="020B0604020202020204" pitchFamily="34" charset="0"/>
              </a:rPr>
              <a:t>Gintautas </a:t>
            </a:r>
            <a:r>
              <a:rPr lang="lt-LT" sz="2400" dirty="0" err="1">
                <a:solidFill>
                  <a:schemeClr val="accent6">
                    <a:lumMod val="50000"/>
                  </a:schemeClr>
                </a:solidFill>
                <a:latin typeface="Arial" panose="020B0604020202020204" pitchFamily="34" charset="0"/>
                <a:cs typeface="Arial" panose="020B0604020202020204" pitchFamily="34" charset="0"/>
              </a:rPr>
              <a:t>Ruminas</a:t>
            </a:r>
            <a:endParaRPr lang="lt-LT" sz="2400" dirty="0">
              <a:solidFill>
                <a:schemeClr val="accent6">
                  <a:lumMod val="50000"/>
                </a:schemeClr>
              </a:solidFill>
              <a:latin typeface="Arial" panose="020B0604020202020204" pitchFamily="34" charset="0"/>
              <a:cs typeface="Arial" panose="020B0604020202020204" pitchFamily="34" charset="0"/>
            </a:endParaRPr>
          </a:p>
          <a:p>
            <a:pPr marL="2150110" lvl="7" indent="-274320" algn="just">
              <a:buClr>
                <a:schemeClr val="accent1">
                  <a:lumMod val="60000"/>
                  <a:lumOff val="40000"/>
                </a:schemeClr>
              </a:buClr>
              <a:defRPr/>
            </a:pPr>
            <a:r>
              <a:rPr lang="lt-LT" sz="2400" dirty="0">
                <a:solidFill>
                  <a:schemeClr val="accent6">
                    <a:lumMod val="50000"/>
                  </a:schemeClr>
                </a:solidFill>
                <a:latin typeface="Arial" panose="020B0604020202020204" pitchFamily="34" charset="0"/>
                <a:cs typeface="Arial" panose="020B0604020202020204" pitchFamily="34" charset="0"/>
              </a:rPr>
              <a:t>Ona Balžekienė</a:t>
            </a:r>
          </a:p>
          <a:p>
            <a:pPr marL="2150110" lvl="7" indent="-274320" algn="just">
              <a:buClr>
                <a:schemeClr val="accent1">
                  <a:lumMod val="60000"/>
                  <a:lumOff val="40000"/>
                </a:schemeClr>
              </a:buClr>
              <a:defRPr/>
            </a:pPr>
            <a:r>
              <a:rPr lang="lt-LT" sz="2400" dirty="0">
                <a:solidFill>
                  <a:schemeClr val="accent6">
                    <a:lumMod val="50000"/>
                  </a:schemeClr>
                </a:solidFill>
                <a:latin typeface="Arial" panose="020B0604020202020204" pitchFamily="34" charset="0"/>
                <a:cs typeface="Arial" panose="020B0604020202020204" pitchFamily="34" charset="0"/>
              </a:rPr>
              <a:t>Mantas Jurgutis</a:t>
            </a:r>
          </a:p>
          <a:p>
            <a:pPr marL="2150110" lvl="7" indent="-274320" algn="just">
              <a:buClr>
                <a:schemeClr val="accent1">
                  <a:lumMod val="60000"/>
                  <a:lumOff val="40000"/>
                </a:schemeClr>
              </a:buClr>
              <a:defRPr/>
            </a:pPr>
            <a:r>
              <a:rPr lang="lt-LT" sz="2400" dirty="0">
                <a:solidFill>
                  <a:schemeClr val="accent6">
                    <a:lumMod val="50000"/>
                  </a:schemeClr>
                </a:solidFill>
                <a:latin typeface="Arial" panose="020B0604020202020204" pitchFamily="34" charset="0"/>
                <a:cs typeface="Arial" panose="020B0604020202020204" pitchFamily="34" charset="0"/>
              </a:rPr>
              <a:t>Rasa Šnapštienė</a:t>
            </a:r>
          </a:p>
          <a:p>
            <a:pPr marL="0" indent="0">
              <a:spcBef>
                <a:spcPts val="0"/>
              </a:spcBef>
              <a:buNone/>
              <a:defRPr/>
            </a:pPr>
            <a:endParaRPr lang="lt-LT" sz="2000" dirty="0" smtClean="0"/>
          </a:p>
          <a:p>
            <a:pPr marL="0" indent="0">
              <a:spcBef>
                <a:spcPts val="0"/>
              </a:spcBef>
              <a:buNone/>
              <a:defRPr/>
            </a:pPr>
            <a:endParaRPr lang="lt-LT" sz="2000" dirty="0"/>
          </a:p>
          <a:p>
            <a:pPr>
              <a:spcBef>
                <a:spcPts val="0"/>
              </a:spcBef>
              <a:defRPr/>
            </a:pPr>
            <a:endParaRPr lang="lt-LT" sz="2000" dirty="0" smtClean="0"/>
          </a:p>
          <a:p>
            <a:pPr marL="0" indent="0">
              <a:spcBef>
                <a:spcPts val="0"/>
              </a:spcBef>
              <a:buNone/>
              <a:defRPr/>
            </a:pPr>
            <a:endParaRPr lang="lt-LT" sz="2000" dirty="0"/>
          </a:p>
          <a:p>
            <a:pPr marL="0" indent="0" algn="ctr">
              <a:buNone/>
            </a:pPr>
            <a:endParaRPr lang="lt-LT" sz="2000" b="1" dirty="0" smtClean="0">
              <a:solidFill>
                <a:schemeClr val="tx2">
                  <a:lumMod val="75000"/>
                </a:schemeClr>
              </a:solidFill>
              <a:latin typeface="Verdana" pitchFamily="34" charset="0"/>
              <a:ea typeface="Verdana" pitchFamily="34" charset="0"/>
              <a:cs typeface="Verdana" pitchFamily="34" charset="0"/>
            </a:endParaRPr>
          </a:p>
          <a:p>
            <a:pPr marL="0" indent="0" algn="ctr">
              <a:buNone/>
            </a:pPr>
            <a:endParaRPr lang="lt-LT" sz="2400" b="1" dirty="0" smtClean="0">
              <a:solidFill>
                <a:schemeClr val="tx2">
                  <a:lumMod val="75000"/>
                </a:schemeClr>
              </a:solidFill>
              <a:latin typeface="Verdana" pitchFamily="34" charset="0"/>
              <a:ea typeface="Verdana" pitchFamily="34" charset="0"/>
              <a:cs typeface="Verdana" pitchFamily="34" charset="0"/>
            </a:endParaRPr>
          </a:p>
        </p:txBody>
      </p:sp>
      <p:sp>
        <p:nvSpPr>
          <p:cNvPr id="4" name="Antraštė 1"/>
          <p:cNvSpPr>
            <a:spLocks noGrp="1"/>
          </p:cNvSpPr>
          <p:nvPr>
            <p:ph type="title"/>
          </p:nvPr>
        </p:nvSpPr>
        <p:spPr>
          <a:xfrm>
            <a:off x="1475656" y="548680"/>
            <a:ext cx="5915660" cy="1656184"/>
          </a:xfrm>
        </p:spPr>
        <p:txBody>
          <a:bodyPr>
            <a:noAutofit/>
          </a:bodyPr>
          <a:lstStyle/>
          <a:p>
            <a:pPr algn="ctr"/>
            <a:r>
              <a:rPr lang="lt-LT" sz="2800" dirty="0" smtClean="0">
                <a:solidFill>
                  <a:srgbClr val="760000"/>
                </a:solidFill>
                <a:latin typeface="Arial" panose="020B0604020202020204" pitchFamily="34" charset="0"/>
                <a:ea typeface="Verdana" pitchFamily="34" charset="0"/>
                <a:cs typeface="Arial" panose="020B0604020202020204" pitchFamily="34" charset="0"/>
              </a:rPr>
              <a:t>Kauno miesto Aleksoto vietos veiklos grupė</a:t>
            </a:r>
            <a:r>
              <a:rPr lang="lt-LT" sz="2800" dirty="0">
                <a:solidFill>
                  <a:srgbClr val="760000"/>
                </a:solidFill>
                <a:latin typeface="Arial" panose="020B0604020202020204" pitchFamily="34" charset="0"/>
                <a:ea typeface="Verdana" pitchFamily="34" charset="0"/>
                <a:cs typeface="Arial" panose="020B0604020202020204" pitchFamily="34" charset="0"/>
              </a:rPr>
              <a:t/>
            </a:r>
            <a:br>
              <a:rPr lang="lt-LT" sz="2800" dirty="0">
                <a:solidFill>
                  <a:srgbClr val="760000"/>
                </a:solidFill>
                <a:latin typeface="Arial" panose="020B0604020202020204" pitchFamily="34" charset="0"/>
                <a:ea typeface="Verdana" pitchFamily="34" charset="0"/>
                <a:cs typeface="Arial" panose="020B0604020202020204" pitchFamily="34" charset="0"/>
              </a:rPr>
            </a:br>
            <a:r>
              <a:rPr lang="lt-LT" sz="2400" dirty="0">
                <a:solidFill>
                  <a:srgbClr val="760000"/>
                </a:solidFill>
                <a:latin typeface="Arial" panose="020B0604020202020204" pitchFamily="34" charset="0"/>
                <a:ea typeface="Verdana" pitchFamily="34" charset="0"/>
                <a:cs typeface="Arial" panose="020B0604020202020204" pitchFamily="34" charset="0"/>
              </a:rPr>
              <a:t>(Įkurta 2015 m.)</a:t>
            </a:r>
            <a:br>
              <a:rPr lang="lt-LT" sz="2400" dirty="0">
                <a:solidFill>
                  <a:srgbClr val="760000"/>
                </a:solidFill>
                <a:latin typeface="Arial" panose="020B0604020202020204" pitchFamily="34" charset="0"/>
                <a:ea typeface="Verdana" pitchFamily="34" charset="0"/>
                <a:cs typeface="Arial" panose="020B0604020202020204" pitchFamily="34" charset="0"/>
              </a:rPr>
            </a:br>
            <a:r>
              <a:rPr lang="lt-LT" sz="2400" dirty="0">
                <a:solidFill>
                  <a:srgbClr val="760000"/>
                </a:solidFill>
                <a:latin typeface="Arial" panose="020B0604020202020204" pitchFamily="34" charset="0"/>
                <a:ea typeface="Verdana" pitchFamily="34" charset="0"/>
                <a:cs typeface="Arial" panose="020B0604020202020204" pitchFamily="34" charset="0"/>
              </a:rPr>
              <a:t/>
            </a:r>
            <a:br>
              <a:rPr lang="lt-LT" sz="2400" dirty="0">
                <a:solidFill>
                  <a:srgbClr val="760000"/>
                </a:solidFill>
                <a:latin typeface="Arial" panose="020B0604020202020204" pitchFamily="34" charset="0"/>
                <a:ea typeface="Verdana" pitchFamily="34" charset="0"/>
                <a:cs typeface="Arial" panose="020B0604020202020204" pitchFamily="34" charset="0"/>
              </a:rPr>
            </a:br>
            <a:endParaRPr lang="lt-LT" sz="2400" dirty="0">
              <a:solidFill>
                <a:srgbClr val="76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543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mikale\Desktop\Paveikslėli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663807"/>
          </a:xfrm>
          <a:prstGeom prst="rect">
            <a:avLst/>
          </a:prstGeom>
          <a:noFill/>
          <a:extLst>
            <a:ext uri="{909E8E84-426E-40DD-AFC4-6F175D3DCCD1}">
              <a14:hiddenFill xmlns:a14="http://schemas.microsoft.com/office/drawing/2010/main">
                <a:solidFill>
                  <a:srgbClr val="FFFFFF"/>
                </a:solidFill>
              </a14:hiddenFill>
            </a:ext>
          </a:extLst>
        </p:spPr>
      </p:pic>
      <p:sp>
        <p:nvSpPr>
          <p:cNvPr id="2" name="Antraštė 1"/>
          <p:cNvSpPr>
            <a:spLocks noGrp="1"/>
          </p:cNvSpPr>
          <p:nvPr>
            <p:ph type="title"/>
          </p:nvPr>
        </p:nvSpPr>
        <p:spPr>
          <a:xfrm>
            <a:off x="251520" y="0"/>
            <a:ext cx="8229600" cy="922114"/>
          </a:xfrm>
        </p:spPr>
        <p:txBody>
          <a:bodyPr>
            <a:normAutofit/>
          </a:bodyPr>
          <a:lstStyle/>
          <a:p>
            <a:pPr algn="ctr"/>
            <a:r>
              <a:rPr lang="lt-LT" sz="2800" dirty="0" smtClean="0">
                <a:solidFill>
                  <a:srgbClr val="760000"/>
                </a:solidFill>
                <a:latin typeface="Arial" panose="020B0604020202020204" pitchFamily="34" charset="0"/>
                <a:ea typeface="Verdana" panose="020B0604030504040204" pitchFamily="34" charset="0"/>
                <a:cs typeface="Arial" panose="020B0604020202020204" pitchFamily="34" charset="0"/>
              </a:rPr>
              <a:t>Aleksoto seniūnijos kolektyvas </a:t>
            </a:r>
            <a:endParaRPr lang="lt-LT" sz="2800" dirty="0">
              <a:solidFill>
                <a:srgbClr val="760000"/>
              </a:solidFill>
              <a:latin typeface="Arial" panose="020B0604020202020204" pitchFamily="34" charset="0"/>
              <a:ea typeface="Verdana" panose="020B0604030504040204" pitchFamily="34" charset="0"/>
              <a:cs typeface="Arial" panose="020B0604020202020204" pitchFamily="34" charset="0"/>
            </a:endParaRPr>
          </a:p>
        </p:txBody>
      </p:sp>
      <p:sp>
        <p:nvSpPr>
          <p:cNvPr id="3" name="Turinio vietos rezervavimo ženklas 2"/>
          <p:cNvSpPr>
            <a:spLocks noGrp="1"/>
          </p:cNvSpPr>
          <p:nvPr>
            <p:ph sz="quarter" idx="1"/>
          </p:nvPr>
        </p:nvSpPr>
        <p:spPr>
          <a:xfrm>
            <a:off x="467544" y="1412776"/>
            <a:ext cx="7467600" cy="4873752"/>
          </a:xfrm>
        </p:spPr>
        <p:txBody>
          <a:bodyPr>
            <a:normAutofit fontScale="77500" lnSpcReduction="20000"/>
          </a:bodyPr>
          <a:lstStyle/>
          <a:p>
            <a:pPr algn="just">
              <a:buClr>
                <a:schemeClr val="accent1">
                  <a:lumMod val="60000"/>
                  <a:lumOff val="40000"/>
                </a:schemeClr>
              </a:buClr>
              <a:buFont typeface="Courier New" panose="02070309020205020404" pitchFamily="49" charset="0"/>
              <a:buChar char="o"/>
              <a:defRPr/>
            </a:pPr>
            <a:r>
              <a:rPr lang="lt-LT" sz="2800" dirty="0" smtClean="0">
                <a:latin typeface="Arial" panose="020B0604020202020204" pitchFamily="34" charset="0"/>
                <a:cs typeface="Arial" panose="020B0604020202020204" pitchFamily="34" charset="0"/>
              </a:rPr>
              <a:t>Aleksoto </a:t>
            </a:r>
            <a:r>
              <a:rPr lang="lt-LT" sz="2800" dirty="0">
                <a:latin typeface="Arial" panose="020B0604020202020204" pitchFamily="34" charset="0"/>
                <a:cs typeface="Arial" panose="020B0604020202020204" pitchFamily="34" charset="0"/>
              </a:rPr>
              <a:t>seniūnė – Liukrecija Navickienė</a:t>
            </a:r>
          </a:p>
          <a:p>
            <a:pPr algn="just">
              <a:buClr>
                <a:schemeClr val="accent1">
                  <a:lumMod val="60000"/>
                  <a:lumOff val="40000"/>
                </a:schemeClr>
              </a:buClr>
              <a:buFont typeface="Courier New" panose="02070309020205020404" pitchFamily="49" charset="0"/>
              <a:buChar char="o"/>
              <a:defRPr/>
            </a:pPr>
            <a:r>
              <a:rPr lang="lt-LT" sz="2800" dirty="0" smtClean="0">
                <a:latin typeface="Arial" panose="020B0604020202020204" pitchFamily="34" charset="0"/>
                <a:cs typeface="Arial" panose="020B0604020202020204" pitchFamily="34" charset="0"/>
              </a:rPr>
              <a:t>Aleksoto seniūnijos vyr. specialistas (pavaduojantis seniūnę) </a:t>
            </a:r>
            <a:r>
              <a:rPr lang="lt-LT" sz="2800" dirty="0">
                <a:latin typeface="Arial" panose="020B0604020202020204" pitchFamily="34" charset="0"/>
                <a:cs typeface="Arial" panose="020B0604020202020204" pitchFamily="34" charset="0"/>
              </a:rPr>
              <a:t>– Vytautas Narkevičius</a:t>
            </a:r>
          </a:p>
          <a:p>
            <a:pPr algn="just">
              <a:buClr>
                <a:schemeClr val="accent1">
                  <a:lumMod val="60000"/>
                  <a:lumOff val="40000"/>
                </a:schemeClr>
              </a:buClr>
              <a:buFont typeface="Courier New" panose="02070309020205020404" pitchFamily="49" charset="0"/>
              <a:buChar char="o"/>
              <a:defRPr/>
            </a:pPr>
            <a:r>
              <a:rPr lang="lt-LT" sz="2800" dirty="0" smtClean="0">
                <a:latin typeface="Arial" panose="020B0604020202020204" pitchFamily="34" charset="0"/>
                <a:cs typeface="Arial" panose="020B0604020202020204" pitchFamily="34" charset="0"/>
              </a:rPr>
              <a:t>Referentė </a:t>
            </a:r>
            <a:r>
              <a:rPr lang="lt-LT" sz="2800" dirty="0">
                <a:latin typeface="Arial" panose="020B0604020202020204" pitchFamily="34" charset="0"/>
                <a:cs typeface="Arial" panose="020B0604020202020204" pitchFamily="34" charset="0"/>
              </a:rPr>
              <a:t>– vyr. specialistė Inga </a:t>
            </a:r>
            <a:r>
              <a:rPr lang="lt-LT" sz="2800" dirty="0" smtClean="0">
                <a:latin typeface="Arial" panose="020B0604020202020204" pitchFamily="34" charset="0"/>
                <a:cs typeface="Arial" panose="020B0604020202020204" pitchFamily="34" charset="0"/>
              </a:rPr>
              <a:t>Savickaitė (nuo     2020 m. - Laima Poderytė)</a:t>
            </a:r>
            <a:endParaRPr lang="lt-LT" sz="2800" dirty="0">
              <a:latin typeface="Arial" panose="020B0604020202020204" pitchFamily="34" charset="0"/>
              <a:cs typeface="Arial" panose="020B0604020202020204" pitchFamily="34" charset="0"/>
            </a:endParaRPr>
          </a:p>
          <a:p>
            <a:pPr algn="just">
              <a:buClr>
                <a:schemeClr val="accent1">
                  <a:lumMod val="60000"/>
                  <a:lumOff val="40000"/>
                </a:schemeClr>
              </a:buClr>
              <a:buFont typeface="Courier New" panose="02070309020205020404" pitchFamily="49" charset="0"/>
              <a:buChar char="o"/>
              <a:defRPr/>
            </a:pPr>
            <a:r>
              <a:rPr lang="lt-LT" sz="2800" dirty="0" err="1" smtClean="0">
                <a:latin typeface="Arial" panose="020B0604020202020204" pitchFamily="34" charset="0"/>
                <a:cs typeface="Arial" panose="020B0604020202020204" pitchFamily="34" charset="0"/>
              </a:rPr>
              <a:t>Gyv</a:t>
            </a:r>
            <a:r>
              <a:rPr lang="lt-LT" sz="2800" dirty="0">
                <a:latin typeface="Arial" panose="020B0604020202020204" pitchFamily="34" charset="0"/>
                <a:cs typeface="Arial" panose="020B0604020202020204" pitchFamily="34" charset="0"/>
              </a:rPr>
              <a:t>. vietos </a:t>
            </a:r>
            <a:r>
              <a:rPr lang="lt-LT" sz="2800" dirty="0" smtClean="0">
                <a:latin typeface="Arial" panose="020B0604020202020204" pitchFamily="34" charset="0"/>
                <a:cs typeface="Arial" panose="020B0604020202020204" pitchFamily="34" charset="0"/>
              </a:rPr>
              <a:t>deklarantas </a:t>
            </a:r>
            <a:r>
              <a:rPr lang="lt-LT" sz="2800" dirty="0">
                <a:latin typeface="Arial" panose="020B0604020202020204" pitchFamily="34" charset="0"/>
                <a:cs typeface="Arial" panose="020B0604020202020204" pitchFamily="34" charset="0"/>
              </a:rPr>
              <a:t>– vyr. </a:t>
            </a:r>
            <a:r>
              <a:rPr lang="lt-LT" sz="2800" dirty="0" smtClean="0">
                <a:latin typeface="Arial" panose="020B0604020202020204" pitchFamily="34" charset="0"/>
                <a:cs typeface="Arial" panose="020B0604020202020204" pitchFamily="34" charset="0"/>
              </a:rPr>
              <a:t>specialistas Jevgenij Nikonov (iki gegužės mėn. - Vita </a:t>
            </a:r>
            <a:r>
              <a:rPr lang="lt-LT" sz="2800" dirty="0" err="1" smtClean="0">
                <a:latin typeface="Arial" panose="020B0604020202020204" pitchFamily="34" charset="0"/>
                <a:cs typeface="Arial" panose="020B0604020202020204" pitchFamily="34" charset="0"/>
              </a:rPr>
              <a:t>Karačūnienė</a:t>
            </a:r>
            <a:r>
              <a:rPr lang="lt-LT" sz="2800" dirty="0" smtClean="0">
                <a:latin typeface="Arial" panose="020B0604020202020204" pitchFamily="34" charset="0"/>
                <a:cs typeface="Arial" panose="020B0604020202020204" pitchFamily="34" charset="0"/>
              </a:rPr>
              <a:t>)</a:t>
            </a:r>
            <a:endParaRPr lang="lt-LT" sz="2800" dirty="0">
              <a:latin typeface="Arial" panose="020B0604020202020204" pitchFamily="34" charset="0"/>
              <a:cs typeface="Arial" panose="020B0604020202020204" pitchFamily="34" charset="0"/>
            </a:endParaRPr>
          </a:p>
          <a:p>
            <a:pPr algn="just">
              <a:buClr>
                <a:schemeClr val="accent1">
                  <a:lumMod val="60000"/>
                  <a:lumOff val="40000"/>
                </a:schemeClr>
              </a:buClr>
              <a:buFont typeface="Courier New" panose="02070309020205020404" pitchFamily="49" charset="0"/>
              <a:buChar char="o"/>
              <a:defRPr/>
            </a:pPr>
            <a:r>
              <a:rPr lang="lt-LT" sz="2800" dirty="0" smtClean="0">
                <a:latin typeface="Arial" panose="020B0604020202020204" pitchFamily="34" charset="0"/>
                <a:cs typeface="Arial" panose="020B0604020202020204" pitchFamily="34" charset="0"/>
              </a:rPr>
              <a:t>Aplinkos </a:t>
            </a:r>
            <a:r>
              <a:rPr lang="lt-LT" sz="2800" dirty="0">
                <a:latin typeface="Arial" panose="020B0604020202020204" pitchFamily="34" charset="0"/>
                <a:cs typeface="Arial" panose="020B0604020202020204" pitchFamily="34" charset="0"/>
              </a:rPr>
              <a:t>apsauga</a:t>
            </a:r>
            <a:r>
              <a:rPr lang="en-GB" sz="2800" dirty="0">
                <a:latin typeface="Arial" panose="020B0604020202020204" pitchFamily="34" charset="0"/>
                <a:cs typeface="Arial" panose="020B0604020202020204" pitchFamily="34" charset="0"/>
              </a:rPr>
              <a:t> ir </a:t>
            </a:r>
            <a:r>
              <a:rPr lang="en-GB" sz="2800" dirty="0" err="1">
                <a:latin typeface="Arial" panose="020B0604020202020204" pitchFamily="34" charset="0"/>
                <a:cs typeface="Arial" panose="020B0604020202020204" pitchFamily="34" charset="0"/>
              </a:rPr>
              <a:t>statini</a:t>
            </a:r>
            <a:r>
              <a:rPr lang="lt-LT" sz="2800" dirty="0">
                <a:latin typeface="Arial" panose="020B0604020202020204" pitchFamily="34" charset="0"/>
                <a:cs typeface="Arial" panose="020B0604020202020204" pitchFamily="34" charset="0"/>
              </a:rPr>
              <a:t>ų priežiūra – vyr. specialistas </a:t>
            </a:r>
            <a:r>
              <a:rPr lang="lt-LT" sz="2800" dirty="0" smtClean="0">
                <a:latin typeface="Arial" panose="020B0604020202020204" pitchFamily="34" charset="0"/>
                <a:cs typeface="Arial" panose="020B0604020202020204" pitchFamily="34" charset="0"/>
              </a:rPr>
              <a:t>Vytautas Vaitiekūnas</a:t>
            </a:r>
            <a:endParaRPr lang="lt-LT" sz="2800" dirty="0">
              <a:latin typeface="Arial" panose="020B0604020202020204" pitchFamily="34" charset="0"/>
              <a:cs typeface="Arial" panose="020B0604020202020204" pitchFamily="34" charset="0"/>
            </a:endParaRPr>
          </a:p>
          <a:p>
            <a:pPr algn="just">
              <a:buClr>
                <a:schemeClr val="accent1">
                  <a:lumMod val="60000"/>
                  <a:lumOff val="40000"/>
                </a:schemeClr>
              </a:buClr>
              <a:buFont typeface="Courier New" panose="02070309020205020404" pitchFamily="49" charset="0"/>
              <a:buChar char="o"/>
              <a:defRPr/>
            </a:pPr>
            <a:r>
              <a:rPr lang="lt-LT" sz="2800" dirty="0">
                <a:latin typeface="Arial" panose="020B0604020202020204" pitchFamily="34" charset="0"/>
                <a:cs typeface="Arial" panose="020B0604020202020204" pitchFamily="34" charset="0"/>
              </a:rPr>
              <a:t>Aleksoto seniūnijos patalpose dirba Socialinės paramos skyriaus vyr. specialistė Alma Naseckienė</a:t>
            </a:r>
          </a:p>
          <a:p>
            <a:pPr algn="just">
              <a:buClr>
                <a:schemeClr val="accent1">
                  <a:lumMod val="60000"/>
                  <a:lumOff val="40000"/>
                </a:schemeClr>
              </a:buClr>
              <a:buFont typeface="Courier New" panose="02070309020205020404" pitchFamily="49" charset="0"/>
              <a:buChar char="o"/>
              <a:defRPr/>
            </a:pPr>
            <a:r>
              <a:rPr lang="lt-LT" sz="2800" dirty="0">
                <a:latin typeface="Arial" panose="020B0604020202020204" pitchFamily="34" charset="0"/>
                <a:cs typeface="Arial" panose="020B0604020202020204" pitchFamily="34" charset="0"/>
              </a:rPr>
              <a:t>Aleksoto seniūnijos patalpose dirba Kauno miesto socialinių paslaugų centro darbuotojos Aušrelė </a:t>
            </a:r>
            <a:r>
              <a:rPr lang="lt-LT" sz="2800" dirty="0" err="1">
                <a:latin typeface="Arial" panose="020B0604020202020204" pitchFamily="34" charset="0"/>
                <a:cs typeface="Arial" panose="020B0604020202020204" pitchFamily="34" charset="0"/>
              </a:rPr>
              <a:t>Gališanskienė</a:t>
            </a:r>
            <a:r>
              <a:rPr lang="lt-LT" sz="2800" dirty="0">
                <a:latin typeface="Arial" panose="020B0604020202020204" pitchFamily="34" charset="0"/>
                <a:cs typeface="Arial" panose="020B0604020202020204" pitchFamily="34" charset="0"/>
              </a:rPr>
              <a:t>, Rasa </a:t>
            </a:r>
            <a:r>
              <a:rPr lang="lt-LT" sz="2800" dirty="0" err="1">
                <a:latin typeface="Arial" panose="020B0604020202020204" pitchFamily="34" charset="0"/>
                <a:cs typeface="Arial" panose="020B0604020202020204" pitchFamily="34" charset="0"/>
              </a:rPr>
              <a:t>Buchalcaitė</a:t>
            </a:r>
            <a:r>
              <a:rPr lang="lt-LT" sz="2800" dirty="0">
                <a:latin typeface="Arial" panose="020B0604020202020204" pitchFamily="34" charset="0"/>
                <a:cs typeface="Arial" panose="020B0604020202020204" pitchFamily="34" charset="0"/>
              </a:rPr>
              <a:t> ir </a:t>
            </a:r>
            <a:r>
              <a:rPr lang="lt-LT" sz="2800" dirty="0" smtClean="0">
                <a:latin typeface="Arial" panose="020B0604020202020204" pitchFamily="34" charset="0"/>
                <a:cs typeface="Arial" panose="020B0604020202020204" pitchFamily="34" charset="0"/>
              </a:rPr>
              <a:t>Ingrida </a:t>
            </a:r>
            <a:r>
              <a:rPr lang="lt-LT" sz="2800" dirty="0" err="1" smtClean="0">
                <a:latin typeface="Arial" panose="020B0604020202020204" pitchFamily="34" charset="0"/>
                <a:cs typeface="Arial" panose="020B0604020202020204" pitchFamily="34" charset="0"/>
              </a:rPr>
              <a:t>Juškienė</a:t>
            </a:r>
            <a:r>
              <a:rPr lang="lt-LT" sz="2800" dirty="0" smtClean="0">
                <a:latin typeface="Arial" panose="020B0604020202020204" pitchFamily="34" charset="0"/>
                <a:cs typeface="Arial" panose="020B0604020202020204" pitchFamily="34" charset="0"/>
              </a:rPr>
              <a:t>.</a:t>
            </a:r>
            <a:endParaRPr lang="lt-LT" sz="2800" dirty="0">
              <a:latin typeface="Arial" panose="020B0604020202020204" pitchFamily="34" charset="0"/>
              <a:cs typeface="Arial" panose="020B0604020202020204" pitchFamily="34" charset="0"/>
            </a:endParaRPr>
          </a:p>
          <a:p>
            <a:endParaRPr lang="lt-LT" dirty="0"/>
          </a:p>
        </p:txBody>
      </p:sp>
    </p:spTree>
    <p:extLst>
      <p:ext uri="{BB962C8B-B14F-4D97-AF65-F5344CB8AC3E}">
        <p14:creationId xmlns:p14="http://schemas.microsoft.com/office/powerpoint/2010/main" val="635228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mikale\Desktop\Paveikslėli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663807"/>
          </a:xfrm>
          <a:prstGeom prst="rect">
            <a:avLst/>
          </a:prstGeom>
          <a:noFill/>
          <a:extLst>
            <a:ext uri="{909E8E84-426E-40DD-AFC4-6F175D3DCCD1}">
              <a14:hiddenFill xmlns:a14="http://schemas.microsoft.com/office/drawing/2010/main">
                <a:solidFill>
                  <a:srgbClr val="FFFFFF"/>
                </a:solidFill>
              </a14:hiddenFill>
            </a:ext>
          </a:extLst>
        </p:spPr>
      </p:pic>
      <p:sp>
        <p:nvSpPr>
          <p:cNvPr id="2" name="Antraštė 1"/>
          <p:cNvSpPr>
            <a:spLocks noGrp="1"/>
          </p:cNvSpPr>
          <p:nvPr>
            <p:ph type="title"/>
          </p:nvPr>
        </p:nvSpPr>
        <p:spPr>
          <a:xfrm>
            <a:off x="323528" y="260648"/>
            <a:ext cx="8229600" cy="589458"/>
          </a:xfrm>
        </p:spPr>
        <p:txBody>
          <a:bodyPr>
            <a:normAutofit/>
          </a:bodyPr>
          <a:lstStyle/>
          <a:p>
            <a:pPr algn="ctr"/>
            <a:r>
              <a:rPr lang="lt-LT" sz="2800" dirty="0" smtClean="0">
                <a:solidFill>
                  <a:srgbClr val="760000"/>
                </a:solidFill>
                <a:latin typeface="Arial" panose="020B0604020202020204" pitchFamily="34" charset="0"/>
                <a:ea typeface="Verdana" panose="020B0604030504040204" pitchFamily="34" charset="0"/>
                <a:cs typeface="Arial" panose="020B0604020202020204" pitchFamily="34" charset="0"/>
              </a:rPr>
              <a:t>2019 </a:t>
            </a:r>
            <a:r>
              <a:rPr lang="lt-LT" sz="2800" dirty="0">
                <a:solidFill>
                  <a:srgbClr val="760000"/>
                </a:solidFill>
                <a:latin typeface="Arial" panose="020B0604020202020204" pitchFamily="34" charset="0"/>
                <a:ea typeface="Verdana" panose="020B0604030504040204" pitchFamily="34" charset="0"/>
                <a:cs typeface="Arial" panose="020B0604020202020204" pitchFamily="34" charset="0"/>
              </a:rPr>
              <a:t>metais Aleksoto seniūnijoje:</a:t>
            </a:r>
          </a:p>
        </p:txBody>
      </p:sp>
      <p:sp>
        <p:nvSpPr>
          <p:cNvPr id="3" name="Turinio vietos rezervavimo ženklas 2"/>
          <p:cNvSpPr>
            <a:spLocks noGrp="1"/>
          </p:cNvSpPr>
          <p:nvPr>
            <p:ph sz="quarter" idx="1"/>
          </p:nvPr>
        </p:nvSpPr>
        <p:spPr>
          <a:xfrm>
            <a:off x="457200" y="1268760"/>
            <a:ext cx="8229600" cy="4857403"/>
          </a:xfrm>
        </p:spPr>
        <p:txBody>
          <a:bodyPr>
            <a:normAutofit/>
          </a:bodyPr>
          <a:lstStyle/>
          <a:p>
            <a:pPr>
              <a:lnSpc>
                <a:spcPct val="80000"/>
              </a:lnSpc>
              <a:buClr>
                <a:schemeClr val="accent1">
                  <a:lumMod val="60000"/>
                  <a:lumOff val="40000"/>
                </a:schemeClr>
              </a:buClr>
              <a:buFont typeface="Courier New" panose="02070309020205020404" pitchFamily="49" charset="0"/>
              <a:buChar char="o"/>
              <a:defRPr/>
            </a:pPr>
            <a:r>
              <a:rPr lang="lt-LT" altLang="lt-LT" b="1" dirty="0">
                <a:latin typeface="Arial" panose="020B0604020202020204" pitchFamily="34" charset="0"/>
                <a:cs typeface="Arial" panose="020B0604020202020204" pitchFamily="34" charset="0"/>
              </a:rPr>
              <a:t>Aleksoto seniūnijoje -  </a:t>
            </a:r>
            <a:r>
              <a:rPr lang="lt-LT" altLang="lt-LT" b="1" dirty="0" smtClean="0">
                <a:latin typeface="Arial" panose="020B0604020202020204" pitchFamily="34" charset="0"/>
                <a:cs typeface="Arial" panose="020B0604020202020204" pitchFamily="34" charset="0"/>
              </a:rPr>
              <a:t>22 905 </a:t>
            </a:r>
            <a:r>
              <a:rPr lang="lt-LT" altLang="lt-LT" b="1" dirty="0">
                <a:latin typeface="Arial" panose="020B0604020202020204" pitchFamily="34" charset="0"/>
                <a:cs typeface="Arial" panose="020B0604020202020204" pitchFamily="34" charset="0"/>
              </a:rPr>
              <a:t>gyventojų</a:t>
            </a:r>
          </a:p>
          <a:p>
            <a:pPr>
              <a:lnSpc>
                <a:spcPct val="80000"/>
              </a:lnSpc>
              <a:buClr>
                <a:schemeClr val="accent1">
                  <a:lumMod val="60000"/>
                  <a:lumOff val="40000"/>
                </a:schemeClr>
              </a:buClr>
              <a:buFont typeface="Courier New" panose="02070309020205020404" pitchFamily="49" charset="0"/>
              <a:buChar char="o"/>
              <a:defRPr/>
            </a:pPr>
            <a:endParaRPr lang="lt-LT" altLang="lt-LT" dirty="0">
              <a:latin typeface="Arial" panose="020B0604020202020204" pitchFamily="34" charset="0"/>
              <a:cs typeface="Arial" panose="020B0604020202020204" pitchFamily="34" charset="0"/>
            </a:endParaRPr>
          </a:p>
          <a:p>
            <a:pPr>
              <a:lnSpc>
                <a:spcPct val="80000"/>
              </a:lnSpc>
              <a:buClr>
                <a:schemeClr val="accent1">
                  <a:lumMod val="60000"/>
                  <a:lumOff val="40000"/>
                </a:schemeClr>
              </a:buClr>
              <a:buFont typeface="Courier New" panose="02070309020205020404" pitchFamily="49" charset="0"/>
              <a:buChar char="o"/>
              <a:defRPr/>
            </a:pPr>
            <a:r>
              <a:rPr lang="lt-LT" altLang="lt-LT" dirty="0">
                <a:latin typeface="Arial" panose="020B0604020202020204" pitchFamily="34" charset="0"/>
                <a:cs typeface="Arial" panose="020B0604020202020204" pitchFamily="34" charset="0"/>
              </a:rPr>
              <a:t>4</a:t>
            </a:r>
            <a:r>
              <a:rPr lang="lt-LT" altLang="lt-LT" smtClean="0">
                <a:latin typeface="Arial" panose="020B0604020202020204" pitchFamily="34" charset="0"/>
                <a:cs typeface="Arial" panose="020B0604020202020204" pitchFamily="34" charset="0"/>
              </a:rPr>
              <a:t> </a:t>
            </a:r>
            <a:r>
              <a:rPr lang="lt-LT" altLang="lt-LT" dirty="0" smtClean="0">
                <a:latin typeface="Arial" panose="020B0604020202020204" pitchFamily="34" charset="0"/>
                <a:cs typeface="Arial" panose="020B0604020202020204" pitchFamily="34" charset="0"/>
              </a:rPr>
              <a:t>šeimos, </a:t>
            </a:r>
            <a:r>
              <a:rPr lang="lt-LT" altLang="lt-LT" smtClean="0">
                <a:latin typeface="Arial" panose="020B0604020202020204" pitchFamily="34" charset="0"/>
                <a:cs typeface="Arial" panose="020B0604020202020204" pitchFamily="34" charset="0"/>
              </a:rPr>
              <a:t>auginančios trinukus;</a:t>
            </a:r>
            <a:endParaRPr lang="lt-LT" altLang="lt-LT" dirty="0" smtClean="0">
              <a:latin typeface="Arial" panose="020B0604020202020204" pitchFamily="34" charset="0"/>
              <a:cs typeface="Arial" panose="020B0604020202020204" pitchFamily="34" charset="0"/>
            </a:endParaRPr>
          </a:p>
          <a:p>
            <a:pPr>
              <a:lnSpc>
                <a:spcPct val="80000"/>
              </a:lnSpc>
              <a:buClr>
                <a:schemeClr val="accent1">
                  <a:lumMod val="60000"/>
                  <a:lumOff val="40000"/>
                </a:schemeClr>
              </a:buClr>
              <a:buFont typeface="Courier New" panose="02070309020205020404" pitchFamily="49" charset="0"/>
              <a:buChar char="o"/>
              <a:defRPr/>
            </a:pPr>
            <a:r>
              <a:rPr lang="lt-LT" altLang="lt-LT" dirty="0" smtClean="0">
                <a:latin typeface="Arial" panose="020B0604020202020204" pitchFamily="34" charset="0"/>
                <a:cs typeface="Arial" panose="020B0604020202020204" pitchFamily="34" charset="0"/>
              </a:rPr>
              <a:t>32 šeimos, patiriančios socialinę riziką;</a:t>
            </a:r>
            <a:endParaRPr lang="lt-LT" altLang="lt-LT" dirty="0">
              <a:latin typeface="Arial" panose="020B0604020202020204" pitchFamily="34" charset="0"/>
              <a:cs typeface="Arial" panose="020B0604020202020204" pitchFamily="34" charset="0"/>
            </a:endParaRPr>
          </a:p>
          <a:p>
            <a:pPr>
              <a:lnSpc>
                <a:spcPct val="80000"/>
              </a:lnSpc>
              <a:buClr>
                <a:schemeClr val="accent1">
                  <a:lumMod val="60000"/>
                  <a:lumOff val="40000"/>
                </a:schemeClr>
              </a:buClr>
              <a:buFont typeface="Courier New" panose="02070309020205020404" pitchFamily="49" charset="0"/>
              <a:buChar char="o"/>
              <a:defRPr/>
            </a:pPr>
            <a:r>
              <a:rPr lang="lt-LT" altLang="lt-LT" dirty="0" smtClean="0">
                <a:latin typeface="Arial" panose="020B0604020202020204" pitchFamily="34" charset="0"/>
                <a:cs typeface="Arial" panose="020B0604020202020204" pitchFamily="34" charset="0"/>
              </a:rPr>
              <a:t>163 </a:t>
            </a:r>
            <a:r>
              <a:rPr lang="lt-LT" altLang="lt-LT" dirty="0">
                <a:latin typeface="Arial" panose="020B0604020202020204" pitchFamily="34" charset="0"/>
                <a:cs typeface="Arial" panose="020B0604020202020204" pitchFamily="34" charset="0"/>
              </a:rPr>
              <a:t>vaikai gauna nemokamą maitinimą Aleksoto ugdymo įstaigose.</a:t>
            </a:r>
          </a:p>
          <a:p>
            <a:pPr>
              <a:lnSpc>
                <a:spcPct val="80000"/>
              </a:lnSpc>
              <a:buClr>
                <a:schemeClr val="accent1">
                  <a:lumMod val="60000"/>
                  <a:lumOff val="40000"/>
                </a:schemeClr>
              </a:buClr>
              <a:buFont typeface="Courier New" panose="02070309020205020404" pitchFamily="49" charset="0"/>
              <a:buChar char="o"/>
              <a:defRPr/>
            </a:pPr>
            <a:endParaRPr lang="lt-LT" altLang="lt-LT" sz="3600" dirty="0">
              <a:latin typeface="Arial" panose="020B0604020202020204" pitchFamily="34" charset="0"/>
              <a:cs typeface="Arial" panose="020B0604020202020204" pitchFamily="34" charset="0"/>
            </a:endParaRPr>
          </a:p>
          <a:p>
            <a:pPr>
              <a:lnSpc>
                <a:spcPct val="80000"/>
              </a:lnSpc>
              <a:buClr>
                <a:schemeClr val="accent1">
                  <a:lumMod val="60000"/>
                  <a:lumOff val="40000"/>
                </a:schemeClr>
              </a:buClr>
              <a:buFont typeface="Courier New" panose="02070309020205020404" pitchFamily="49" charset="0"/>
              <a:buChar char="o"/>
              <a:defRPr/>
            </a:pPr>
            <a:r>
              <a:rPr lang="lt-LT" altLang="lt-LT" dirty="0">
                <a:latin typeface="Arial" panose="020B0604020202020204" pitchFamily="34" charset="0"/>
                <a:cs typeface="Arial" panose="020B0604020202020204" pitchFamily="34" charset="0"/>
              </a:rPr>
              <a:t>Vaikai (iki 13 metų) – </a:t>
            </a:r>
            <a:r>
              <a:rPr lang="lt-LT" altLang="lt-LT" dirty="0" smtClean="0">
                <a:latin typeface="Arial" panose="020B0604020202020204" pitchFamily="34" charset="0"/>
                <a:cs typeface="Arial" panose="020B0604020202020204" pitchFamily="34" charset="0"/>
              </a:rPr>
              <a:t>3469;</a:t>
            </a:r>
            <a:endParaRPr lang="lt-LT" altLang="lt-LT" dirty="0">
              <a:latin typeface="Arial" panose="020B0604020202020204" pitchFamily="34" charset="0"/>
              <a:cs typeface="Arial" panose="020B0604020202020204" pitchFamily="34" charset="0"/>
            </a:endParaRPr>
          </a:p>
          <a:p>
            <a:pPr>
              <a:lnSpc>
                <a:spcPct val="80000"/>
              </a:lnSpc>
              <a:buClr>
                <a:schemeClr val="accent1">
                  <a:lumMod val="60000"/>
                  <a:lumOff val="40000"/>
                </a:schemeClr>
              </a:buClr>
              <a:buFont typeface="Courier New" panose="02070309020205020404" pitchFamily="49" charset="0"/>
              <a:buChar char="o"/>
              <a:defRPr/>
            </a:pPr>
            <a:r>
              <a:rPr lang="lt-LT" altLang="lt-LT" dirty="0">
                <a:latin typeface="Arial" panose="020B0604020202020204" pitchFamily="34" charset="0"/>
                <a:cs typeface="Arial" panose="020B0604020202020204" pitchFamily="34" charset="0"/>
              </a:rPr>
              <a:t>Paaugliai (14-17 metų) – </a:t>
            </a:r>
            <a:r>
              <a:rPr lang="lt-LT" altLang="lt-LT" dirty="0" smtClean="0">
                <a:latin typeface="Arial" panose="020B0604020202020204" pitchFamily="34" charset="0"/>
                <a:cs typeface="Arial" panose="020B0604020202020204" pitchFamily="34" charset="0"/>
              </a:rPr>
              <a:t>747; </a:t>
            </a:r>
            <a:endParaRPr lang="lt-LT" altLang="lt-LT" dirty="0">
              <a:latin typeface="Arial" panose="020B0604020202020204" pitchFamily="34" charset="0"/>
              <a:cs typeface="Arial" panose="020B0604020202020204" pitchFamily="34" charset="0"/>
            </a:endParaRPr>
          </a:p>
          <a:p>
            <a:pPr>
              <a:lnSpc>
                <a:spcPct val="80000"/>
              </a:lnSpc>
              <a:buClr>
                <a:schemeClr val="accent1">
                  <a:lumMod val="60000"/>
                  <a:lumOff val="40000"/>
                </a:schemeClr>
              </a:buClr>
              <a:buFont typeface="Courier New" panose="02070309020205020404" pitchFamily="49" charset="0"/>
              <a:buChar char="o"/>
              <a:defRPr/>
            </a:pPr>
            <a:r>
              <a:rPr lang="lt-LT" altLang="lt-LT" dirty="0">
                <a:latin typeface="Arial" panose="020B0604020202020204" pitchFamily="34" charset="0"/>
                <a:cs typeface="Arial" panose="020B0604020202020204" pitchFamily="34" charset="0"/>
              </a:rPr>
              <a:t>Darbingo amžiaus gyventojai (</a:t>
            </a:r>
            <a:r>
              <a:rPr lang="lt-LT" altLang="lt-LT" dirty="0" smtClean="0">
                <a:latin typeface="Arial" panose="020B0604020202020204" pitchFamily="34" charset="0"/>
                <a:cs typeface="Arial" panose="020B0604020202020204" pitchFamily="34" charset="0"/>
              </a:rPr>
              <a:t>18-65 </a:t>
            </a:r>
            <a:r>
              <a:rPr lang="lt-LT" altLang="lt-LT" dirty="0">
                <a:latin typeface="Arial" panose="020B0604020202020204" pitchFamily="34" charset="0"/>
                <a:cs typeface="Arial" panose="020B0604020202020204" pitchFamily="34" charset="0"/>
              </a:rPr>
              <a:t>metų) </a:t>
            </a:r>
            <a:r>
              <a:rPr lang="lt-LT" altLang="lt-LT" dirty="0" smtClean="0">
                <a:latin typeface="Arial" panose="020B0604020202020204" pitchFamily="34" charset="0"/>
                <a:cs typeface="Arial" panose="020B0604020202020204" pitchFamily="34" charset="0"/>
              </a:rPr>
              <a:t>–14623;</a:t>
            </a:r>
          </a:p>
          <a:p>
            <a:pPr>
              <a:lnSpc>
                <a:spcPct val="80000"/>
              </a:lnSpc>
              <a:buClr>
                <a:schemeClr val="accent1">
                  <a:lumMod val="60000"/>
                  <a:lumOff val="40000"/>
                </a:schemeClr>
              </a:buClr>
              <a:buFont typeface="Courier New" panose="02070309020205020404" pitchFamily="49" charset="0"/>
              <a:buChar char="o"/>
              <a:defRPr/>
            </a:pPr>
            <a:r>
              <a:rPr lang="lt-LT" altLang="lt-LT" dirty="0" smtClean="0">
                <a:latin typeface="Arial" panose="020B0604020202020204" pitchFamily="34" charset="0"/>
                <a:cs typeface="Arial" panose="020B0604020202020204" pitchFamily="34" charset="0"/>
              </a:rPr>
              <a:t>Senjorai </a:t>
            </a:r>
            <a:r>
              <a:rPr lang="lt-LT" altLang="lt-LT" dirty="0">
                <a:latin typeface="Arial" panose="020B0604020202020204" pitchFamily="34" charset="0"/>
                <a:cs typeface="Arial" panose="020B0604020202020204" pitchFamily="34" charset="0"/>
              </a:rPr>
              <a:t>(nuo </a:t>
            </a:r>
            <a:r>
              <a:rPr lang="lt-LT" altLang="lt-LT" dirty="0" smtClean="0">
                <a:latin typeface="Arial" panose="020B0604020202020204" pitchFamily="34" charset="0"/>
                <a:cs typeface="Arial" panose="020B0604020202020204" pitchFamily="34" charset="0"/>
              </a:rPr>
              <a:t>66 </a:t>
            </a:r>
            <a:r>
              <a:rPr lang="lt-LT" altLang="lt-LT" dirty="0">
                <a:latin typeface="Arial" panose="020B0604020202020204" pitchFamily="34" charset="0"/>
                <a:cs typeface="Arial" panose="020B0604020202020204" pitchFamily="34" charset="0"/>
              </a:rPr>
              <a:t>metų) – </a:t>
            </a:r>
            <a:r>
              <a:rPr lang="lt-LT" altLang="lt-LT" dirty="0" smtClean="0">
                <a:latin typeface="Arial" panose="020B0604020202020204" pitchFamily="34" charset="0"/>
                <a:cs typeface="Arial" panose="020B0604020202020204" pitchFamily="34" charset="0"/>
              </a:rPr>
              <a:t>4066.</a:t>
            </a:r>
            <a:endParaRPr lang="lt-L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5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Autofit/>
          </a:bodyPr>
          <a:lstStyle/>
          <a:p>
            <a:pPr algn="ctr"/>
            <a:r>
              <a:rPr lang="lt-LT" sz="2800" dirty="0">
                <a:solidFill>
                  <a:srgbClr val="760000"/>
                </a:solidFill>
                <a:latin typeface="Arial" panose="020B0604020202020204" pitchFamily="34" charset="0"/>
                <a:ea typeface="Verdana" panose="020B0604030504040204" pitchFamily="34" charset="0"/>
                <a:cs typeface="Arial" panose="020B0604020202020204" pitchFamily="34" charset="0"/>
              </a:rPr>
              <a:t>2019 metais priimti ir nagrinėti gyventojų ir organizacijų prašymai, skundai bei pasiūlymai lyginant su </a:t>
            </a:r>
            <a:r>
              <a:rPr lang="en-US" sz="2800" dirty="0">
                <a:solidFill>
                  <a:srgbClr val="760000"/>
                </a:solidFill>
                <a:latin typeface="Arial" panose="020B0604020202020204" pitchFamily="34" charset="0"/>
                <a:ea typeface="Verdana" panose="020B0604030504040204" pitchFamily="34" charset="0"/>
                <a:cs typeface="Arial" panose="020B0604020202020204" pitchFamily="34" charset="0"/>
              </a:rPr>
              <a:t>2016</a:t>
            </a:r>
            <a:r>
              <a:rPr lang="lt-LT" sz="2800" dirty="0">
                <a:solidFill>
                  <a:srgbClr val="760000"/>
                </a:solidFill>
                <a:latin typeface="Arial" panose="020B0604020202020204" pitchFamily="34" charset="0"/>
                <a:ea typeface="Verdana" panose="020B0604030504040204" pitchFamily="34" charset="0"/>
                <a:cs typeface="Arial" panose="020B0604020202020204" pitchFamily="34" charset="0"/>
              </a:rPr>
              <a:t>, 2018</a:t>
            </a:r>
            <a:r>
              <a:rPr lang="en-US" sz="2800" dirty="0">
                <a:solidFill>
                  <a:srgbClr val="760000"/>
                </a:solidFill>
                <a:latin typeface="Arial" panose="020B0604020202020204" pitchFamily="34" charset="0"/>
                <a:ea typeface="Verdana" panose="020B0604030504040204" pitchFamily="34" charset="0"/>
                <a:cs typeface="Arial" panose="020B0604020202020204" pitchFamily="34" charset="0"/>
              </a:rPr>
              <a:t> </a:t>
            </a:r>
            <a:r>
              <a:rPr lang="lt-LT" sz="2800" dirty="0">
                <a:solidFill>
                  <a:srgbClr val="760000"/>
                </a:solidFill>
                <a:latin typeface="Arial" panose="020B0604020202020204" pitchFamily="34" charset="0"/>
                <a:ea typeface="Verdana" panose="020B0604030504040204" pitchFamily="34" charset="0"/>
                <a:cs typeface="Arial" panose="020B0604020202020204" pitchFamily="34" charset="0"/>
              </a:rPr>
              <a:t> metais </a:t>
            </a:r>
            <a:endParaRPr lang="lt-LT" sz="2800" dirty="0">
              <a:solidFill>
                <a:srgbClr val="760000"/>
              </a:solidFill>
            </a:endParaRPr>
          </a:p>
        </p:txBody>
      </p:sp>
      <p:graphicFrame>
        <p:nvGraphicFramePr>
          <p:cNvPr id="4" name="Turinio vietos rezervavimo ženklas 3"/>
          <p:cNvGraphicFramePr>
            <a:graphicFrameLocks noGrp="1"/>
          </p:cNvGraphicFramePr>
          <p:nvPr>
            <p:ph sz="quarter" idx="1"/>
            <p:extLst>
              <p:ext uri="{D42A27DB-BD31-4B8C-83A1-F6EECF244321}">
                <p14:modId xmlns:p14="http://schemas.microsoft.com/office/powerpoint/2010/main" val="2464924410"/>
              </p:ext>
            </p:extLst>
          </p:nvPr>
        </p:nvGraphicFramePr>
        <p:xfrm>
          <a:off x="107504" y="1484784"/>
          <a:ext cx="8064896"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8854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Autofit/>
          </a:bodyPr>
          <a:lstStyle/>
          <a:p>
            <a:pPr algn="ctr"/>
            <a:r>
              <a:rPr lang="lt-LT" sz="2400" dirty="0">
                <a:solidFill>
                  <a:srgbClr val="760000"/>
                </a:solidFill>
                <a:latin typeface="Arial" panose="020B0604020202020204" pitchFamily="34" charset="0"/>
                <a:ea typeface="Verdana" panose="020B0604030504040204" pitchFamily="34" charset="0"/>
                <a:cs typeface="Arial" panose="020B0604020202020204" pitchFamily="34" charset="0"/>
              </a:rPr>
              <a:t>2019 vykdyta gyvenamosios vietos deklaravimo duomenų ir gyvenamosios vietos neturinčių asmenų apskaita</a:t>
            </a:r>
            <a:endParaRPr lang="lt-LT" sz="2400" dirty="0">
              <a:solidFill>
                <a:srgbClr val="760000"/>
              </a:solidFill>
            </a:endParaRPr>
          </a:p>
        </p:txBody>
      </p:sp>
      <p:graphicFrame>
        <p:nvGraphicFramePr>
          <p:cNvPr id="4" name="Turinio vietos rezervavimo ženklas 3"/>
          <p:cNvGraphicFramePr>
            <a:graphicFrameLocks noGrp="1"/>
          </p:cNvGraphicFramePr>
          <p:nvPr>
            <p:ph sz="quarter" idx="1"/>
            <p:extLst>
              <p:ext uri="{D42A27DB-BD31-4B8C-83A1-F6EECF244321}">
                <p14:modId xmlns:p14="http://schemas.microsoft.com/office/powerpoint/2010/main" val="805009983"/>
              </p:ext>
            </p:extLst>
          </p:nvPr>
        </p:nvGraphicFramePr>
        <p:xfrm>
          <a:off x="539552" y="1340768"/>
          <a:ext cx="7467600" cy="48736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255062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mikale\Desktop\Paveikslėli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392"/>
            <a:ext cx="9144000" cy="6663807"/>
          </a:xfrm>
          <a:prstGeom prst="rect">
            <a:avLst/>
          </a:prstGeom>
          <a:noFill/>
          <a:extLst>
            <a:ext uri="{909E8E84-426E-40DD-AFC4-6F175D3DCCD1}">
              <a14:hiddenFill xmlns:a14="http://schemas.microsoft.com/office/drawing/2010/main">
                <a:solidFill>
                  <a:srgbClr val="FFFFFF"/>
                </a:solidFill>
              </a14:hiddenFill>
            </a:ext>
          </a:extLst>
        </p:spPr>
      </p:pic>
      <p:sp>
        <p:nvSpPr>
          <p:cNvPr id="2" name="Antraštė 1"/>
          <p:cNvSpPr>
            <a:spLocks noGrp="1"/>
          </p:cNvSpPr>
          <p:nvPr>
            <p:ph type="title"/>
          </p:nvPr>
        </p:nvSpPr>
        <p:spPr>
          <a:xfrm>
            <a:off x="683568" y="116632"/>
            <a:ext cx="8229600" cy="839043"/>
          </a:xfrm>
        </p:spPr>
        <p:txBody>
          <a:bodyPr>
            <a:noAutofit/>
          </a:bodyPr>
          <a:lstStyle/>
          <a:p>
            <a:pPr algn="ctr"/>
            <a:r>
              <a:rPr lang="lt-LT" sz="2800" dirty="0" smtClean="0">
                <a:solidFill>
                  <a:srgbClr val="760000"/>
                </a:solidFill>
                <a:latin typeface="Arial" panose="020B0604020202020204" pitchFamily="34" charset="0"/>
                <a:ea typeface="Verdana" panose="020B0604030504040204" pitchFamily="34" charset="0"/>
                <a:cs typeface="Arial" panose="020B0604020202020204" pitchFamily="34" charset="0"/>
              </a:rPr>
              <a:t>2019 </a:t>
            </a:r>
            <a:r>
              <a:rPr lang="lt-LT" sz="2800" dirty="0">
                <a:solidFill>
                  <a:srgbClr val="760000"/>
                </a:solidFill>
                <a:latin typeface="Arial" panose="020B0604020202020204" pitchFamily="34" charset="0"/>
                <a:ea typeface="Verdana" panose="020B0604030504040204" pitchFamily="34" charset="0"/>
                <a:cs typeface="Arial" panose="020B0604020202020204" pitchFamily="34" charset="0"/>
              </a:rPr>
              <a:t>metais </a:t>
            </a:r>
            <a:r>
              <a:rPr lang="lt-LT" sz="2800" dirty="0" smtClean="0">
                <a:solidFill>
                  <a:srgbClr val="760000"/>
                </a:solidFill>
                <a:latin typeface="Arial" panose="020B0604020202020204" pitchFamily="34" charset="0"/>
                <a:ea typeface="Verdana" panose="020B0604030504040204" pitchFamily="34" charset="0"/>
                <a:cs typeface="Arial" panose="020B0604020202020204" pitchFamily="34" charset="0"/>
              </a:rPr>
              <a:t>Aleksoto </a:t>
            </a:r>
            <a:r>
              <a:rPr lang="lt-LT" sz="2800" dirty="0">
                <a:solidFill>
                  <a:srgbClr val="760000"/>
                </a:solidFill>
                <a:latin typeface="Arial" panose="020B0604020202020204" pitchFamily="34" charset="0"/>
                <a:ea typeface="Verdana" panose="020B0604030504040204" pitchFamily="34" charset="0"/>
                <a:cs typeface="Arial" panose="020B0604020202020204" pitchFamily="34" charset="0"/>
              </a:rPr>
              <a:t>seniūnijoje vykdyta socialinė veikla</a:t>
            </a:r>
          </a:p>
        </p:txBody>
      </p:sp>
      <p:graphicFrame>
        <p:nvGraphicFramePr>
          <p:cNvPr id="7" name="Turinio vietos rezervavimo ženklas 6"/>
          <p:cNvGraphicFramePr>
            <a:graphicFrameLocks noGrp="1"/>
          </p:cNvGraphicFramePr>
          <p:nvPr>
            <p:ph sz="quarter" idx="1"/>
            <p:extLst>
              <p:ext uri="{D42A27DB-BD31-4B8C-83A1-F6EECF244321}">
                <p14:modId xmlns:p14="http://schemas.microsoft.com/office/powerpoint/2010/main" val="3084986670"/>
              </p:ext>
            </p:extLst>
          </p:nvPr>
        </p:nvGraphicFramePr>
        <p:xfrm>
          <a:off x="467544" y="980728"/>
          <a:ext cx="7776864" cy="5098981"/>
        </p:xfrm>
        <a:graphic>
          <a:graphicData uri="http://schemas.openxmlformats.org/drawingml/2006/table">
            <a:tbl>
              <a:tblPr bandRow="1">
                <a:tableStyleId>{5C22544A-7EE6-4342-B048-85BDC9FD1C3A}</a:tableStyleId>
              </a:tblPr>
              <a:tblGrid>
                <a:gridCol w="5112568">
                  <a:extLst>
                    <a:ext uri="{9D8B030D-6E8A-4147-A177-3AD203B41FA5}"/>
                  </a:extLst>
                </a:gridCol>
                <a:gridCol w="2664296"/>
              </a:tblGrid>
              <a:tr h="349412">
                <a:tc>
                  <a:txBody>
                    <a:bodyPr/>
                    <a:lstStyle/>
                    <a:p>
                      <a:endParaRPr lang="lt-LT" sz="1800" dirty="0"/>
                    </a:p>
                  </a:txBody>
                  <a:tcPr marL="91444" marR="91444" marT="45706" marB="45706"/>
                </a:tc>
                <a:tc>
                  <a:txBody>
                    <a:bodyPr/>
                    <a:lstStyle/>
                    <a:p>
                      <a:r>
                        <a:rPr lang="lt-LT" sz="1800" b="1" dirty="0" smtClean="0"/>
                        <a:t>2019 metais</a:t>
                      </a:r>
                      <a:endParaRPr lang="lt-LT" sz="1800" b="1" dirty="0"/>
                    </a:p>
                  </a:txBody>
                  <a:tcPr marL="91444" marR="91444" marT="45706" marB="45706"/>
                </a:tc>
                <a:extLst>
                  <a:ext uri="{0D108BD9-81ED-4DB2-BD59-A6C34878D82A}"/>
                </a:extLst>
              </a:tr>
              <a:tr h="1012513">
                <a:tc>
                  <a:txBody>
                    <a:bodyPr/>
                    <a:lstStyle/>
                    <a:p>
                      <a:r>
                        <a:rPr lang="lt-LT" sz="1600" b="1" dirty="0">
                          <a:latin typeface="Arial" panose="020B0604020202020204" pitchFamily="34" charset="0"/>
                          <a:cs typeface="Arial" panose="020B0604020202020204" pitchFamily="34" charset="0"/>
                        </a:rPr>
                        <a:t>Teikėme informaciją interesantams socialinei paramai gauti. Seniūnija konsultavo ir suruošė dokumentus vienkartinėms pašalpoms gauti</a:t>
                      </a:r>
                    </a:p>
                  </a:txBody>
                  <a:tcPr marL="91444" marR="91444" marT="45706" marB="45706"/>
                </a:tc>
                <a:tc>
                  <a:txBody>
                    <a:bodyPr/>
                    <a:lstStyle/>
                    <a:p>
                      <a:r>
                        <a:rPr lang="lt-LT" sz="1600" dirty="0" smtClean="0">
                          <a:latin typeface="Arial" panose="020B0604020202020204" pitchFamily="34" charset="0"/>
                          <a:cs typeface="Arial" panose="020B0604020202020204" pitchFamily="34" charset="0"/>
                        </a:rPr>
                        <a:t> 903 gyventojų</a:t>
                      </a:r>
                      <a:endParaRPr lang="lt-LT" sz="1600" dirty="0">
                        <a:latin typeface="Arial" panose="020B0604020202020204" pitchFamily="34" charset="0"/>
                        <a:cs typeface="Arial" panose="020B0604020202020204" pitchFamily="34" charset="0"/>
                      </a:endParaRPr>
                    </a:p>
                  </a:txBody>
                  <a:tcPr marL="91444" marR="91444" marT="45706" marB="45706"/>
                </a:tc>
                <a:extLst>
                  <a:ext uri="{0D108BD9-81ED-4DB2-BD59-A6C34878D82A}"/>
                </a:extLst>
              </a:tr>
              <a:tr h="1017197">
                <a:tc>
                  <a:txBody>
                    <a:bodyPr/>
                    <a:lstStyle/>
                    <a:p>
                      <a:r>
                        <a:rPr lang="lt-LT" sz="1600" b="1" dirty="0">
                          <a:latin typeface="Arial" panose="020B0604020202020204" pitchFamily="34" charset="0"/>
                          <a:cs typeface="Arial" panose="020B0604020202020204" pitchFamily="34" charset="0"/>
                        </a:rPr>
                        <a:t>Priimti prašymai ir reikiami dokumentai iš </a:t>
                      </a:r>
                      <a:r>
                        <a:rPr lang="lt-LT" sz="1600" b="1" dirty="0" smtClean="0">
                          <a:latin typeface="Arial" panose="020B0604020202020204" pitchFamily="34" charset="0"/>
                          <a:cs typeface="Arial" panose="020B0604020202020204" pitchFamily="34" charset="0"/>
                        </a:rPr>
                        <a:t>seniūnijos  </a:t>
                      </a:r>
                      <a:r>
                        <a:rPr lang="lt-LT" sz="1600" b="1" dirty="0">
                          <a:latin typeface="Arial" panose="020B0604020202020204" pitchFamily="34" charset="0"/>
                          <a:cs typeface="Arial" panose="020B0604020202020204" pitchFamily="34" charset="0"/>
                        </a:rPr>
                        <a:t>gyventojų dėl  išmokų vaikams, nemokamų pietų mokykloje ir aprūpinimo mokinio reikmenimis</a:t>
                      </a:r>
                    </a:p>
                  </a:txBody>
                  <a:tcPr marL="91444" marR="91444" marT="45706" marB="45706"/>
                </a:tc>
                <a:tc>
                  <a:txBody>
                    <a:bodyPr/>
                    <a:lstStyle/>
                    <a:p>
                      <a:r>
                        <a:rPr lang="lt-LT" sz="1600" dirty="0" smtClean="0">
                          <a:latin typeface="Arial" panose="020B0604020202020204" pitchFamily="34" charset="0"/>
                          <a:cs typeface="Arial" panose="020B0604020202020204" pitchFamily="34" charset="0"/>
                        </a:rPr>
                        <a:t>952 prašymai</a:t>
                      </a:r>
                      <a:endParaRPr lang="lt-LT" sz="1600" dirty="0">
                        <a:latin typeface="Arial" panose="020B0604020202020204" pitchFamily="34" charset="0"/>
                        <a:cs typeface="Arial" panose="020B0604020202020204" pitchFamily="34" charset="0"/>
                      </a:endParaRPr>
                    </a:p>
                  </a:txBody>
                  <a:tcPr marL="91444" marR="91444" marT="45706" marB="45706"/>
                </a:tc>
                <a:extLst>
                  <a:ext uri="{0D108BD9-81ED-4DB2-BD59-A6C34878D82A}"/>
                </a:extLst>
              </a:tr>
              <a:tr h="1017197">
                <a:tc>
                  <a:txBody>
                    <a:bodyPr/>
                    <a:lstStyle/>
                    <a:p>
                      <a:r>
                        <a:rPr lang="lt-LT" sz="1600" b="1" dirty="0">
                          <a:latin typeface="Arial" panose="020B0604020202020204" pitchFamily="34" charset="0"/>
                          <a:cs typeface="Arial" panose="020B0604020202020204" pitchFamily="34" charset="0"/>
                        </a:rPr>
                        <a:t>Priimti prašymai ir reikiami dokumentai iš seniūnijos gyventojų dėl  socialinės pašalpos, kompensacijos už šildymą, kietą kurą, karštą ir šaltą vandenį</a:t>
                      </a:r>
                    </a:p>
                  </a:txBody>
                  <a:tcPr marL="91444" marR="91444" marT="45706" marB="45706"/>
                </a:tc>
                <a:tc>
                  <a:txBody>
                    <a:bodyPr/>
                    <a:lstStyle/>
                    <a:p>
                      <a:r>
                        <a:rPr lang="lt-LT" sz="1600" dirty="0" smtClean="0">
                          <a:latin typeface="Arial" panose="020B0604020202020204" pitchFamily="34" charset="0"/>
                          <a:cs typeface="Arial" panose="020B0604020202020204" pitchFamily="34" charset="0"/>
                        </a:rPr>
                        <a:t>1893</a:t>
                      </a:r>
                      <a:r>
                        <a:rPr lang="lt-LT" sz="1600" baseline="0" dirty="0" smtClean="0">
                          <a:latin typeface="Arial" panose="020B0604020202020204" pitchFamily="34" charset="0"/>
                          <a:cs typeface="Arial" panose="020B0604020202020204" pitchFamily="34" charset="0"/>
                        </a:rPr>
                        <a:t> </a:t>
                      </a:r>
                      <a:r>
                        <a:rPr lang="lt-LT" sz="1600" dirty="0" smtClean="0">
                          <a:latin typeface="Arial" panose="020B0604020202020204" pitchFamily="34" charset="0"/>
                          <a:cs typeface="Arial" panose="020B0604020202020204" pitchFamily="34" charset="0"/>
                        </a:rPr>
                        <a:t>prašymai</a:t>
                      </a:r>
                      <a:endParaRPr lang="lt-LT" sz="1600" dirty="0">
                        <a:latin typeface="Arial" panose="020B0604020202020204" pitchFamily="34" charset="0"/>
                        <a:cs typeface="Arial" panose="020B0604020202020204" pitchFamily="34" charset="0"/>
                      </a:endParaRPr>
                    </a:p>
                  </a:txBody>
                  <a:tcPr marL="91444" marR="91444" marT="45706" marB="45706"/>
                </a:tc>
                <a:extLst>
                  <a:ext uri="{0D108BD9-81ED-4DB2-BD59-A6C34878D82A}"/>
                </a:extLst>
              </a:tr>
              <a:tr h="320292">
                <a:tc>
                  <a:txBody>
                    <a:bodyPr/>
                    <a:lstStyle/>
                    <a:p>
                      <a:r>
                        <a:rPr lang="en-US" sz="1600" b="1" dirty="0">
                          <a:latin typeface="Times" panose="02020603050405020304" pitchFamily="18" charset="0"/>
                          <a:cs typeface="Arial" panose="020B0604020202020204" pitchFamily="34" charset="0"/>
                        </a:rPr>
                        <a:t>Ga</a:t>
                      </a:r>
                      <a:r>
                        <a:rPr lang="lt-LT" sz="1600" b="1" dirty="0">
                          <a:latin typeface="Arial" panose="020B0604020202020204" pitchFamily="34" charset="0"/>
                          <a:cs typeface="Arial" panose="020B0604020202020204" pitchFamily="34" charset="0"/>
                        </a:rPr>
                        <a:t>vo maisto paketus iš ES lėšų </a:t>
                      </a:r>
                    </a:p>
                  </a:txBody>
                  <a:tcPr marL="91444" marR="91444" marT="45706" marB="45706"/>
                </a:tc>
                <a:tc>
                  <a:txBody>
                    <a:bodyPr/>
                    <a:lstStyle/>
                    <a:p>
                      <a:r>
                        <a:rPr lang="lt-LT" sz="1600" dirty="0" smtClean="0">
                          <a:latin typeface="Arial" panose="020B0604020202020204" pitchFamily="34" charset="0"/>
                          <a:cs typeface="Arial" panose="020B0604020202020204" pitchFamily="34" charset="0"/>
                        </a:rPr>
                        <a:t>534 asmenys</a:t>
                      </a:r>
                      <a:endParaRPr lang="lt-LT" sz="1600" dirty="0">
                        <a:latin typeface="Arial" panose="020B0604020202020204" pitchFamily="34" charset="0"/>
                        <a:cs typeface="Arial" panose="020B0604020202020204" pitchFamily="34" charset="0"/>
                      </a:endParaRPr>
                    </a:p>
                  </a:txBody>
                  <a:tcPr marL="91444" marR="91444" marT="45706" marB="45706"/>
                </a:tc>
                <a:extLst>
                  <a:ext uri="{0D108BD9-81ED-4DB2-BD59-A6C34878D82A}"/>
                </a:extLst>
              </a:tr>
              <a:tr h="1251940">
                <a:tc>
                  <a:txBody>
                    <a:bodyPr/>
                    <a:lstStyle/>
                    <a:p>
                      <a:r>
                        <a:rPr lang="lt-LT" sz="1600" b="1" dirty="0">
                          <a:latin typeface="Arial" panose="020B0604020202020204" pitchFamily="34" charset="0"/>
                          <a:cs typeface="Arial" panose="020B0604020202020204" pitchFamily="34" charset="0"/>
                        </a:rPr>
                        <a:t>Aplankyti seni, vieniši, mažas pajamas turintys žmonės, siekiant suteikti socialinę paramą arba alternatyvius socialinės paramos būdus</a:t>
                      </a:r>
                    </a:p>
                  </a:txBody>
                  <a:tcPr marL="91444" marR="91444" marT="45706" marB="457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600" dirty="0" smtClean="0">
                          <a:latin typeface="Arial" panose="020B0604020202020204" pitchFamily="34" charset="0"/>
                          <a:cs typeface="Arial" panose="020B0604020202020204" pitchFamily="34" charset="0"/>
                        </a:rPr>
                        <a:t>Kas mėnesį </a:t>
                      </a:r>
                      <a:r>
                        <a:rPr lang="lt-LT" sz="1600" smtClean="0">
                          <a:latin typeface="Arial" panose="020B0604020202020204" pitchFamily="34" charset="0"/>
                          <a:cs typeface="Arial" panose="020B0604020202020204" pitchFamily="34" charset="0"/>
                        </a:rPr>
                        <a:t>aplankomi    30-35 </a:t>
                      </a:r>
                      <a:r>
                        <a:rPr lang="lt-LT" sz="1600" dirty="0" smtClean="0">
                          <a:latin typeface="Arial" panose="020B0604020202020204" pitchFamily="34" charset="0"/>
                          <a:cs typeface="Arial" panose="020B0604020202020204" pitchFamily="34" charset="0"/>
                        </a:rPr>
                        <a:t>asmenys, kuriems reikalinga dienos priežiūra</a:t>
                      </a:r>
                    </a:p>
                  </a:txBody>
                  <a:tcPr marL="91444" marR="91444" marT="45706" marB="45706"/>
                </a:tc>
                <a:extLst>
                  <a:ext uri="{0D108BD9-81ED-4DB2-BD59-A6C34878D82A}"/>
                </a:extLst>
              </a:tr>
            </a:tbl>
          </a:graphicData>
        </a:graphic>
      </p:graphicFrame>
    </p:spTree>
    <p:extLst>
      <p:ext uri="{BB962C8B-B14F-4D97-AF65-F5344CB8AC3E}">
        <p14:creationId xmlns:p14="http://schemas.microsoft.com/office/powerpoint/2010/main" val="1041274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ramikale\Desktop\Paveikslėli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44000" cy="6663807"/>
          </a:xfrm>
          <a:prstGeom prst="rect">
            <a:avLst/>
          </a:prstGeom>
          <a:noFill/>
          <a:extLst>
            <a:ext uri="{909E8E84-426E-40DD-AFC4-6F175D3DCCD1}">
              <a14:hiddenFill xmlns:a14="http://schemas.microsoft.com/office/drawing/2010/main">
                <a:solidFill>
                  <a:srgbClr val="FFFFFF"/>
                </a:solidFill>
              </a14:hiddenFill>
            </a:ext>
          </a:extLst>
        </p:spPr>
      </p:pic>
      <p:sp>
        <p:nvSpPr>
          <p:cNvPr id="2" name="Antraštė 1"/>
          <p:cNvSpPr>
            <a:spLocks noGrp="1"/>
          </p:cNvSpPr>
          <p:nvPr>
            <p:ph type="title"/>
          </p:nvPr>
        </p:nvSpPr>
        <p:spPr>
          <a:xfrm>
            <a:off x="827584" y="332656"/>
            <a:ext cx="7797552" cy="710952"/>
          </a:xfrm>
        </p:spPr>
        <p:txBody>
          <a:bodyPr>
            <a:noAutofit/>
          </a:bodyPr>
          <a:lstStyle/>
          <a:p>
            <a:pPr algn="ctr"/>
            <a:r>
              <a:rPr lang="lt-LT" altLang="lt-LT" sz="2800" dirty="0" smtClean="0">
                <a:solidFill>
                  <a:srgbClr val="760000"/>
                </a:solidFill>
                <a:latin typeface="Arial" panose="020B0604020202020204" pitchFamily="34" charset="0"/>
                <a:ea typeface="Verdana" panose="020B0604030504040204" pitchFamily="34" charset="0"/>
                <a:cs typeface="Arial" panose="020B0604020202020204" pitchFamily="34" charset="0"/>
              </a:rPr>
              <a:t>2019 </a:t>
            </a:r>
            <a:r>
              <a:rPr lang="lt-LT" altLang="lt-LT" sz="2800" dirty="0">
                <a:solidFill>
                  <a:srgbClr val="760000"/>
                </a:solidFill>
                <a:latin typeface="Arial" panose="020B0604020202020204" pitchFamily="34" charset="0"/>
                <a:ea typeface="Verdana" panose="020B0604030504040204" pitchFamily="34" charset="0"/>
                <a:cs typeface="Arial" panose="020B0604020202020204" pitchFamily="34" charset="0"/>
              </a:rPr>
              <a:t>metais </a:t>
            </a:r>
            <a:r>
              <a:rPr lang="lt-LT" altLang="lt-LT" sz="2800" dirty="0" smtClean="0">
                <a:solidFill>
                  <a:srgbClr val="760000"/>
                </a:solidFill>
                <a:latin typeface="Arial" panose="020B0604020202020204" pitchFamily="34" charset="0"/>
                <a:ea typeface="Verdana" panose="020B0604030504040204" pitchFamily="34" charset="0"/>
                <a:cs typeface="Arial" panose="020B0604020202020204" pitchFamily="34" charset="0"/>
              </a:rPr>
              <a:t>seniūnijai skirta – 10 000</a:t>
            </a:r>
            <a:r>
              <a:rPr lang="en-US" altLang="lt-LT" sz="2800" dirty="0" smtClean="0">
                <a:solidFill>
                  <a:srgbClr val="760000"/>
                </a:solidFill>
                <a:latin typeface="Arial" panose="020B0604020202020204" pitchFamily="34" charset="0"/>
                <a:ea typeface="Verdana" panose="020B0604030504040204" pitchFamily="34" charset="0"/>
                <a:cs typeface="Arial" panose="020B0604020202020204" pitchFamily="34" charset="0"/>
              </a:rPr>
              <a:t> </a:t>
            </a:r>
            <a:r>
              <a:rPr lang="lt-LT" altLang="lt-LT" sz="2800" dirty="0" smtClean="0">
                <a:solidFill>
                  <a:srgbClr val="760000"/>
                </a:solidFill>
                <a:latin typeface="Arial" panose="020B0604020202020204" pitchFamily="34" charset="0"/>
                <a:ea typeface="Verdana" panose="020B0604030504040204" pitchFamily="34" charset="0"/>
                <a:cs typeface="Arial" panose="020B0604020202020204" pitchFamily="34" charset="0"/>
              </a:rPr>
              <a:t>eurų</a:t>
            </a:r>
            <a:endParaRPr lang="lt-LT" sz="2800" dirty="0">
              <a:solidFill>
                <a:srgbClr val="760000"/>
              </a:solidFill>
              <a:latin typeface="Arial" panose="020B0604020202020204" pitchFamily="34" charset="0"/>
              <a:ea typeface="Verdana" panose="020B0604030504040204" pitchFamily="34" charset="0"/>
              <a:cs typeface="Arial" panose="020B0604020202020204" pitchFamily="34" charset="0"/>
            </a:endParaRPr>
          </a:p>
        </p:txBody>
      </p:sp>
      <p:sp>
        <p:nvSpPr>
          <p:cNvPr id="3" name="Turinio vietos rezervavimo ženklas 2"/>
          <p:cNvSpPr>
            <a:spLocks noGrp="1"/>
          </p:cNvSpPr>
          <p:nvPr>
            <p:ph sz="quarter" idx="1"/>
          </p:nvPr>
        </p:nvSpPr>
        <p:spPr>
          <a:xfrm>
            <a:off x="457200" y="1600200"/>
            <a:ext cx="7931224" cy="4873752"/>
          </a:xfrm>
        </p:spPr>
        <p:txBody>
          <a:bodyPr>
            <a:normAutofit fontScale="92500" lnSpcReduction="10000"/>
          </a:bodyPr>
          <a:lstStyle/>
          <a:p>
            <a:pPr marL="0" indent="0" algn="just">
              <a:buNone/>
            </a:pPr>
            <a:r>
              <a:rPr lang="lt-LT" dirty="0">
                <a:latin typeface="Arial" panose="020B0604020202020204" pitchFamily="34" charset="0"/>
                <a:cs typeface="Arial" panose="020B0604020202020204" pitchFamily="34" charset="0"/>
              </a:rPr>
              <a:t>Iš skirtų </a:t>
            </a:r>
            <a:r>
              <a:rPr lang="lt-LT" dirty="0">
                <a:solidFill>
                  <a:srgbClr val="AF4701"/>
                </a:solidFill>
                <a:latin typeface="Arial" panose="020B0604020202020204" pitchFamily="34" charset="0"/>
                <a:cs typeface="Arial" panose="020B0604020202020204" pitchFamily="34" charset="0"/>
              </a:rPr>
              <a:t>1</a:t>
            </a:r>
            <a:r>
              <a:rPr lang="lt-LT" dirty="0" smtClean="0">
                <a:solidFill>
                  <a:srgbClr val="AF4701"/>
                </a:solidFill>
                <a:latin typeface="Arial" panose="020B0604020202020204" pitchFamily="34" charset="0"/>
                <a:cs typeface="Arial" panose="020B0604020202020204" pitchFamily="34" charset="0"/>
              </a:rPr>
              <a:t>0 000</a:t>
            </a:r>
            <a:r>
              <a:rPr lang="lt-LT" dirty="0" smtClean="0">
                <a:latin typeface="Arial" panose="020B0604020202020204" pitchFamily="34" charset="0"/>
                <a:cs typeface="Arial" panose="020B0604020202020204" pitchFamily="34" charset="0"/>
              </a:rPr>
              <a:t> eur</a:t>
            </a:r>
            <a:r>
              <a:rPr lang="lt-LT" dirty="0">
                <a:latin typeface="Arial" panose="020B0604020202020204" pitchFamily="34" charset="0"/>
                <a:cs typeface="Arial" panose="020B0604020202020204" pitchFamily="34" charset="0"/>
              </a:rPr>
              <a:t>ų</a:t>
            </a:r>
            <a:r>
              <a:rPr lang="lt-LT" dirty="0" smtClean="0">
                <a:latin typeface="Arial" panose="020B0604020202020204" pitchFamily="34" charset="0"/>
                <a:cs typeface="Arial" panose="020B0604020202020204" pitchFamily="34" charset="0"/>
              </a:rPr>
              <a:t> </a:t>
            </a:r>
            <a:r>
              <a:rPr lang="lt-LT" dirty="0">
                <a:latin typeface="Arial" panose="020B0604020202020204" pitchFamily="34" charset="0"/>
                <a:cs typeface="Arial" panose="020B0604020202020204" pitchFamily="34" charset="0"/>
              </a:rPr>
              <a:t>išleidome </a:t>
            </a:r>
            <a:r>
              <a:rPr lang="lt-LT" dirty="0" smtClean="0">
                <a:solidFill>
                  <a:srgbClr val="AF4701"/>
                </a:solidFill>
                <a:latin typeface="Arial" panose="020B0604020202020204" pitchFamily="34" charset="0"/>
                <a:cs typeface="Arial" panose="020B0604020202020204" pitchFamily="34" charset="0"/>
              </a:rPr>
              <a:t>9977,36 </a:t>
            </a:r>
            <a:r>
              <a:rPr lang="lt-LT" dirty="0" smtClean="0">
                <a:latin typeface="Arial" panose="020B0604020202020204" pitchFamily="34" charset="0"/>
                <a:cs typeface="Arial" panose="020B0604020202020204" pitchFamily="34" charset="0"/>
              </a:rPr>
              <a:t>eurų </a:t>
            </a:r>
            <a:r>
              <a:rPr lang="lt-LT" dirty="0">
                <a:latin typeface="Arial" panose="020B0604020202020204" pitchFamily="34" charset="0"/>
                <a:cs typeface="Arial" panose="020B0604020202020204" pitchFamily="34" charset="0"/>
              </a:rPr>
              <a:t>l</a:t>
            </a:r>
            <a:r>
              <a:rPr lang="lt-LT" dirty="0" smtClean="0">
                <a:latin typeface="Arial" panose="020B0604020202020204" pitchFamily="34" charset="0"/>
                <a:cs typeface="Arial" panose="020B0604020202020204" pitchFamily="34" charset="0"/>
              </a:rPr>
              <a:t>ėšos </a:t>
            </a:r>
            <a:r>
              <a:rPr lang="lt-LT" dirty="0">
                <a:latin typeface="Arial" panose="020B0604020202020204" pitchFamily="34" charset="0"/>
                <a:cs typeface="Arial" panose="020B0604020202020204" pitchFamily="34" charset="0"/>
              </a:rPr>
              <a:t>įsisavintos </a:t>
            </a:r>
            <a:r>
              <a:rPr lang="lt-LT" dirty="0" smtClean="0">
                <a:latin typeface="Arial" panose="020B0604020202020204" pitchFamily="34" charset="0"/>
                <a:cs typeface="Arial" panose="020B0604020202020204" pitchFamily="34" charset="0"/>
              </a:rPr>
              <a:t> </a:t>
            </a:r>
            <a:r>
              <a:rPr lang="lt-LT" dirty="0" smtClean="0">
                <a:solidFill>
                  <a:srgbClr val="AF4701"/>
                </a:solidFill>
                <a:latin typeface="Arial" panose="020B0604020202020204" pitchFamily="34" charset="0"/>
                <a:cs typeface="Arial" panose="020B0604020202020204" pitchFamily="34" charset="0"/>
              </a:rPr>
              <a:t>99,8</a:t>
            </a:r>
            <a:r>
              <a:rPr lang="lt-LT" dirty="0" smtClean="0">
                <a:latin typeface="Arial" panose="020B0604020202020204" pitchFamily="34" charset="0"/>
                <a:cs typeface="Arial" panose="020B0604020202020204" pitchFamily="34" charset="0"/>
              </a:rPr>
              <a:t>%.</a:t>
            </a:r>
            <a:endParaRPr lang="lt-LT" u="sng" dirty="0" smtClean="0">
              <a:latin typeface="Arial" panose="020B0604020202020204" pitchFamily="34" charset="0"/>
              <a:cs typeface="Arial" panose="020B0604020202020204" pitchFamily="34" charset="0"/>
            </a:endParaRPr>
          </a:p>
          <a:p>
            <a:pPr marL="0" indent="0" algn="just">
              <a:buNone/>
            </a:pPr>
            <a:r>
              <a:rPr lang="lt-LT" u="sng" dirty="0" smtClean="0">
                <a:latin typeface="Arial" panose="020B0604020202020204" pitchFamily="34" charset="0"/>
                <a:cs typeface="Arial" panose="020B0604020202020204" pitchFamily="34" charset="0"/>
              </a:rPr>
              <a:t>Vykdant </a:t>
            </a:r>
            <a:r>
              <a:rPr lang="lt-LT" u="sng" dirty="0">
                <a:latin typeface="Arial" panose="020B0604020202020204" pitchFamily="34" charset="0"/>
                <a:cs typeface="Arial" panose="020B0604020202020204" pitchFamily="34" charset="0"/>
              </a:rPr>
              <a:t>seniūnijos veiklos planą lėšos </a:t>
            </a:r>
            <a:r>
              <a:rPr lang="lt-LT" u="sng" dirty="0" smtClean="0">
                <a:latin typeface="Arial" panose="020B0604020202020204" pitchFamily="34" charset="0"/>
                <a:cs typeface="Arial" panose="020B0604020202020204" pitchFamily="34" charset="0"/>
              </a:rPr>
              <a:t>panaudotos</a:t>
            </a:r>
            <a:r>
              <a:rPr lang="lt-LT" dirty="0" smtClean="0">
                <a:latin typeface="Arial" panose="020B0604020202020204" pitchFamily="34" charset="0"/>
                <a:cs typeface="Arial" panose="020B0604020202020204" pitchFamily="34" charset="0"/>
              </a:rPr>
              <a:t>:</a:t>
            </a:r>
          </a:p>
          <a:p>
            <a:pPr algn="just">
              <a:buFont typeface="Courier New" panose="02070309020205020404" pitchFamily="49" charset="0"/>
              <a:buChar char="o"/>
            </a:pPr>
            <a:r>
              <a:rPr lang="lt-LT" dirty="0" smtClean="0">
                <a:latin typeface="Arial" panose="020B0604020202020204" pitchFamily="34" charset="0"/>
                <a:cs typeface="Arial" panose="020B0604020202020204" pitchFamily="34" charset="0"/>
              </a:rPr>
              <a:t>Organizuojant keliones bendruomenei, skirtas bendruomeninės veiklos stiprinimui. Bendradarbiavimo skatinimui tarp miestų partnerių (kelionė į </a:t>
            </a:r>
            <a:r>
              <a:rPr lang="lt-LT" dirty="0" err="1" smtClean="0">
                <a:latin typeface="Arial" panose="020B0604020202020204" pitchFamily="34" charset="0"/>
                <a:cs typeface="Arial" panose="020B0604020202020204" pitchFamily="34" charset="0"/>
              </a:rPr>
              <a:t>Brno</a:t>
            </a:r>
            <a:r>
              <a:rPr lang="lt-LT" dirty="0" smtClean="0">
                <a:latin typeface="Arial" panose="020B0604020202020204" pitchFamily="34" charset="0"/>
                <a:cs typeface="Arial" panose="020B0604020202020204" pitchFamily="34" charset="0"/>
              </a:rPr>
              <a:t>). </a:t>
            </a:r>
          </a:p>
          <a:p>
            <a:pPr algn="just">
              <a:buFont typeface="Courier New" panose="02070309020205020404" pitchFamily="49" charset="0"/>
              <a:buChar char="o"/>
            </a:pPr>
            <a:r>
              <a:rPr lang="lt-LT" dirty="0" smtClean="0">
                <a:latin typeface="Arial" panose="020B0604020202020204" pitchFamily="34" charset="0"/>
                <a:cs typeface="Arial" panose="020B0604020202020204" pitchFamily="34" charset="0"/>
              </a:rPr>
              <a:t>Organizuojant kultūros, edukacinius, sporto renginius, susitikimus, bei sueigas, nusipelniusių </a:t>
            </a:r>
            <a:r>
              <a:rPr lang="lt-LT" dirty="0">
                <a:latin typeface="Arial" panose="020B0604020202020204" pitchFamily="34" charset="0"/>
                <a:cs typeface="Arial" panose="020B0604020202020204" pitchFamily="34" charset="0"/>
              </a:rPr>
              <a:t>miestui ir seniūnijai gyventojų </a:t>
            </a:r>
            <a:r>
              <a:rPr lang="lt-LT" dirty="0" smtClean="0">
                <a:latin typeface="Arial" panose="020B0604020202020204" pitchFamily="34" charset="0"/>
                <a:cs typeface="Arial" panose="020B0604020202020204" pitchFamily="34" charset="0"/>
              </a:rPr>
              <a:t>pagerbimui.</a:t>
            </a:r>
          </a:p>
          <a:p>
            <a:pPr algn="just">
              <a:buFont typeface="Courier New" panose="02070309020205020404" pitchFamily="49" charset="0"/>
              <a:buChar char="o"/>
            </a:pPr>
            <a:r>
              <a:rPr lang="lt-LT" dirty="0" smtClean="0">
                <a:latin typeface="Arial" panose="020B0604020202020204" pitchFamily="34" charset="0"/>
                <a:cs typeface="Arial" panose="020B0604020202020204" pitchFamily="34" charset="0"/>
              </a:rPr>
              <a:t>Viešųjų </a:t>
            </a:r>
            <a:r>
              <a:rPr lang="lt-LT" dirty="0">
                <a:latin typeface="Arial" panose="020B0604020202020204" pitchFamily="34" charset="0"/>
                <a:cs typeface="Arial" panose="020B0604020202020204" pitchFamily="34" charset="0"/>
              </a:rPr>
              <a:t>teritorijų, želdinių priežiūrai ir tvarkymui</a:t>
            </a:r>
            <a:r>
              <a:rPr lang="lt-LT" dirty="0" smtClean="0">
                <a:latin typeface="Arial" panose="020B0604020202020204" pitchFamily="34" charset="0"/>
                <a:cs typeface="Arial" panose="020B0604020202020204" pitchFamily="34" charset="0"/>
              </a:rPr>
              <a:t>, nelegalių sąvartynų, nukentėjusiems nuo gaisro padarinių likvidavimui.</a:t>
            </a:r>
          </a:p>
          <a:p>
            <a:pPr algn="just">
              <a:buFont typeface="Courier New" panose="02070309020205020404" pitchFamily="49" charset="0"/>
              <a:buChar char="o"/>
            </a:pPr>
            <a:r>
              <a:rPr lang="lt-LT" dirty="0" smtClean="0">
                <a:latin typeface="Arial" panose="020B0604020202020204" pitchFamily="34" charset="0"/>
                <a:cs typeface="Arial" panose="020B0604020202020204" pitchFamily="34" charset="0"/>
              </a:rPr>
              <a:t>Gatvių priežiūrai. Nusidėvėjusios kelio dangos atnaujinimui (Armoniškių g.), J. Barkausko gatvės sujungimui.</a:t>
            </a:r>
          </a:p>
          <a:p>
            <a:pPr>
              <a:buFont typeface="Courier New" panose="02070309020205020404" pitchFamily="49" charset="0"/>
              <a:buChar char="o"/>
            </a:pPr>
            <a:endParaRPr lang="lt-LT" sz="2000" dirty="0" smtClean="0">
              <a:latin typeface="Arial" panose="020B0604020202020204" pitchFamily="34" charset="0"/>
              <a:cs typeface="Arial" panose="020B0604020202020204" pitchFamily="34" charset="0"/>
            </a:endParaRPr>
          </a:p>
          <a:p>
            <a:pPr>
              <a:buFont typeface="Courier New" panose="02070309020205020404" pitchFamily="49" charset="0"/>
              <a:buChar char="o"/>
            </a:pPr>
            <a:endParaRPr lang="lt-LT" sz="2000" dirty="0" smtClean="0">
              <a:latin typeface="Arial" panose="020B0604020202020204" pitchFamily="34" charset="0"/>
              <a:cs typeface="Arial" panose="020B0604020202020204" pitchFamily="34" charset="0"/>
            </a:endParaRPr>
          </a:p>
          <a:p>
            <a:pPr>
              <a:buFont typeface="Courier New" panose="02070309020205020404" pitchFamily="49" charset="0"/>
              <a:buChar char="o"/>
            </a:pPr>
            <a:endParaRPr lang="lt-LT" dirty="0" smtClean="0"/>
          </a:p>
          <a:p>
            <a:endParaRPr lang="lt-LT" dirty="0" smtClean="0"/>
          </a:p>
          <a:p>
            <a:endParaRPr lang="lt-LT" dirty="0"/>
          </a:p>
        </p:txBody>
      </p:sp>
    </p:spTree>
    <p:extLst>
      <p:ext uri="{BB962C8B-B14F-4D97-AF65-F5344CB8AC3E}">
        <p14:creationId xmlns:p14="http://schemas.microsoft.com/office/powerpoint/2010/main" val="2519301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Autofit/>
          </a:bodyPr>
          <a:lstStyle/>
          <a:p>
            <a:r>
              <a:rPr lang="lt-LT" sz="2800" dirty="0"/>
              <a:t> </a:t>
            </a:r>
            <a:br>
              <a:rPr lang="lt-LT" sz="2800" dirty="0"/>
            </a:br>
            <a:r>
              <a:rPr lang="lt-LT" sz="2800" dirty="0" smtClean="0">
                <a:solidFill>
                  <a:srgbClr val="760000"/>
                </a:solidFill>
                <a:latin typeface="Arial" panose="020B0604020202020204" pitchFamily="34" charset="0"/>
                <a:cs typeface="Arial" panose="020B0604020202020204" pitchFamily="34" charset="0"/>
              </a:rPr>
              <a:t>Su </a:t>
            </a:r>
            <a:r>
              <a:rPr lang="lt-LT" sz="2800" dirty="0">
                <a:solidFill>
                  <a:srgbClr val="760000"/>
                </a:solidFill>
                <a:latin typeface="Arial" panose="020B0604020202020204" pitchFamily="34" charset="0"/>
                <a:cs typeface="Arial" panose="020B0604020202020204" pitchFamily="34" charset="0"/>
              </a:rPr>
              <a:t>Visuomenei naudingą veiklą (VNV) atliekančiais žmonėmis sutvarkyti </a:t>
            </a:r>
            <a:r>
              <a:rPr lang="lt-LT" sz="2800" dirty="0" smtClean="0">
                <a:solidFill>
                  <a:srgbClr val="760000"/>
                </a:solidFill>
                <a:latin typeface="Arial" panose="020B0604020202020204" pitchFamily="34" charset="0"/>
                <a:cs typeface="Arial" panose="020B0604020202020204" pitchFamily="34" charset="0"/>
              </a:rPr>
              <a:t>objektai 2019 metais:</a:t>
            </a:r>
            <a:endParaRPr lang="lt-LT" sz="2800" dirty="0">
              <a:solidFill>
                <a:srgbClr val="760000"/>
              </a:solidFill>
              <a:latin typeface="Arial" panose="020B0604020202020204" pitchFamily="34" charset="0"/>
              <a:cs typeface="Arial" panose="020B0604020202020204" pitchFamily="34" charset="0"/>
            </a:endParaRPr>
          </a:p>
        </p:txBody>
      </p:sp>
      <p:sp>
        <p:nvSpPr>
          <p:cNvPr id="3" name="Turinio vietos rezervavimo ženklas 2"/>
          <p:cNvSpPr>
            <a:spLocks noGrp="1"/>
          </p:cNvSpPr>
          <p:nvPr>
            <p:ph sz="quarter" idx="1"/>
          </p:nvPr>
        </p:nvSpPr>
        <p:spPr/>
        <p:txBody>
          <a:bodyPr>
            <a:normAutofit/>
          </a:bodyPr>
          <a:lstStyle/>
          <a:p>
            <a:pPr>
              <a:buFont typeface="Courier New" panose="02070309020205020404" pitchFamily="49" charset="0"/>
              <a:buChar char="o"/>
            </a:pPr>
            <a:r>
              <a:rPr lang="lt-LT" sz="2000" b="1" dirty="0" smtClean="0">
                <a:latin typeface="Arial" panose="020B0604020202020204" pitchFamily="34" charset="0"/>
                <a:cs typeface="Arial" panose="020B0604020202020204" pitchFamily="34" charset="0"/>
              </a:rPr>
              <a:t>I </a:t>
            </a:r>
            <a:r>
              <a:rPr lang="lt-LT" b="1" dirty="0" err="1">
                <a:latin typeface="Arial" panose="020B0604020202020204" pitchFamily="34" charset="0"/>
                <a:cs typeface="Arial" panose="020B0604020202020204" pitchFamily="34" charset="0"/>
              </a:rPr>
              <a:t>ketvirt</a:t>
            </a:r>
            <a:r>
              <a:rPr lang="lt-LT" b="1" dirty="0">
                <a:latin typeface="Arial" panose="020B0604020202020204" pitchFamily="34" charset="0"/>
                <a:cs typeface="Arial" panose="020B0604020202020204" pitchFamily="34" charset="0"/>
              </a:rPr>
              <a:t>.</a:t>
            </a:r>
            <a:endParaRPr lang="lt-LT" dirty="0">
              <a:latin typeface="Arial" panose="020B0604020202020204" pitchFamily="34" charset="0"/>
              <a:cs typeface="Arial" panose="020B0604020202020204" pitchFamily="34" charset="0"/>
            </a:endParaRPr>
          </a:p>
          <a:p>
            <a:pPr lvl="0">
              <a:buFont typeface="Courier New" panose="02070309020205020404" pitchFamily="49" charset="0"/>
              <a:buChar char="o"/>
            </a:pPr>
            <a:r>
              <a:rPr lang="lt-LT" dirty="0" err="1">
                <a:latin typeface="Arial" panose="020B0604020202020204" pitchFamily="34" charset="0"/>
                <a:cs typeface="Arial" panose="020B0604020202020204" pitchFamily="34" charset="0"/>
              </a:rPr>
              <a:t>Vinčų</a:t>
            </a:r>
            <a:r>
              <a:rPr lang="lt-LT" dirty="0">
                <a:latin typeface="Arial" panose="020B0604020202020204" pitchFamily="34" charset="0"/>
                <a:cs typeface="Arial" panose="020B0604020202020204" pitchFamily="34" charset="0"/>
              </a:rPr>
              <a:t> g. šlaitų tvarkymas;</a:t>
            </a:r>
          </a:p>
          <a:p>
            <a:pPr lvl="0">
              <a:buFont typeface="Courier New" panose="02070309020205020404" pitchFamily="49" charset="0"/>
              <a:buChar char="o"/>
            </a:pPr>
            <a:r>
              <a:rPr lang="lt-LT" dirty="0" err="1">
                <a:latin typeface="Arial" panose="020B0604020202020204" pitchFamily="34" charset="0"/>
                <a:cs typeface="Arial" panose="020B0604020202020204" pitchFamily="34" charset="0"/>
              </a:rPr>
              <a:t>Naugardiškių</a:t>
            </a:r>
            <a:r>
              <a:rPr lang="lt-LT" dirty="0">
                <a:latin typeface="Arial" panose="020B0604020202020204" pitchFamily="34" charset="0"/>
                <a:cs typeface="Arial" panose="020B0604020202020204" pitchFamily="34" charset="0"/>
              </a:rPr>
              <a:t> parko tvarkymas;</a:t>
            </a:r>
          </a:p>
          <a:p>
            <a:pPr lvl="0">
              <a:buFont typeface="Courier New" panose="02070309020205020404" pitchFamily="49" charset="0"/>
              <a:buChar char="o"/>
            </a:pPr>
            <a:r>
              <a:rPr lang="lt-LT" dirty="0">
                <a:latin typeface="Arial" panose="020B0604020202020204" pitchFamily="34" charset="0"/>
                <a:cs typeface="Arial" panose="020B0604020202020204" pitchFamily="34" charset="0"/>
              </a:rPr>
              <a:t>Surinktos ir išvežtos žaliosios atliekos prie Jiesios </a:t>
            </a:r>
            <a:r>
              <a:rPr lang="lt-LT" dirty="0" err="1">
                <a:latin typeface="Arial" panose="020B0604020202020204" pitchFamily="34" charset="0"/>
                <a:cs typeface="Arial" panose="020B0604020202020204" pitchFamily="34" charset="0"/>
              </a:rPr>
              <a:t>pl</a:t>
            </a:r>
            <a:r>
              <a:rPr lang="lt-LT" dirty="0">
                <a:latin typeface="Arial" panose="020B0604020202020204" pitchFamily="34" charset="0"/>
                <a:cs typeface="Arial" panose="020B0604020202020204" pitchFamily="34" charset="0"/>
              </a:rPr>
              <a:t>. 2A</a:t>
            </a:r>
            <a:r>
              <a:rPr lang="lt-LT" b="1" dirty="0">
                <a:latin typeface="Arial" panose="020B0604020202020204" pitchFamily="34" charset="0"/>
                <a:cs typeface="Arial" panose="020B0604020202020204" pitchFamily="34" charset="0"/>
              </a:rPr>
              <a:t> ;</a:t>
            </a:r>
            <a:endParaRPr lang="lt-LT" dirty="0">
              <a:latin typeface="Arial" panose="020B0604020202020204" pitchFamily="34" charset="0"/>
              <a:cs typeface="Arial" panose="020B0604020202020204" pitchFamily="34" charset="0"/>
            </a:endParaRPr>
          </a:p>
          <a:p>
            <a:pPr lvl="0">
              <a:buFont typeface="Courier New" panose="02070309020205020404" pitchFamily="49" charset="0"/>
              <a:buChar char="o"/>
            </a:pPr>
            <a:r>
              <a:rPr lang="lt-LT" dirty="0">
                <a:latin typeface="Arial" panose="020B0604020202020204" pitchFamily="34" charset="0"/>
                <a:cs typeface="Arial" panose="020B0604020202020204" pitchFamily="34" charset="0"/>
              </a:rPr>
              <a:t>Surinktos ir išvežtos žaliosios atliekos prie Lakūnų </a:t>
            </a:r>
            <a:r>
              <a:rPr lang="lt-LT" dirty="0" err="1">
                <a:latin typeface="Arial" panose="020B0604020202020204" pitchFamily="34" charset="0"/>
                <a:cs typeface="Arial" panose="020B0604020202020204" pitchFamily="34" charset="0"/>
              </a:rPr>
              <a:t>pl</a:t>
            </a:r>
            <a:r>
              <a:rPr lang="lt-LT" dirty="0">
                <a:latin typeface="Arial" panose="020B0604020202020204" pitchFamily="34" charset="0"/>
                <a:cs typeface="Arial" panose="020B0604020202020204" pitchFamily="34" charset="0"/>
              </a:rPr>
              <a:t>. 17B;</a:t>
            </a:r>
          </a:p>
          <a:p>
            <a:pPr lvl="0">
              <a:buFont typeface="Courier New" panose="02070309020205020404" pitchFamily="49" charset="0"/>
              <a:buChar char="o"/>
            </a:pPr>
            <a:r>
              <a:rPr lang="lt-LT" dirty="0">
                <a:latin typeface="Arial" panose="020B0604020202020204" pitchFamily="34" charset="0"/>
                <a:cs typeface="Arial" panose="020B0604020202020204" pitchFamily="34" charset="0"/>
              </a:rPr>
              <a:t>Surinktos ir išvežtos mišrios atliekos priešais Yliškių g. 19A, prie Aleksoto kapinių tvoros</a:t>
            </a:r>
            <a:r>
              <a:rPr lang="lt-LT" dirty="0" smtClean="0">
                <a:latin typeface="Arial" panose="020B0604020202020204" pitchFamily="34" charset="0"/>
                <a:cs typeface="Arial" panose="020B0604020202020204" pitchFamily="34" charset="0"/>
              </a:rPr>
              <a:t>;</a:t>
            </a:r>
            <a:endParaRPr lang="lt-L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9675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
          </p:nvPr>
        </p:nvSpPr>
        <p:spPr>
          <a:xfrm>
            <a:off x="467544" y="188640"/>
            <a:ext cx="7467600" cy="6473952"/>
          </a:xfrm>
        </p:spPr>
        <p:txBody>
          <a:bodyPr>
            <a:normAutofit lnSpcReduction="10000"/>
          </a:bodyPr>
          <a:lstStyle/>
          <a:p>
            <a:pPr marL="0" indent="0">
              <a:buNone/>
            </a:pPr>
            <a:r>
              <a:rPr lang="lt-LT" sz="2000" dirty="0">
                <a:latin typeface="Arial" panose="020B0604020202020204" pitchFamily="34" charset="0"/>
                <a:cs typeface="Arial" panose="020B0604020202020204" pitchFamily="34" charset="0"/>
              </a:rPr>
              <a:t>II </a:t>
            </a:r>
            <a:r>
              <a:rPr lang="lt-LT" sz="2000" dirty="0" err="1">
                <a:latin typeface="Arial" panose="020B0604020202020204" pitchFamily="34" charset="0"/>
                <a:cs typeface="Arial" panose="020B0604020202020204" pitchFamily="34" charset="0"/>
              </a:rPr>
              <a:t>ketvirt</a:t>
            </a:r>
            <a:r>
              <a:rPr lang="lt-LT" sz="2000" dirty="0">
                <a:latin typeface="Arial" panose="020B0604020202020204" pitchFamily="34" charset="0"/>
                <a:cs typeface="Arial" panose="020B0604020202020204" pitchFamily="34" charset="0"/>
              </a:rPr>
              <a:t>.</a:t>
            </a:r>
          </a:p>
          <a:p>
            <a:pPr lvl="0">
              <a:buFont typeface="Courier New" panose="02070309020205020404" pitchFamily="49" charset="0"/>
              <a:buChar char="o"/>
            </a:pPr>
            <a:r>
              <a:rPr lang="lt-LT" dirty="0">
                <a:latin typeface="Arial" panose="020B0604020202020204" pitchFamily="34" charset="0"/>
                <a:cs typeface="Arial" panose="020B0604020202020204" pitchFamily="34" charset="0"/>
              </a:rPr>
              <a:t>Surinktos ir išvežtos mišrios atliekos Alyvų g. atkarpoje tarp Gvazdikų g. ir Kalkinės g.;</a:t>
            </a:r>
          </a:p>
          <a:p>
            <a:pPr lvl="0">
              <a:buFont typeface="Courier New" panose="02070309020205020404" pitchFamily="49" charset="0"/>
              <a:buChar char="o"/>
            </a:pPr>
            <a:r>
              <a:rPr lang="lt-LT" dirty="0">
                <a:latin typeface="Arial" panose="020B0604020202020204" pitchFamily="34" charset="0"/>
                <a:cs typeface="Arial" panose="020B0604020202020204" pitchFamily="34" charset="0"/>
              </a:rPr>
              <a:t>Antakalnio parko tvarkymas;</a:t>
            </a:r>
          </a:p>
          <a:p>
            <a:pPr lvl="0">
              <a:buFont typeface="Courier New" panose="02070309020205020404" pitchFamily="49" charset="0"/>
              <a:buChar char="o"/>
            </a:pPr>
            <a:r>
              <a:rPr lang="lt-LT" dirty="0">
                <a:latin typeface="Arial" panose="020B0604020202020204" pitchFamily="34" charset="0"/>
                <a:cs typeface="Arial" panose="020B0604020202020204" pitchFamily="34" charset="0"/>
              </a:rPr>
              <a:t>Šeštokų g. pakelių tvarkymas;</a:t>
            </a:r>
          </a:p>
          <a:p>
            <a:pPr lvl="0">
              <a:buFont typeface="Courier New" panose="02070309020205020404" pitchFamily="49" charset="0"/>
              <a:buChar char="o"/>
            </a:pPr>
            <a:r>
              <a:rPr lang="lt-LT" dirty="0">
                <a:latin typeface="Arial" panose="020B0604020202020204" pitchFamily="34" charset="0"/>
                <a:cs typeface="Arial" panose="020B0604020202020204" pitchFamily="34" charset="0"/>
              </a:rPr>
              <a:t>Marvelės upės prieigos ir upės vaga valyta nuo įvairių </a:t>
            </a:r>
            <a:r>
              <a:rPr lang="lt-LT" dirty="0" err="1">
                <a:latin typeface="Arial" panose="020B0604020202020204" pitchFamily="34" charset="0"/>
                <a:cs typeface="Arial" panose="020B0604020202020204" pitchFamily="34" charset="0"/>
              </a:rPr>
              <a:t>stambiagabaričių</a:t>
            </a:r>
            <a:r>
              <a:rPr lang="lt-LT" dirty="0">
                <a:latin typeface="Arial" panose="020B0604020202020204" pitchFamily="34" charset="0"/>
                <a:cs typeface="Arial" panose="020B0604020202020204" pitchFamily="34" charset="0"/>
              </a:rPr>
              <a:t> atliekų ir </a:t>
            </a:r>
            <a:r>
              <a:rPr lang="lt-LT" dirty="0" smtClean="0">
                <a:latin typeface="Arial" panose="020B0604020202020204" pitchFamily="34" charset="0"/>
                <a:cs typeface="Arial" panose="020B0604020202020204" pitchFamily="34" charset="0"/>
              </a:rPr>
              <a:t>šiukšlių;</a:t>
            </a:r>
            <a:endParaRPr lang="lt-LT" dirty="0">
              <a:latin typeface="Arial" panose="020B0604020202020204" pitchFamily="34" charset="0"/>
              <a:cs typeface="Arial" panose="020B0604020202020204" pitchFamily="34" charset="0"/>
            </a:endParaRPr>
          </a:p>
          <a:p>
            <a:pPr lvl="0">
              <a:buFont typeface="Courier New" panose="02070309020205020404" pitchFamily="49" charset="0"/>
              <a:buChar char="o"/>
            </a:pPr>
            <a:r>
              <a:rPr lang="lt-LT" dirty="0">
                <a:latin typeface="Arial" panose="020B0604020202020204" pitchFamily="34" charset="0"/>
                <a:cs typeface="Arial" panose="020B0604020202020204" pitchFamily="34" charset="0"/>
              </a:rPr>
              <a:t>Lakūnų g. (atkarpos tarp geležinkelio bėgių ir Bakanausko g.) pakelio ir griovio tvarkymas;</a:t>
            </a:r>
          </a:p>
          <a:p>
            <a:pPr lvl="0">
              <a:buFont typeface="Courier New" panose="02070309020205020404" pitchFamily="49" charset="0"/>
              <a:buChar char="o"/>
            </a:pPr>
            <a:r>
              <a:rPr lang="lt-LT" dirty="0">
                <a:latin typeface="Arial" panose="020B0604020202020204" pitchFamily="34" charset="0"/>
                <a:cs typeface="Arial" panose="020B0604020202020204" pitchFamily="34" charset="0"/>
              </a:rPr>
              <a:t>S. Dariaus ir S. Girėno aerodromo prieigų tvarkymas (S. Dariaus ir s. Girėno g.);</a:t>
            </a:r>
          </a:p>
          <a:p>
            <a:pPr lvl="0">
              <a:buFont typeface="Courier New" panose="02070309020205020404" pitchFamily="49" charset="0"/>
              <a:buChar char="o"/>
            </a:pPr>
            <a:r>
              <a:rPr lang="lt-LT" dirty="0">
                <a:latin typeface="Arial" panose="020B0604020202020204" pitchFamily="34" charset="0"/>
                <a:cs typeface="Arial" panose="020B0604020202020204" pitchFamily="34" charset="0"/>
              </a:rPr>
              <a:t>S. Dariaus ir S. Girėno aerodromo prieigų tvarkymas (Europos pr.);</a:t>
            </a:r>
          </a:p>
          <a:p>
            <a:pPr lvl="0">
              <a:buFont typeface="Courier New" panose="02070309020205020404" pitchFamily="49" charset="0"/>
              <a:buChar char="o"/>
            </a:pPr>
            <a:r>
              <a:rPr lang="lt-LT" dirty="0" err="1">
                <a:latin typeface="Arial" panose="020B0604020202020204" pitchFamily="34" charset="0"/>
                <a:cs typeface="Arial" panose="020B0604020202020204" pitchFamily="34" charset="0"/>
              </a:rPr>
              <a:t>Vinčų</a:t>
            </a:r>
            <a:r>
              <a:rPr lang="lt-LT" dirty="0">
                <a:latin typeface="Arial" panose="020B0604020202020204" pitchFamily="34" charset="0"/>
                <a:cs typeface="Arial" panose="020B0604020202020204" pitchFamily="34" charset="0"/>
              </a:rPr>
              <a:t> g. 20 šlaito tvarkymas, atliekų rūšiavimas;</a:t>
            </a:r>
          </a:p>
          <a:p>
            <a:pPr lvl="0">
              <a:buFont typeface="Courier New" panose="02070309020205020404" pitchFamily="49" charset="0"/>
              <a:buChar char="o"/>
            </a:pPr>
            <a:r>
              <a:rPr lang="lt-LT" dirty="0">
                <a:latin typeface="Arial" panose="020B0604020202020204" pitchFamily="34" charset="0"/>
                <a:cs typeface="Arial" panose="020B0604020202020204" pitchFamily="34" charset="0"/>
              </a:rPr>
              <a:t>Šeštokų g. – Kiečių g. – Veiverių g. parko tvarkymas (šiukšlių, šakų rinkimas</a:t>
            </a:r>
            <a:r>
              <a:rPr lang="lt-LT" dirty="0" smtClean="0">
                <a:latin typeface="Arial" panose="020B0604020202020204" pitchFamily="34" charset="0"/>
                <a:cs typeface="Arial" panose="020B0604020202020204" pitchFamily="34" charset="0"/>
              </a:rPr>
              <a:t>);</a:t>
            </a:r>
            <a:endParaRPr lang="lt-L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462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a:xfrm>
            <a:off x="827584" y="260648"/>
            <a:ext cx="7344816" cy="720080"/>
          </a:xfrm>
          <a:ln>
            <a:noFill/>
          </a:ln>
        </p:spPr>
        <p:txBody>
          <a:bodyPr>
            <a:normAutofit/>
          </a:bodyPr>
          <a:lstStyle/>
          <a:p>
            <a:pPr algn="ctr"/>
            <a:r>
              <a:rPr lang="lt-LT" sz="2800" dirty="0" smtClean="0">
                <a:solidFill>
                  <a:srgbClr val="760000"/>
                </a:solidFill>
                <a:latin typeface="Arial" panose="020B0604020202020204" pitchFamily="34" charset="0"/>
                <a:cs typeface="Arial" panose="020B0604020202020204" pitchFamily="34" charset="0"/>
              </a:rPr>
              <a:t>ALEKSOTO </a:t>
            </a:r>
            <a:r>
              <a:rPr lang="lt-LT" sz="2800" dirty="0">
                <a:solidFill>
                  <a:srgbClr val="760000"/>
                </a:solidFill>
                <a:latin typeface="Arial" panose="020B0604020202020204" pitchFamily="34" charset="0"/>
                <a:cs typeface="Arial" panose="020B0604020202020204" pitchFamily="34" charset="0"/>
              </a:rPr>
              <a:t>SENIŪNIJOS VIZIJA</a:t>
            </a:r>
            <a:endParaRPr lang="lt-LT" sz="2800" dirty="0">
              <a:solidFill>
                <a:srgbClr val="760000"/>
              </a:solidFill>
            </a:endParaRPr>
          </a:p>
        </p:txBody>
      </p:sp>
      <p:sp>
        <p:nvSpPr>
          <p:cNvPr id="3" name="Turinio vietos rezervavimo ženklas 2"/>
          <p:cNvSpPr>
            <a:spLocks noGrp="1"/>
          </p:cNvSpPr>
          <p:nvPr>
            <p:ph sz="quarter" idx="1"/>
          </p:nvPr>
        </p:nvSpPr>
        <p:spPr>
          <a:xfrm>
            <a:off x="323528" y="1844824"/>
            <a:ext cx="8229600" cy="3816424"/>
          </a:xfrm>
        </p:spPr>
        <p:txBody>
          <a:bodyPr>
            <a:normAutofit/>
          </a:bodyPr>
          <a:lstStyle/>
          <a:p>
            <a:pPr marL="0" indent="0" algn="just">
              <a:buNone/>
            </a:pPr>
            <a:r>
              <a:rPr lang="lt-LT" altLang="lt-LT" dirty="0" smtClean="0">
                <a:latin typeface="Arial" charset="0"/>
                <a:cs typeface="Arial" charset="0"/>
              </a:rPr>
              <a:t>	Administracinis vienetas su optimaliu biudžetu ir darbuotojų skaičiumi, plėtojantis vietos savivaldą kaip demokratinės valstybės raidos pagrindą, kokybiškai teikiantis viešojo administravimo paslaugas, kartu su Aleksoto bendruomene, visomis seniūnijos teritorijoje esančiomis švietimo ir ugdymo įstaigomis, nevyriausybinėmis bei verslo organizacijomis puoselėjantis ir gražinantis gyvenamąją aplinką.</a:t>
            </a:r>
          </a:p>
          <a:p>
            <a:pPr marL="0" indent="0">
              <a:buNone/>
            </a:pPr>
            <a:endParaRPr lang="lt-LT" sz="2400" dirty="0"/>
          </a:p>
        </p:txBody>
      </p:sp>
    </p:spTree>
    <p:extLst>
      <p:ext uri="{BB962C8B-B14F-4D97-AF65-F5344CB8AC3E}">
        <p14:creationId xmlns:p14="http://schemas.microsoft.com/office/powerpoint/2010/main" val="2293701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
          </p:nvPr>
        </p:nvSpPr>
        <p:spPr>
          <a:xfrm>
            <a:off x="457200" y="260648"/>
            <a:ext cx="7467600" cy="6213304"/>
          </a:xfrm>
        </p:spPr>
        <p:txBody>
          <a:bodyPr>
            <a:normAutofit/>
          </a:bodyPr>
          <a:lstStyle/>
          <a:p>
            <a:pPr algn="just">
              <a:buFont typeface="Courier New" panose="02070309020205020404" pitchFamily="49" charset="0"/>
              <a:buChar char="o"/>
            </a:pPr>
            <a:r>
              <a:rPr lang="lt-LT" sz="2000" b="1" dirty="0">
                <a:latin typeface="Arial" panose="020B0604020202020204" pitchFamily="34" charset="0"/>
                <a:cs typeface="Arial" panose="020B0604020202020204" pitchFamily="34" charset="0"/>
              </a:rPr>
              <a:t>III </a:t>
            </a:r>
            <a:r>
              <a:rPr lang="lt-LT" sz="2000" b="1" dirty="0" err="1">
                <a:latin typeface="Arial" panose="020B0604020202020204" pitchFamily="34" charset="0"/>
                <a:cs typeface="Arial" panose="020B0604020202020204" pitchFamily="34" charset="0"/>
              </a:rPr>
              <a:t>ketvirt</a:t>
            </a:r>
            <a:r>
              <a:rPr lang="lt-LT" sz="2000" b="1" dirty="0">
                <a:latin typeface="Arial" panose="020B0604020202020204" pitchFamily="34" charset="0"/>
                <a:cs typeface="Arial" panose="020B0604020202020204" pitchFamily="34" charset="0"/>
              </a:rPr>
              <a:t>.</a:t>
            </a:r>
            <a:endParaRPr lang="lt-LT" sz="2000" dirty="0">
              <a:latin typeface="Arial" panose="020B0604020202020204" pitchFamily="34" charset="0"/>
              <a:cs typeface="Arial" panose="020B0604020202020204" pitchFamily="34" charset="0"/>
            </a:endParaRPr>
          </a:p>
          <a:p>
            <a:pPr lvl="0" algn="just">
              <a:buFont typeface="Courier New" panose="02070309020205020404" pitchFamily="49" charset="0"/>
              <a:buChar char="o"/>
            </a:pPr>
            <a:r>
              <a:rPr lang="lt-LT" sz="2000" b="1" dirty="0">
                <a:latin typeface="Arial" panose="020B0604020202020204" pitchFamily="34" charset="0"/>
                <a:cs typeface="Arial" panose="020B0604020202020204" pitchFamily="34" charset="0"/>
              </a:rPr>
              <a:t>Surinktos ir išvežtos žaliosios atliekos Universiteto-Maisto g. skvere;</a:t>
            </a:r>
          </a:p>
          <a:p>
            <a:pPr lvl="0" algn="just">
              <a:buFont typeface="Courier New" panose="02070309020205020404" pitchFamily="49" charset="0"/>
              <a:buChar char="o"/>
            </a:pPr>
            <a:r>
              <a:rPr lang="lt-LT" sz="2000" b="1" dirty="0">
                <a:latin typeface="Arial" panose="020B0604020202020204" pitchFamily="34" charset="0"/>
                <a:cs typeface="Arial" panose="020B0604020202020204" pitchFamily="34" charset="0"/>
              </a:rPr>
              <a:t>Kanalo g. gaisro padarinių atliekų likvidavimas (išvežimas);</a:t>
            </a:r>
          </a:p>
          <a:p>
            <a:pPr lvl="0" algn="just">
              <a:buFont typeface="Courier New" panose="02070309020205020404" pitchFamily="49" charset="0"/>
              <a:buChar char="o"/>
            </a:pPr>
            <a:r>
              <a:rPr lang="lt-LT" sz="2000" b="1" dirty="0">
                <a:latin typeface="Arial" panose="020B0604020202020204" pitchFamily="34" charset="0"/>
                <a:cs typeface="Arial" panose="020B0604020202020204" pitchFamily="34" charset="0"/>
              </a:rPr>
              <a:t>Gaisro padarinių Marvelėje atliekų likvidavimas (išvežimas);</a:t>
            </a:r>
          </a:p>
          <a:p>
            <a:pPr lvl="0" algn="just">
              <a:buFont typeface="Courier New" panose="02070309020205020404" pitchFamily="49" charset="0"/>
              <a:buChar char="o"/>
            </a:pPr>
            <a:r>
              <a:rPr lang="lt-LT" sz="2000" b="1" dirty="0">
                <a:latin typeface="Arial" panose="020B0604020202020204" pitchFamily="34" charset="0"/>
                <a:cs typeface="Arial" panose="020B0604020202020204" pitchFamily="34" charset="0"/>
              </a:rPr>
              <a:t>Marvelės g. tilto per Marvelės upę turėklų dažymas;</a:t>
            </a:r>
          </a:p>
          <a:p>
            <a:pPr lvl="0" algn="just">
              <a:buFont typeface="Courier New" panose="02070309020205020404" pitchFamily="49" charset="0"/>
              <a:buChar char="o"/>
            </a:pPr>
            <a:r>
              <a:rPr lang="lt-LT" sz="2000" b="1" dirty="0">
                <a:latin typeface="Arial" panose="020B0604020202020204" pitchFamily="34" charset="0"/>
                <a:cs typeface="Arial" panose="020B0604020202020204" pitchFamily="34" charset="0"/>
              </a:rPr>
              <a:t>Nemuno pakrantės, už </a:t>
            </a:r>
            <a:r>
              <a:rPr lang="lt-LT" sz="2000" b="1" dirty="0" err="1">
                <a:latin typeface="Arial" panose="020B0604020202020204" pitchFamily="34" charset="0"/>
                <a:cs typeface="Arial" panose="020B0604020202020204" pitchFamily="34" charset="0"/>
              </a:rPr>
              <a:t>Radzinausko</a:t>
            </a:r>
            <a:r>
              <a:rPr lang="lt-LT" sz="2000" b="1" dirty="0">
                <a:latin typeface="Arial" panose="020B0604020202020204" pitchFamily="34" charset="0"/>
                <a:cs typeface="Arial" panose="020B0604020202020204" pitchFamily="34" charset="0"/>
              </a:rPr>
              <a:t> tilto Panemunės g., tvarkymas, atliekų išvežimas;</a:t>
            </a:r>
          </a:p>
          <a:p>
            <a:pPr lvl="0" algn="just">
              <a:buFont typeface="Courier New" panose="02070309020205020404" pitchFamily="49" charset="0"/>
              <a:buChar char="o"/>
            </a:pPr>
            <a:r>
              <a:rPr lang="lt-LT" sz="2000" b="1" dirty="0">
                <a:latin typeface="Arial" panose="020B0604020202020204" pitchFamily="34" charset="0"/>
                <a:cs typeface="Arial" panose="020B0604020202020204" pitchFamily="34" charset="0"/>
              </a:rPr>
              <a:t>Nemuno pakrantės už Piliakalnio g. 11 tvarkymas;</a:t>
            </a:r>
          </a:p>
          <a:p>
            <a:pPr lvl="0" algn="just">
              <a:buFont typeface="Courier New" panose="02070309020205020404" pitchFamily="49" charset="0"/>
              <a:buChar char="o"/>
            </a:pPr>
            <a:r>
              <a:rPr lang="lt-LT" sz="2000" b="1" dirty="0">
                <a:latin typeface="Arial" panose="020B0604020202020204" pitchFamily="34" charset="0"/>
                <a:cs typeface="Arial" panose="020B0604020202020204" pitchFamily="34" charset="0"/>
              </a:rPr>
              <a:t>Nemuno pakrantės už Piliakalnio g. 9 tvarkymas;</a:t>
            </a:r>
          </a:p>
          <a:p>
            <a:pPr lvl="0" algn="just">
              <a:buFont typeface="Courier New" panose="02070309020205020404" pitchFamily="49" charset="0"/>
              <a:buChar char="o"/>
            </a:pPr>
            <a:r>
              <a:rPr lang="lt-LT" sz="2000" b="1" dirty="0">
                <a:latin typeface="Arial" panose="020B0604020202020204" pitchFamily="34" charset="0"/>
                <a:cs typeface="Arial" panose="020B0604020202020204" pitchFamily="34" charset="0"/>
              </a:rPr>
              <a:t>Jiesios piliakalnio (Napoleono kalno) prieigų tvarkymas;</a:t>
            </a:r>
          </a:p>
          <a:p>
            <a:endParaRPr lang="lt-LT" dirty="0"/>
          </a:p>
        </p:txBody>
      </p:sp>
    </p:spTree>
    <p:extLst>
      <p:ext uri="{BB962C8B-B14F-4D97-AF65-F5344CB8AC3E}">
        <p14:creationId xmlns:p14="http://schemas.microsoft.com/office/powerpoint/2010/main" val="21514310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
          </p:nvPr>
        </p:nvSpPr>
        <p:spPr>
          <a:xfrm>
            <a:off x="611560" y="3794"/>
            <a:ext cx="7467600" cy="4873752"/>
          </a:xfrm>
        </p:spPr>
        <p:txBody>
          <a:bodyPr>
            <a:normAutofit fontScale="25000" lnSpcReduction="20000"/>
          </a:bodyPr>
          <a:lstStyle/>
          <a:p>
            <a:pPr algn="just">
              <a:buFont typeface="Courier New" panose="02070309020205020404" pitchFamily="49" charset="0"/>
              <a:buChar char="o"/>
            </a:pPr>
            <a:r>
              <a:rPr lang="lt-LT" sz="9200" b="1" dirty="0">
                <a:latin typeface="Arial" panose="020B0604020202020204" pitchFamily="34" charset="0"/>
                <a:cs typeface="Arial" panose="020B0604020202020204" pitchFamily="34" charset="0"/>
              </a:rPr>
              <a:t>IV </a:t>
            </a:r>
            <a:r>
              <a:rPr lang="lt-LT" sz="9200" b="1" dirty="0" err="1">
                <a:latin typeface="Arial" panose="020B0604020202020204" pitchFamily="34" charset="0"/>
                <a:cs typeface="Arial" panose="020B0604020202020204" pitchFamily="34" charset="0"/>
              </a:rPr>
              <a:t>ketvirt</a:t>
            </a:r>
            <a:r>
              <a:rPr lang="lt-LT" sz="9200" b="1" dirty="0">
                <a:latin typeface="Arial" panose="020B0604020202020204" pitchFamily="34" charset="0"/>
                <a:cs typeface="Arial" panose="020B0604020202020204" pitchFamily="34" charset="0"/>
              </a:rPr>
              <a:t>.</a:t>
            </a:r>
            <a:endParaRPr lang="lt-LT" sz="9200" dirty="0">
              <a:latin typeface="Arial" panose="020B0604020202020204" pitchFamily="34" charset="0"/>
              <a:cs typeface="Arial" panose="020B0604020202020204" pitchFamily="34" charset="0"/>
            </a:endParaRPr>
          </a:p>
          <a:p>
            <a:pPr lvl="0" algn="just">
              <a:buFont typeface="Courier New" panose="02070309020205020404" pitchFamily="49" charset="0"/>
              <a:buChar char="o"/>
            </a:pPr>
            <a:r>
              <a:rPr lang="lt-LT" sz="9200" dirty="0">
                <a:latin typeface="Arial" panose="020B0604020202020204" pitchFamily="34" charset="0"/>
                <a:cs typeface="Arial" panose="020B0604020202020204" pitchFamily="34" charset="0"/>
              </a:rPr>
              <a:t>Sąnašos upelio šlaito tvarkymas ir atliekų išvežimas (Voverių g.);</a:t>
            </a:r>
          </a:p>
          <a:p>
            <a:pPr lvl="0" algn="just">
              <a:buFont typeface="Courier New" panose="02070309020205020404" pitchFamily="49" charset="0"/>
              <a:buChar char="o"/>
            </a:pPr>
            <a:r>
              <a:rPr lang="lt-LT" sz="9200" dirty="0">
                <a:latin typeface="Arial" panose="020B0604020202020204" pitchFamily="34" charset="0"/>
                <a:cs typeface="Arial" panose="020B0604020202020204" pitchFamily="34" charset="0"/>
              </a:rPr>
              <a:t>Surinkti lapai, žaliosios atliekos, sutvarkytas Šaulių skveras –  Erdvės-Maisto-Vyčio g. sankryžoje;</a:t>
            </a:r>
          </a:p>
          <a:p>
            <a:pPr lvl="0" algn="just">
              <a:buFont typeface="Courier New" panose="02070309020205020404" pitchFamily="49" charset="0"/>
              <a:buChar char="o"/>
            </a:pPr>
            <a:r>
              <a:rPr lang="lt-LT" sz="9200" dirty="0">
                <a:latin typeface="Arial" panose="020B0604020202020204" pitchFamily="34" charset="0"/>
                <a:cs typeface="Arial" panose="020B0604020202020204" pitchFamily="34" charset="0"/>
              </a:rPr>
              <a:t>Nupjauta žolė, surinktos ir išvežtos žaliosios atliekos  Prienų gatvėje;</a:t>
            </a:r>
          </a:p>
          <a:p>
            <a:pPr lvl="0" algn="just">
              <a:buFont typeface="Courier New" panose="02070309020205020404" pitchFamily="49" charset="0"/>
              <a:buChar char="o"/>
            </a:pPr>
            <a:r>
              <a:rPr lang="lt-LT" sz="9200" dirty="0">
                <a:latin typeface="Arial" panose="020B0604020202020204" pitchFamily="34" charset="0"/>
                <a:cs typeface="Arial" panose="020B0604020202020204" pitchFamily="34" charset="0"/>
              </a:rPr>
              <a:t>Nupjauti krūmai ir žolė bei sugrėbtos ir išvežtos žaliosios </a:t>
            </a:r>
            <a:r>
              <a:rPr lang="lt-LT" sz="9200" dirty="0" err="1">
                <a:latin typeface="Arial" panose="020B0604020202020204" pitchFamily="34" charset="0"/>
                <a:cs typeface="Arial" panose="020B0604020202020204" pitchFamily="34" charset="0"/>
              </a:rPr>
              <a:t>atl</a:t>
            </a:r>
            <a:r>
              <a:rPr lang="lt-LT" sz="9200" dirty="0">
                <a:latin typeface="Arial" panose="020B0604020202020204" pitchFamily="34" charset="0"/>
                <a:cs typeface="Arial" panose="020B0604020202020204" pitchFamily="34" charset="0"/>
              </a:rPr>
              <a:t>. prie Marvelės upės už Marvelės g. 54;</a:t>
            </a:r>
          </a:p>
          <a:p>
            <a:pPr lvl="0" algn="just">
              <a:buFont typeface="Courier New" panose="02070309020205020404" pitchFamily="49" charset="0"/>
              <a:buChar char="o"/>
            </a:pPr>
            <a:r>
              <a:rPr lang="lt-LT" sz="9200" dirty="0">
                <a:latin typeface="Arial" panose="020B0604020202020204" pitchFamily="34" charset="0"/>
                <a:cs typeface="Arial" panose="020B0604020202020204" pitchFamily="34" charset="0"/>
              </a:rPr>
              <a:t>Surinktos ir išvežtos žaliosios  atliekos ir šiukšlės Veiverių g.-Aukštoji g. sankryžoje;</a:t>
            </a:r>
          </a:p>
          <a:p>
            <a:pPr lvl="0" algn="just">
              <a:buFont typeface="Courier New" panose="02070309020205020404" pitchFamily="49" charset="0"/>
              <a:buChar char="o"/>
            </a:pPr>
            <a:r>
              <a:rPr lang="lt-LT" sz="9200" dirty="0">
                <a:latin typeface="Arial" panose="020B0604020202020204" pitchFamily="34" charset="0"/>
                <a:cs typeface="Arial" panose="020B0604020202020204" pitchFamily="34" charset="0"/>
              </a:rPr>
              <a:t>Sugrėbti ir išvežti kaštonų lapai Karo aviacijos gatvėje.</a:t>
            </a:r>
          </a:p>
          <a:p>
            <a:pPr algn="just">
              <a:buFont typeface="Courier New" panose="02070309020205020404" pitchFamily="49" charset="0"/>
              <a:buChar char="o"/>
            </a:pPr>
            <a:r>
              <a:rPr lang="lt-LT" sz="9200" b="1" dirty="0" smtClean="0">
                <a:latin typeface="Arial" panose="020B0604020202020204" pitchFamily="34" charset="0"/>
                <a:cs typeface="Arial" panose="020B0604020202020204" pitchFamily="34" charset="0"/>
              </a:rPr>
              <a:t>Vykdyti </a:t>
            </a:r>
            <a:r>
              <a:rPr lang="lt-LT" sz="9200" b="1" dirty="0">
                <a:latin typeface="Arial" panose="020B0604020202020204" pitchFamily="34" charset="0"/>
                <a:cs typeface="Arial" panose="020B0604020202020204" pitchFamily="34" charset="0"/>
              </a:rPr>
              <a:t>gatvių dangos gerinimo ir gatvės sujungimo (dangos įrengimo) darbai (rangovas UAB „</a:t>
            </a:r>
            <a:r>
              <a:rPr lang="lt-LT" sz="9200" b="1" dirty="0" err="1">
                <a:latin typeface="Arial" panose="020B0604020202020204" pitchFamily="34" charset="0"/>
                <a:cs typeface="Arial" panose="020B0604020202020204" pitchFamily="34" charset="0"/>
              </a:rPr>
              <a:t>Kamesta</a:t>
            </a:r>
            <a:r>
              <a:rPr lang="lt-LT" sz="9200" b="1" dirty="0">
                <a:latin typeface="Arial" panose="020B0604020202020204" pitchFamily="34" charset="0"/>
                <a:cs typeface="Arial" panose="020B0604020202020204" pitchFamily="34" charset="0"/>
              </a:rPr>
              <a:t>“:	</a:t>
            </a:r>
            <a:endParaRPr lang="lt-LT" sz="9200" dirty="0">
              <a:latin typeface="Arial" panose="020B0604020202020204" pitchFamily="34" charset="0"/>
              <a:cs typeface="Arial" panose="020B0604020202020204" pitchFamily="34" charset="0"/>
            </a:endParaRPr>
          </a:p>
          <a:p>
            <a:pPr lvl="0" algn="just">
              <a:buFont typeface="Courier New" panose="02070309020205020404" pitchFamily="49" charset="0"/>
              <a:buChar char="o"/>
            </a:pPr>
            <a:r>
              <a:rPr lang="lt-LT" sz="9200" dirty="0">
                <a:latin typeface="Arial" panose="020B0604020202020204" pitchFamily="34" charset="0"/>
                <a:cs typeface="Arial" panose="020B0604020202020204" pitchFamily="34" charset="0"/>
              </a:rPr>
              <a:t>Gerinta Armoniškių g. danga (skalda ir žvyras);</a:t>
            </a:r>
          </a:p>
          <a:p>
            <a:pPr lvl="0" algn="just">
              <a:buFont typeface="Courier New" panose="02070309020205020404" pitchFamily="49" charset="0"/>
              <a:buChar char="o"/>
            </a:pPr>
            <a:r>
              <a:rPr lang="lt-LT" sz="9200" dirty="0">
                <a:latin typeface="Arial" panose="020B0604020202020204" pitchFamily="34" charset="0"/>
                <a:cs typeface="Arial" panose="020B0604020202020204" pitchFamily="34" charset="0"/>
              </a:rPr>
              <a:t>Sujungta ir įrengta J. Barkausko g. atkarpa (apie 40 m).</a:t>
            </a:r>
          </a:p>
          <a:p>
            <a:pPr algn="just">
              <a:buFont typeface="Courier New" panose="02070309020205020404" pitchFamily="49" charset="0"/>
              <a:buChar char="o"/>
            </a:pPr>
            <a:r>
              <a:rPr lang="lt-LT" sz="9200" dirty="0">
                <a:latin typeface="Arial" panose="020B0604020202020204" pitchFamily="34" charset="0"/>
                <a:cs typeface="Arial" panose="020B0604020202020204" pitchFamily="34" charset="0"/>
              </a:rPr>
              <a:t> </a:t>
            </a:r>
            <a:r>
              <a:rPr lang="lt-LT" sz="9200" b="1" dirty="0" smtClean="0">
                <a:latin typeface="Arial" panose="020B0604020202020204" pitchFamily="34" charset="0"/>
                <a:cs typeface="Arial" panose="020B0604020202020204" pitchFamily="34" charset="0"/>
              </a:rPr>
              <a:t>Iš </a:t>
            </a:r>
            <a:r>
              <a:rPr lang="lt-LT" sz="9200" b="1" dirty="0">
                <a:latin typeface="Arial" panose="020B0604020202020204" pitchFamily="34" charset="0"/>
                <a:cs typeface="Arial" panose="020B0604020202020204" pitchFamily="34" charset="0"/>
              </a:rPr>
              <a:t>seniūnijai skirtų lėšų pakrautos ir išvežtos mišrios atliekos Julijanavos gatvėje. </a:t>
            </a:r>
            <a:endParaRPr lang="lt-LT" sz="9200" dirty="0">
              <a:latin typeface="Arial" panose="020B0604020202020204" pitchFamily="34" charset="0"/>
              <a:cs typeface="Arial" panose="020B0604020202020204" pitchFamily="34" charset="0"/>
            </a:endParaRPr>
          </a:p>
          <a:p>
            <a:endParaRPr lang="lt-LT" dirty="0"/>
          </a:p>
        </p:txBody>
      </p:sp>
    </p:spTree>
    <p:extLst>
      <p:ext uri="{BB962C8B-B14F-4D97-AF65-F5344CB8AC3E}">
        <p14:creationId xmlns:p14="http://schemas.microsoft.com/office/powerpoint/2010/main" val="2379514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sz="2800" dirty="0" smtClean="0">
                <a:solidFill>
                  <a:srgbClr val="760000"/>
                </a:solidFill>
                <a:latin typeface="Arabic Typesetting" panose="03020402040406030203" pitchFamily="66" charset="-78"/>
                <a:cs typeface="Arabic Typesetting" panose="03020402040406030203" pitchFamily="66" charset="-78"/>
              </a:rPr>
              <a:t>Sutvarkytas Universiteto g. – maisto g. skveras ir...</a:t>
            </a:r>
            <a:endParaRPr lang="lt-LT" sz="2800" dirty="0">
              <a:solidFill>
                <a:srgbClr val="760000"/>
              </a:solidFill>
              <a:latin typeface="Arabic Typesetting" panose="03020402040406030203" pitchFamily="66" charset="-78"/>
              <a:cs typeface="Arabic Typesetting" panose="03020402040406030203" pitchFamily="66" charset="-78"/>
            </a:endParaRPr>
          </a:p>
        </p:txBody>
      </p:sp>
      <p:sp>
        <p:nvSpPr>
          <p:cNvPr id="3" name="Turinio vietos rezervavimo ženklas 2"/>
          <p:cNvSpPr>
            <a:spLocks noGrp="1"/>
          </p:cNvSpPr>
          <p:nvPr>
            <p:ph sz="quarter" idx="1"/>
          </p:nvPr>
        </p:nvSpPr>
        <p:spPr/>
        <p:txBody>
          <a:bodyPr/>
          <a:lstStyle/>
          <a:p>
            <a:endParaRPr lang="lt-LT" dirty="0"/>
          </a:p>
        </p:txBody>
      </p:sp>
      <p:pic>
        <p:nvPicPr>
          <p:cNvPr id="1026" name="Picture 2" descr="C:\Users\vytanark\Desktop\20190911_1032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56792"/>
            <a:ext cx="8153488"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920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ctr"/>
            <a:r>
              <a:rPr lang="lt-LT" sz="2800" dirty="0" smtClean="0">
                <a:solidFill>
                  <a:srgbClr val="760000"/>
                </a:solidFill>
                <a:latin typeface="Arabic Typesetting" panose="03020402040406030203" pitchFamily="66" charset="-78"/>
                <a:cs typeface="Arabic Typesetting" panose="03020402040406030203" pitchFamily="66" charset="-78"/>
              </a:rPr>
              <a:t>Teritorija prie Marvelės upės</a:t>
            </a:r>
            <a:endParaRPr lang="lt-LT" sz="2800" dirty="0">
              <a:solidFill>
                <a:srgbClr val="760000"/>
              </a:solidFill>
              <a:latin typeface="Arabic Typesetting" panose="03020402040406030203" pitchFamily="66" charset="-78"/>
              <a:cs typeface="Arabic Typesetting" panose="03020402040406030203" pitchFamily="66" charset="-78"/>
            </a:endParaRPr>
          </a:p>
        </p:txBody>
      </p:sp>
      <p:pic>
        <p:nvPicPr>
          <p:cNvPr id="2050" name="Picture 2" descr="C:\Users\vytanark\Desktop\20191210_113957.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784887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424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amikale\Desktop\Paveikslėli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62" y="49739"/>
            <a:ext cx="9144000" cy="6663807"/>
          </a:xfrm>
          <a:prstGeom prst="rect">
            <a:avLst/>
          </a:prstGeom>
          <a:noFill/>
          <a:extLst>
            <a:ext uri="{909E8E84-426E-40DD-AFC4-6F175D3DCCD1}">
              <a14:hiddenFill xmlns:a14="http://schemas.microsoft.com/office/drawing/2010/main">
                <a:solidFill>
                  <a:srgbClr val="FFFFFF"/>
                </a:solidFill>
              </a14:hiddenFill>
            </a:ext>
          </a:extLst>
        </p:spPr>
      </p:pic>
      <p:sp>
        <p:nvSpPr>
          <p:cNvPr id="4" name="Stačiakampis 3"/>
          <p:cNvSpPr/>
          <p:nvPr/>
        </p:nvSpPr>
        <p:spPr>
          <a:xfrm>
            <a:off x="4067942" y="3441955"/>
            <a:ext cx="4680521" cy="954107"/>
          </a:xfrm>
          <a:prstGeom prst="rect">
            <a:avLst/>
          </a:prstGeom>
          <a:noFill/>
        </p:spPr>
        <p:txBody>
          <a:bodyPr wrap="square" lIns="91440" tIns="45720" rIns="91440" bIns="45720">
            <a:spAutoFit/>
          </a:bodyPr>
          <a:lstStyle/>
          <a:p>
            <a:pPr algn="ctr"/>
            <a:r>
              <a:rPr lang="lt-LT" sz="2800" b="1" cap="none" spc="0" dirty="0">
                <a:ln w="17780" cmpd="sng">
                  <a:solidFill>
                    <a:srgbClr val="FFFFFF"/>
                  </a:solidFill>
                  <a:prstDash val="solid"/>
                  <a:miter lim="800000"/>
                </a:ln>
                <a:solidFill>
                  <a:srgbClr val="760000"/>
                </a:solidFill>
                <a:latin typeface="Arial" panose="020B0604020202020204" pitchFamily="34" charset="0"/>
                <a:cs typeface="Arial" panose="020B0604020202020204" pitchFamily="34" charset="0"/>
              </a:rPr>
              <a:t>Užsiėmimai Aleksoto seniūnijos salėje</a:t>
            </a:r>
            <a:endParaRPr lang="lt-LT" sz="2800" b="1" cap="none" spc="0" dirty="0">
              <a:ln w="17780" cmpd="sng">
                <a:solidFill>
                  <a:srgbClr val="FFFFFF"/>
                </a:solidFill>
                <a:prstDash val="solid"/>
                <a:miter lim="800000"/>
              </a:ln>
              <a:solidFill>
                <a:srgbClr val="760000"/>
              </a:solidFill>
            </a:endParaRPr>
          </a:p>
        </p:txBody>
      </p:sp>
      <p:pic>
        <p:nvPicPr>
          <p:cNvPr id="1026" name="Picture 2" descr="Vaizdo rezultatas pagal užklausą „tenn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71469"/>
            <a:ext cx="2832961" cy="28329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Vaizdo rezultatas pagal užklausą „yoga illustra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9" y="3212976"/>
            <a:ext cx="4196379" cy="293746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Vaizdo rezultatas pagal užklausą „tai- chi illustratration“"/>
          <p:cNvSpPr>
            <a:spLocks noChangeAspect="1" noChangeArrowheads="1"/>
          </p:cNvSpPr>
          <p:nvPr/>
        </p:nvSpPr>
        <p:spPr bwMode="auto">
          <a:xfrm>
            <a:off x="155575" y="-1249363"/>
            <a:ext cx="6010275" cy="2609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5" name="AutoShape 6" descr="Vaizdo rezultatas pagal užklausą „tai- chi illustratration“"/>
          <p:cNvSpPr>
            <a:spLocks noChangeAspect="1" noChangeArrowheads="1"/>
          </p:cNvSpPr>
          <p:nvPr/>
        </p:nvSpPr>
        <p:spPr bwMode="auto">
          <a:xfrm>
            <a:off x="307975" y="-1096963"/>
            <a:ext cx="6010275" cy="2609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6" name="AutoShape 8" descr="Vaizdo rezultatas pagal užklausą „tai- chi illustratration“"/>
          <p:cNvSpPr>
            <a:spLocks noChangeAspect="1" noChangeArrowheads="1"/>
          </p:cNvSpPr>
          <p:nvPr/>
        </p:nvSpPr>
        <p:spPr bwMode="auto">
          <a:xfrm>
            <a:off x="460375" y="-944563"/>
            <a:ext cx="6010275" cy="2609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1110" y="759453"/>
            <a:ext cx="4174186" cy="1811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326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mikale\Desktop\Paveikslėli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
            <a:ext cx="9013294" cy="656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1010150"/>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12254" y="1556792"/>
            <a:ext cx="4058369" cy="3024336"/>
          </a:xfrm>
          <a:noFill/>
        </p:spPr>
      </p:pic>
      <p:pic>
        <p:nvPicPr>
          <p:cNvPr id="2050" name="Picture 2" descr="http://www.kaunas.lt/wp-content/uploads/sites/13/2018/10/Senjoru-varz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2492896"/>
            <a:ext cx="4320108" cy="2910116"/>
          </a:xfrm>
          <a:prstGeom prst="rect">
            <a:avLst/>
          </a:prstGeom>
          <a:noFill/>
          <a:extLst>
            <a:ext uri="{909E8E84-426E-40DD-AFC4-6F175D3DCCD1}">
              <a14:hiddenFill xmlns:a14="http://schemas.microsoft.com/office/drawing/2010/main">
                <a:solidFill>
                  <a:srgbClr val="FFFFFF"/>
                </a:solidFill>
              </a14:hiddenFill>
            </a:ext>
          </a:extLst>
        </p:spPr>
      </p:pic>
      <p:sp>
        <p:nvSpPr>
          <p:cNvPr id="8" name="Antraštė 1"/>
          <p:cNvSpPr>
            <a:spLocks noGrp="1"/>
          </p:cNvSpPr>
          <p:nvPr>
            <p:ph type="title"/>
          </p:nvPr>
        </p:nvSpPr>
        <p:spPr>
          <a:xfrm>
            <a:off x="539552" y="332656"/>
            <a:ext cx="7467600" cy="580926"/>
          </a:xfrm>
        </p:spPr>
        <p:txBody>
          <a:bodyPr>
            <a:normAutofit/>
          </a:bodyPr>
          <a:lstStyle/>
          <a:p>
            <a:pPr algn="ctr"/>
            <a:r>
              <a:rPr lang="lt-LT" sz="2800" dirty="0" smtClean="0">
                <a:solidFill>
                  <a:srgbClr val="760000"/>
                </a:solidFill>
                <a:latin typeface="Arial" panose="020B0604020202020204" pitchFamily="34" charset="0"/>
                <a:cs typeface="Arial" panose="020B0604020202020204" pitchFamily="34" charset="0"/>
              </a:rPr>
              <a:t>STALO TENISAS</a:t>
            </a:r>
            <a:endParaRPr lang="lt-LT" sz="3200" dirty="0">
              <a:solidFill>
                <a:srgbClr val="76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130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539552" y="332656"/>
            <a:ext cx="7467600" cy="580926"/>
          </a:xfrm>
        </p:spPr>
        <p:txBody>
          <a:bodyPr>
            <a:normAutofit/>
          </a:bodyPr>
          <a:lstStyle/>
          <a:p>
            <a:pPr algn="ctr"/>
            <a:r>
              <a:rPr lang="lt-LT" sz="2800" dirty="0" smtClean="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Ansamblis ‘‘</a:t>
            </a:r>
            <a:r>
              <a:rPr lang="lt-LT" sz="2800" dirty="0" err="1" smtClean="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svirbė</a:t>
            </a:r>
            <a:r>
              <a:rPr lang="lt-LT" sz="2800" dirty="0" smtClean="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lt-LT" sz="2800" dirty="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6" name="Picture 2" descr="http://www.kaunas.lt/wp-content/uploads/sites/13/2018/11/9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13349"/>
            <a:ext cx="6696744" cy="445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1106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11560" y="332656"/>
            <a:ext cx="7467600" cy="580926"/>
          </a:xfrm>
        </p:spPr>
        <p:txBody>
          <a:bodyPr>
            <a:normAutofit/>
          </a:bodyPr>
          <a:lstStyle/>
          <a:p>
            <a:pPr algn="ctr"/>
            <a:r>
              <a:rPr lang="lt-LT" sz="2800" dirty="0" smtClean="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Moterų sporto klubas</a:t>
            </a:r>
            <a:endParaRPr lang="lt-LT" sz="2800" dirty="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50" name="Picture 2" descr="P1140007sumazin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12708"/>
            <a:ext cx="6408712" cy="459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162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3568" y="188640"/>
            <a:ext cx="7467600" cy="724942"/>
          </a:xfrm>
        </p:spPr>
        <p:txBody>
          <a:bodyPr>
            <a:normAutofit/>
          </a:bodyPr>
          <a:lstStyle/>
          <a:p>
            <a:pPr algn="ctr"/>
            <a:r>
              <a:rPr lang="lt-LT" sz="2800" dirty="0" smtClean="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Linijinių šokių klubas ‘‘</a:t>
            </a:r>
            <a:r>
              <a:rPr lang="lt-LT" sz="2800" dirty="0" err="1" smtClean="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vėjūnė</a:t>
            </a:r>
            <a:r>
              <a:rPr lang="lt-LT" sz="2800" dirty="0" smtClean="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lt-LT" sz="2800" dirty="0">
              <a:solidFill>
                <a:srgbClr val="76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Turinio vietos rezervavimo ženklas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67544" y="1340768"/>
            <a:ext cx="7333131" cy="4752528"/>
          </a:xfrm>
        </p:spPr>
      </p:pic>
    </p:spTree>
    <p:extLst>
      <p:ext uri="{BB962C8B-B14F-4D97-AF65-F5344CB8AC3E}">
        <p14:creationId xmlns:p14="http://schemas.microsoft.com/office/powerpoint/2010/main" val="31561597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Autofit/>
          </a:bodyPr>
          <a:lstStyle/>
          <a:p>
            <a:pPr algn="ctr"/>
            <a:r>
              <a:rPr lang="lt-LT" sz="2800" dirty="0">
                <a:solidFill>
                  <a:srgbClr val="760000"/>
                </a:solidFill>
                <a:latin typeface="Arial" panose="020B0604020202020204" pitchFamily="34" charset="0"/>
                <a:cs typeface="Arial" panose="020B0604020202020204" pitchFamily="34" charset="0"/>
              </a:rPr>
              <a:t>Aleksoto seniūnijos 2019 metų </a:t>
            </a:r>
            <a:r>
              <a:rPr lang="lt-LT" sz="2800" dirty="0" smtClean="0">
                <a:solidFill>
                  <a:srgbClr val="760000"/>
                </a:solidFill>
                <a:latin typeface="Arial" panose="020B0604020202020204" pitchFamily="34" charset="0"/>
                <a:cs typeface="Arial" panose="020B0604020202020204" pitchFamily="34" charset="0"/>
              </a:rPr>
              <a:t>svarbesni </a:t>
            </a:r>
            <a:r>
              <a:rPr lang="lt-LT" sz="2800" dirty="0">
                <a:solidFill>
                  <a:srgbClr val="760000"/>
                </a:solidFill>
                <a:latin typeface="Arial" panose="020B0604020202020204" pitchFamily="34" charset="0"/>
                <a:cs typeface="Arial" panose="020B0604020202020204" pitchFamily="34" charset="0"/>
              </a:rPr>
              <a:t>renginiai, kuriuose </a:t>
            </a:r>
            <a:r>
              <a:rPr lang="lt-LT" sz="2800" dirty="0" smtClean="0">
                <a:solidFill>
                  <a:srgbClr val="760000"/>
                </a:solidFill>
                <a:latin typeface="Arial" panose="020B0604020202020204" pitchFamily="34" charset="0"/>
                <a:cs typeface="Arial" panose="020B0604020202020204" pitchFamily="34" charset="0"/>
              </a:rPr>
              <a:t>dalyvauta  </a:t>
            </a:r>
            <a:r>
              <a:rPr lang="lt-LT" sz="2800" dirty="0">
                <a:solidFill>
                  <a:srgbClr val="760000"/>
                </a:solidFill>
                <a:latin typeface="Arial" panose="020B0604020202020204" pitchFamily="34" charset="0"/>
                <a:cs typeface="Arial" panose="020B0604020202020204" pitchFamily="34" charset="0"/>
              </a:rPr>
              <a:t>ar rengta         Aleksoto seniūnijos </a:t>
            </a:r>
            <a:r>
              <a:rPr lang="lt-LT" sz="2800" dirty="0" smtClean="0">
                <a:solidFill>
                  <a:srgbClr val="760000"/>
                </a:solidFill>
                <a:latin typeface="Arial" panose="020B0604020202020204" pitchFamily="34" charset="0"/>
                <a:cs typeface="Arial" panose="020B0604020202020204" pitchFamily="34" charset="0"/>
              </a:rPr>
              <a:t>iniciatyva</a:t>
            </a:r>
            <a:endParaRPr lang="lt-LT" sz="2800" dirty="0">
              <a:solidFill>
                <a:srgbClr val="760000"/>
              </a:solidFill>
              <a:latin typeface="Arial" panose="020B0604020202020204" pitchFamily="34" charset="0"/>
              <a:cs typeface="Arial" panose="020B0604020202020204" pitchFamily="34" charset="0"/>
            </a:endParaRPr>
          </a:p>
        </p:txBody>
      </p:sp>
      <p:graphicFrame>
        <p:nvGraphicFramePr>
          <p:cNvPr id="4" name="Turinio vietos rezervavimo ženklas 3"/>
          <p:cNvGraphicFramePr>
            <a:graphicFrameLocks noGrp="1"/>
          </p:cNvGraphicFramePr>
          <p:nvPr>
            <p:ph sz="quarter" idx="1"/>
            <p:extLst>
              <p:ext uri="{D42A27DB-BD31-4B8C-83A1-F6EECF244321}">
                <p14:modId xmlns:p14="http://schemas.microsoft.com/office/powerpoint/2010/main" val="968631843"/>
              </p:ext>
            </p:extLst>
          </p:nvPr>
        </p:nvGraphicFramePr>
        <p:xfrm>
          <a:off x="899592" y="1844824"/>
          <a:ext cx="6984776" cy="4320485"/>
        </p:xfrm>
        <a:graphic>
          <a:graphicData uri="http://schemas.openxmlformats.org/drawingml/2006/table">
            <a:tbl>
              <a:tblPr firstRow="1" firstCol="1" bandRow="1">
                <a:tableStyleId>{5C22544A-7EE6-4342-B048-85BDC9FD1C3A}</a:tableStyleId>
              </a:tblPr>
              <a:tblGrid>
                <a:gridCol w="1382920"/>
                <a:gridCol w="5601856"/>
              </a:tblGrid>
              <a:tr h="382745">
                <a:tc>
                  <a:txBody>
                    <a:bodyPr/>
                    <a:lstStyle/>
                    <a:p>
                      <a:pPr algn="ctr">
                        <a:lnSpc>
                          <a:spcPct val="115000"/>
                        </a:lnSpc>
                        <a:spcAft>
                          <a:spcPts val="0"/>
                        </a:spcAft>
                      </a:pPr>
                      <a:r>
                        <a:rPr lang="lt-LT" sz="1400" dirty="0">
                          <a:effectLst/>
                        </a:rPr>
                        <a:t>Data</a:t>
                      </a:r>
                      <a:endParaRPr lang="lt-LT"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lt-LT" sz="1400">
                          <a:effectLst/>
                        </a:rPr>
                        <a:t>Renginiai</a:t>
                      </a:r>
                      <a:endParaRPr lang="lt-LT" sz="1100">
                        <a:effectLst/>
                        <a:latin typeface="Calibri"/>
                        <a:ea typeface="Calibri"/>
                        <a:cs typeface="Times New Roman"/>
                      </a:endParaRPr>
                    </a:p>
                  </a:txBody>
                  <a:tcPr marL="68580" marR="68580" marT="0" marB="0"/>
                </a:tc>
              </a:tr>
              <a:tr h="328145">
                <a:tc>
                  <a:txBody>
                    <a:bodyPr/>
                    <a:lstStyle/>
                    <a:p>
                      <a:pPr>
                        <a:lnSpc>
                          <a:spcPct val="115000"/>
                        </a:lnSpc>
                        <a:spcAft>
                          <a:spcPts val="0"/>
                        </a:spcAft>
                      </a:pPr>
                      <a:r>
                        <a:rPr lang="lt-LT" sz="1200">
                          <a:effectLst/>
                        </a:rPr>
                        <a:t>Sausio 1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Nauji metai VDU Botanikos sode</a:t>
                      </a:r>
                      <a:endParaRPr lang="lt-LT" sz="1100">
                        <a:effectLst/>
                        <a:latin typeface="Calibri"/>
                        <a:ea typeface="Calibri"/>
                        <a:cs typeface="Times New Roman"/>
                      </a:endParaRPr>
                    </a:p>
                  </a:txBody>
                  <a:tcPr marL="68580" marR="68580" marT="0" marB="0"/>
                </a:tc>
              </a:tr>
              <a:tr h="328145">
                <a:tc>
                  <a:txBody>
                    <a:bodyPr/>
                    <a:lstStyle/>
                    <a:p>
                      <a:pPr>
                        <a:lnSpc>
                          <a:spcPct val="115000"/>
                        </a:lnSpc>
                        <a:spcAft>
                          <a:spcPts val="0"/>
                        </a:spcAft>
                      </a:pPr>
                      <a:r>
                        <a:rPr lang="lt-LT" sz="1200">
                          <a:effectLst/>
                        </a:rPr>
                        <a:t>Sausio 6 d. </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Trys Karaliai Kauno rotušėje</a:t>
                      </a:r>
                      <a:endParaRPr lang="lt-LT" sz="1100">
                        <a:effectLst/>
                        <a:latin typeface="Calibri"/>
                        <a:ea typeface="Calibri"/>
                        <a:cs typeface="Times New Roman"/>
                      </a:endParaRPr>
                    </a:p>
                  </a:txBody>
                  <a:tcPr marL="68580" marR="68580" marT="0" marB="0"/>
                </a:tc>
              </a:tr>
              <a:tr h="328145">
                <a:tc>
                  <a:txBody>
                    <a:bodyPr/>
                    <a:lstStyle/>
                    <a:p>
                      <a:pPr>
                        <a:lnSpc>
                          <a:spcPct val="115000"/>
                        </a:lnSpc>
                        <a:spcAft>
                          <a:spcPts val="0"/>
                        </a:spcAft>
                      </a:pPr>
                      <a:r>
                        <a:rPr lang="lt-LT" sz="1200">
                          <a:effectLst/>
                        </a:rPr>
                        <a:t>Sausio 10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Aplankyti senelių namai „Akacijų užuovėja“</a:t>
                      </a:r>
                      <a:endParaRPr lang="lt-LT" sz="1100">
                        <a:effectLst/>
                        <a:latin typeface="Calibri"/>
                        <a:ea typeface="Calibri"/>
                        <a:cs typeface="Times New Roman"/>
                      </a:endParaRPr>
                    </a:p>
                  </a:txBody>
                  <a:tcPr marL="68580" marR="68580" marT="0" marB="0"/>
                </a:tc>
              </a:tr>
              <a:tr h="328145">
                <a:tc>
                  <a:txBody>
                    <a:bodyPr/>
                    <a:lstStyle/>
                    <a:p>
                      <a:pPr>
                        <a:lnSpc>
                          <a:spcPct val="115000"/>
                        </a:lnSpc>
                        <a:spcAft>
                          <a:spcPts val="0"/>
                        </a:spcAft>
                      </a:pPr>
                      <a:r>
                        <a:rPr lang="lt-LT" sz="1200">
                          <a:effectLst/>
                        </a:rPr>
                        <a:t>Sausio 12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Kauno gidų susitikimas-pasitarimas dėl ekskursijos po Aleksotą</a:t>
                      </a:r>
                      <a:endParaRPr lang="lt-LT" sz="1100">
                        <a:effectLst/>
                        <a:latin typeface="Calibri"/>
                        <a:ea typeface="Calibri"/>
                        <a:cs typeface="Times New Roman"/>
                      </a:endParaRPr>
                    </a:p>
                  </a:txBody>
                  <a:tcPr marL="68580" marR="68580" marT="0" marB="0"/>
                </a:tc>
              </a:tr>
              <a:tr h="328145">
                <a:tc>
                  <a:txBody>
                    <a:bodyPr/>
                    <a:lstStyle/>
                    <a:p>
                      <a:pPr>
                        <a:lnSpc>
                          <a:spcPct val="115000"/>
                        </a:lnSpc>
                        <a:spcAft>
                          <a:spcPts val="0"/>
                        </a:spcAft>
                      </a:pPr>
                      <a:r>
                        <a:rPr lang="lt-LT" sz="1200">
                          <a:effectLst/>
                        </a:rPr>
                        <a:t>Sausio 15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Kairiojo Nemuno kranto architektūrinės vizijos pristatymas </a:t>
                      </a:r>
                      <a:endParaRPr lang="lt-LT" sz="1100">
                        <a:effectLst/>
                        <a:latin typeface="Calibri"/>
                        <a:ea typeface="Calibri"/>
                        <a:cs typeface="Times New Roman"/>
                      </a:endParaRPr>
                    </a:p>
                  </a:txBody>
                  <a:tcPr marL="68580" marR="68580" marT="0" marB="0"/>
                </a:tc>
              </a:tr>
              <a:tr h="328145">
                <a:tc>
                  <a:txBody>
                    <a:bodyPr/>
                    <a:lstStyle/>
                    <a:p>
                      <a:pPr>
                        <a:lnSpc>
                          <a:spcPct val="115000"/>
                        </a:lnSpc>
                        <a:spcAft>
                          <a:spcPts val="0"/>
                        </a:spcAft>
                      </a:pPr>
                      <a:r>
                        <a:rPr lang="lt-LT" sz="1200">
                          <a:effectLst/>
                        </a:rPr>
                        <a:t>Sausio 17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Diskusija apie menų industrijas</a:t>
                      </a:r>
                      <a:endParaRPr lang="lt-LT" sz="1100">
                        <a:effectLst/>
                        <a:latin typeface="Calibri"/>
                        <a:ea typeface="Calibri"/>
                        <a:cs typeface="Times New Roman"/>
                      </a:endParaRPr>
                    </a:p>
                  </a:txBody>
                  <a:tcPr marL="68580" marR="68580" marT="0" marB="0"/>
                </a:tc>
              </a:tr>
              <a:tr h="328145">
                <a:tc>
                  <a:txBody>
                    <a:bodyPr/>
                    <a:lstStyle/>
                    <a:p>
                      <a:pPr>
                        <a:lnSpc>
                          <a:spcPct val="115000"/>
                        </a:lnSpc>
                        <a:spcAft>
                          <a:spcPts val="0"/>
                        </a:spcAft>
                      </a:pPr>
                      <a:r>
                        <a:rPr lang="lt-LT" sz="1200">
                          <a:effectLst/>
                        </a:rPr>
                        <a:t>Sausio 23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Susitikimas su VDU Botanikos sodo direktoriumi N.Jurkoniu</a:t>
                      </a:r>
                      <a:endParaRPr lang="lt-LT" sz="1100">
                        <a:effectLst/>
                        <a:latin typeface="Calibri"/>
                        <a:ea typeface="Calibri"/>
                        <a:cs typeface="Times New Roman"/>
                      </a:endParaRPr>
                    </a:p>
                  </a:txBody>
                  <a:tcPr marL="68580" marR="68580" marT="0" marB="0"/>
                </a:tc>
              </a:tr>
              <a:tr h="328145">
                <a:tc>
                  <a:txBody>
                    <a:bodyPr/>
                    <a:lstStyle/>
                    <a:p>
                      <a:pPr>
                        <a:lnSpc>
                          <a:spcPct val="115000"/>
                        </a:lnSpc>
                        <a:spcAft>
                          <a:spcPts val="0"/>
                        </a:spcAft>
                      </a:pPr>
                      <a:r>
                        <a:rPr lang="lt-LT" sz="1200">
                          <a:effectLst/>
                        </a:rPr>
                        <a:t>Sausio 31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Aleksoto seniūnijos ataskaita seniūnaičiams ir bendruomenei</a:t>
                      </a:r>
                      <a:endParaRPr lang="lt-LT" sz="1100">
                        <a:effectLst/>
                        <a:latin typeface="Calibri"/>
                        <a:ea typeface="Calibri"/>
                        <a:cs typeface="Times New Roman"/>
                      </a:endParaRPr>
                    </a:p>
                  </a:txBody>
                  <a:tcPr marL="68580" marR="68580" marT="0" marB="0"/>
                </a:tc>
              </a:tr>
              <a:tr h="328145">
                <a:tc>
                  <a:txBody>
                    <a:bodyPr/>
                    <a:lstStyle/>
                    <a:p>
                      <a:pPr>
                        <a:lnSpc>
                          <a:spcPct val="115000"/>
                        </a:lnSpc>
                        <a:spcAft>
                          <a:spcPts val="0"/>
                        </a:spcAft>
                      </a:pPr>
                      <a:r>
                        <a:rPr lang="lt-LT" sz="1200">
                          <a:effectLst/>
                        </a:rPr>
                        <a:t>Vasario 12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dirty="0">
                          <a:effectLst/>
                        </a:rPr>
                        <a:t>Stalo </a:t>
                      </a:r>
                      <a:r>
                        <a:rPr lang="lt-LT" sz="1200" dirty="0" smtClean="0">
                          <a:effectLst/>
                        </a:rPr>
                        <a:t>teniso </a:t>
                      </a:r>
                      <a:r>
                        <a:rPr lang="lt-LT" sz="1200" dirty="0">
                          <a:effectLst/>
                        </a:rPr>
                        <a:t>turnyras R. Budriūno taurei laimėti</a:t>
                      </a:r>
                      <a:endParaRPr lang="lt-LT" sz="1100" dirty="0">
                        <a:effectLst/>
                        <a:latin typeface="Calibri"/>
                        <a:ea typeface="Calibri"/>
                        <a:cs typeface="Times New Roman"/>
                      </a:endParaRPr>
                    </a:p>
                  </a:txBody>
                  <a:tcPr marL="68580" marR="68580" marT="0" marB="0"/>
                </a:tc>
              </a:tr>
              <a:tr h="328145">
                <a:tc>
                  <a:txBody>
                    <a:bodyPr/>
                    <a:lstStyle/>
                    <a:p>
                      <a:pPr>
                        <a:lnSpc>
                          <a:spcPct val="115000"/>
                        </a:lnSpc>
                        <a:spcAft>
                          <a:spcPts val="0"/>
                        </a:spcAft>
                      </a:pPr>
                      <a:r>
                        <a:rPr lang="lt-LT" sz="1200">
                          <a:effectLst/>
                        </a:rPr>
                        <a:t>Vasario 14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Diskusija ,,Kauno gynybinis paveldas“ knygos pristatymas</a:t>
                      </a:r>
                      <a:endParaRPr lang="lt-LT" sz="1100">
                        <a:effectLst/>
                        <a:latin typeface="Calibri"/>
                        <a:ea typeface="Calibri"/>
                        <a:cs typeface="Times New Roman"/>
                      </a:endParaRPr>
                    </a:p>
                  </a:txBody>
                  <a:tcPr marL="68580" marR="68580" marT="0" marB="0"/>
                </a:tc>
              </a:tr>
              <a:tr h="328145">
                <a:tc>
                  <a:txBody>
                    <a:bodyPr/>
                    <a:lstStyle/>
                    <a:p>
                      <a:pPr>
                        <a:lnSpc>
                          <a:spcPct val="115000"/>
                        </a:lnSpc>
                        <a:spcAft>
                          <a:spcPts val="0"/>
                        </a:spcAft>
                      </a:pPr>
                      <a:r>
                        <a:rPr lang="lt-LT" sz="1200">
                          <a:effectLst/>
                        </a:rPr>
                        <a:t>Vasario 14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Yaotsu (Japonija) ir Kauno bendradarbiavimo sutarties pasirašymas</a:t>
                      </a:r>
                      <a:endParaRPr lang="lt-LT" sz="1100">
                        <a:effectLst/>
                        <a:latin typeface="Calibri"/>
                        <a:ea typeface="Calibri"/>
                        <a:cs typeface="Times New Roman"/>
                      </a:endParaRPr>
                    </a:p>
                  </a:txBody>
                  <a:tcPr marL="68580" marR="68580" marT="0" marB="0"/>
                </a:tc>
              </a:tr>
              <a:tr h="328145">
                <a:tc>
                  <a:txBody>
                    <a:bodyPr/>
                    <a:lstStyle/>
                    <a:p>
                      <a:pPr>
                        <a:lnSpc>
                          <a:spcPct val="115000"/>
                        </a:lnSpc>
                        <a:spcAft>
                          <a:spcPts val="0"/>
                        </a:spcAft>
                      </a:pPr>
                      <a:r>
                        <a:rPr lang="lt-LT" sz="1200">
                          <a:effectLst/>
                        </a:rPr>
                        <a:t>Vasario 15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dirty="0">
                          <a:effectLst/>
                        </a:rPr>
                        <a:t>Vasario 16-osios minėjimas Aleksote</a:t>
                      </a:r>
                      <a:endParaRPr lang="lt-LT"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25119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9592" y="332656"/>
            <a:ext cx="7272808" cy="1035571"/>
          </a:xfrm>
        </p:spPr>
        <p:txBody>
          <a:bodyPr>
            <a:noAutofit/>
          </a:bodyPr>
          <a:lstStyle/>
          <a:p>
            <a:pPr algn="ctr"/>
            <a:r>
              <a:rPr lang="lt-LT" sz="2800" b="1" dirty="0" smtClean="0">
                <a:solidFill>
                  <a:schemeClr val="tx2">
                    <a:lumMod val="75000"/>
                  </a:schemeClr>
                </a:solidFill>
                <a:latin typeface="Arial" panose="020B0604020202020204" pitchFamily="34" charset="0"/>
                <a:cs typeface="Arial" panose="020B0604020202020204" pitchFamily="34" charset="0"/>
              </a:rPr>
              <a:t/>
            </a:r>
            <a:br>
              <a:rPr lang="lt-LT" sz="2800" b="1" dirty="0" smtClean="0">
                <a:solidFill>
                  <a:schemeClr val="tx2">
                    <a:lumMod val="75000"/>
                  </a:schemeClr>
                </a:solidFill>
                <a:latin typeface="Arial" panose="020B0604020202020204" pitchFamily="34" charset="0"/>
                <a:cs typeface="Arial" panose="020B0604020202020204" pitchFamily="34" charset="0"/>
              </a:rPr>
            </a:br>
            <a:r>
              <a:rPr lang="lt-LT" sz="3200" b="1" dirty="0" smtClean="0">
                <a:solidFill>
                  <a:schemeClr val="tx2">
                    <a:lumMod val="75000"/>
                  </a:schemeClr>
                </a:solidFill>
                <a:latin typeface="Arial" panose="020B0604020202020204" pitchFamily="34" charset="0"/>
                <a:cs typeface="Arial" panose="020B0604020202020204" pitchFamily="34" charset="0"/>
              </a:rPr>
              <a:t/>
            </a:r>
            <a:br>
              <a:rPr lang="lt-LT" sz="3200" b="1" dirty="0" smtClean="0">
                <a:solidFill>
                  <a:schemeClr val="tx2">
                    <a:lumMod val="75000"/>
                  </a:schemeClr>
                </a:solidFill>
                <a:latin typeface="Arial" panose="020B0604020202020204" pitchFamily="34" charset="0"/>
                <a:cs typeface="Arial" panose="020B0604020202020204" pitchFamily="34" charset="0"/>
              </a:rPr>
            </a:br>
            <a:r>
              <a:rPr lang="lt-LT" sz="3200" dirty="0">
                <a:solidFill>
                  <a:srgbClr val="760000"/>
                </a:solidFill>
                <a:latin typeface="Arial" panose="020B0604020202020204" pitchFamily="34" charset="0"/>
                <a:cs typeface="Arial" panose="020B0604020202020204" pitchFamily="34" charset="0"/>
              </a:rPr>
              <a:t>Svarbiausi A</a:t>
            </a:r>
            <a:r>
              <a:rPr lang="lt-LT" sz="3200" dirty="0" smtClean="0">
                <a:solidFill>
                  <a:srgbClr val="760000"/>
                </a:solidFill>
                <a:latin typeface="Arial" panose="020B0604020202020204" pitchFamily="34" charset="0"/>
                <a:cs typeface="Arial" panose="020B0604020202020204" pitchFamily="34" charset="0"/>
              </a:rPr>
              <a:t>leksoto </a:t>
            </a:r>
            <a:r>
              <a:rPr lang="lt-LT" sz="3200" dirty="0">
                <a:solidFill>
                  <a:srgbClr val="760000"/>
                </a:solidFill>
                <a:latin typeface="Arial" panose="020B0604020202020204" pitchFamily="34" charset="0"/>
                <a:cs typeface="Arial" panose="020B0604020202020204" pitchFamily="34" charset="0"/>
              </a:rPr>
              <a:t>seniūnijos uždaviniai:</a:t>
            </a:r>
            <a:endParaRPr lang="en-US" sz="3200" dirty="0">
              <a:solidFill>
                <a:srgbClr val="760000"/>
              </a:solidFill>
              <a:latin typeface="Arial" panose="020B0604020202020204" pitchFamily="34" charset="0"/>
              <a:cs typeface="Arial" panose="020B0604020202020204" pitchFamily="34" charset="0"/>
            </a:endParaRPr>
          </a:p>
        </p:txBody>
      </p:sp>
      <p:sp>
        <p:nvSpPr>
          <p:cNvPr id="3" name="Turinio vietos rezervavimo ženklas 2"/>
          <p:cNvSpPr>
            <a:spLocks noGrp="1"/>
          </p:cNvSpPr>
          <p:nvPr>
            <p:ph sz="quarter" idx="1"/>
          </p:nvPr>
        </p:nvSpPr>
        <p:spPr>
          <a:xfrm>
            <a:off x="467544" y="1556792"/>
            <a:ext cx="7992888" cy="4217753"/>
          </a:xfrm>
        </p:spPr>
        <p:txBody>
          <a:bodyPr>
            <a:normAutofit/>
          </a:bodyPr>
          <a:lstStyle/>
          <a:p>
            <a:pPr marL="0" indent="0">
              <a:buNone/>
            </a:pPr>
            <a:endParaRPr lang="lt-LT" sz="2000" b="1" dirty="0" smtClean="0">
              <a:solidFill>
                <a:schemeClr val="tx2">
                  <a:lumMod val="75000"/>
                </a:schemeClr>
              </a:solidFill>
              <a:latin typeface="Verdana" pitchFamily="34" charset="0"/>
              <a:ea typeface="Verdana" pitchFamily="34" charset="0"/>
              <a:cs typeface="Verdana" pitchFamily="34" charset="0"/>
            </a:endParaRPr>
          </a:p>
          <a:p>
            <a:pPr algn="just">
              <a:buFont typeface="Courier New" panose="02070309020205020404" pitchFamily="49" charset="0"/>
              <a:buChar char="o"/>
              <a:defRPr/>
            </a:pPr>
            <a:r>
              <a:rPr lang="lt-LT" sz="2400" dirty="0" smtClean="0">
                <a:latin typeface="Arial" panose="020B0604020202020204" pitchFamily="34" charset="0"/>
                <a:cs typeface="Arial" panose="020B0604020202020204" pitchFamily="34" charset="0"/>
              </a:rPr>
              <a:t>Teikti </a:t>
            </a:r>
            <a:r>
              <a:rPr lang="lt-LT" sz="2400" dirty="0">
                <a:latin typeface="Arial" panose="020B0604020202020204" pitchFamily="34" charset="0"/>
                <a:cs typeface="Arial" panose="020B0604020202020204" pitchFamily="34" charset="0"/>
              </a:rPr>
              <a:t>kokybiškas viešojo administravimo paslaugas Aleksoto gyventojams;</a:t>
            </a:r>
          </a:p>
          <a:p>
            <a:pPr algn="just">
              <a:buFont typeface="Courier New" panose="02070309020205020404" pitchFamily="49" charset="0"/>
              <a:buChar char="o"/>
              <a:defRPr/>
            </a:pPr>
            <a:r>
              <a:rPr lang="lt-LT" sz="2400" dirty="0" smtClean="0">
                <a:latin typeface="Arial" panose="020B0604020202020204" pitchFamily="34" charset="0"/>
                <a:cs typeface="Arial" panose="020B0604020202020204" pitchFamily="34" charset="0"/>
              </a:rPr>
              <a:t>Siekti </a:t>
            </a:r>
            <a:r>
              <a:rPr lang="lt-LT" sz="2400" dirty="0">
                <a:latin typeface="Arial" panose="020B0604020202020204" pitchFamily="34" charset="0"/>
                <a:cs typeface="Arial" panose="020B0604020202020204" pitchFamily="34" charset="0"/>
              </a:rPr>
              <a:t>užtikrinti gyventojų socialinę ir ekonominę gerovę; </a:t>
            </a:r>
          </a:p>
          <a:p>
            <a:pPr algn="just">
              <a:buFont typeface="Courier New" panose="02070309020205020404" pitchFamily="49" charset="0"/>
              <a:buChar char="o"/>
              <a:defRPr/>
            </a:pPr>
            <a:r>
              <a:rPr lang="lt-LT" sz="2400" dirty="0" smtClean="0">
                <a:latin typeface="Arial" panose="020B0604020202020204" pitchFamily="34" charset="0"/>
                <a:cs typeface="Arial" panose="020B0604020202020204" pitchFamily="34" charset="0"/>
              </a:rPr>
              <a:t>Skatinti </a:t>
            </a:r>
            <a:r>
              <a:rPr lang="lt-LT" sz="2400" dirty="0">
                <a:latin typeface="Arial" panose="020B0604020202020204" pitchFamily="34" charset="0"/>
                <a:cs typeface="Arial" panose="020B0604020202020204" pitchFamily="34" charset="0"/>
              </a:rPr>
              <a:t>gyventojus dalyvauti vietos savivaldos procese; </a:t>
            </a:r>
          </a:p>
          <a:p>
            <a:pPr algn="just">
              <a:buFont typeface="Courier New" panose="02070309020205020404" pitchFamily="49" charset="0"/>
              <a:buChar char="o"/>
              <a:defRPr/>
            </a:pPr>
            <a:r>
              <a:rPr lang="lt-LT" sz="2400" dirty="0" smtClean="0">
                <a:latin typeface="Arial" panose="020B0604020202020204" pitchFamily="34" charset="0"/>
                <a:cs typeface="Arial" panose="020B0604020202020204" pitchFamily="34" charset="0"/>
              </a:rPr>
              <a:t>Stiprinti </a:t>
            </a:r>
            <a:r>
              <a:rPr lang="lt-LT" sz="2400" dirty="0">
                <a:latin typeface="Arial" panose="020B0604020202020204" pitchFamily="34" charset="0"/>
                <a:cs typeface="Arial" panose="020B0604020202020204" pitchFamily="34" charset="0"/>
              </a:rPr>
              <a:t>bendruomeninius ryšius.</a:t>
            </a:r>
          </a:p>
          <a:p>
            <a:pPr marL="0" indent="0">
              <a:buNone/>
            </a:pPr>
            <a:endParaRPr lang="lt-LT" sz="2000" b="1"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Ø"/>
            </a:pPr>
            <a:endParaRPr lang="lt-LT" sz="2000" b="1" dirty="0">
              <a:solidFill>
                <a:schemeClr val="tx2">
                  <a:lumMod val="75000"/>
                </a:schemeClr>
              </a:solidFill>
              <a:latin typeface="Verdana" pitchFamily="34" charset="0"/>
              <a:ea typeface="Verdana" pitchFamily="34" charset="0"/>
              <a:cs typeface="Verdana" pitchFamily="34" charset="0"/>
            </a:endParaRPr>
          </a:p>
          <a:p>
            <a:endParaRPr lang="lt-LT" sz="2400" dirty="0"/>
          </a:p>
        </p:txBody>
      </p:sp>
    </p:spTree>
    <p:extLst>
      <p:ext uri="{BB962C8B-B14F-4D97-AF65-F5344CB8AC3E}">
        <p14:creationId xmlns:p14="http://schemas.microsoft.com/office/powerpoint/2010/main" val="20593564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urinio vietos rezervavimo ženklas 3"/>
          <p:cNvGraphicFramePr>
            <a:graphicFrameLocks noGrp="1"/>
          </p:cNvGraphicFramePr>
          <p:nvPr>
            <p:ph sz="quarter" idx="1"/>
            <p:extLst>
              <p:ext uri="{D42A27DB-BD31-4B8C-83A1-F6EECF244321}">
                <p14:modId xmlns:p14="http://schemas.microsoft.com/office/powerpoint/2010/main" val="3497687680"/>
              </p:ext>
            </p:extLst>
          </p:nvPr>
        </p:nvGraphicFramePr>
        <p:xfrm>
          <a:off x="1043608" y="404664"/>
          <a:ext cx="6984776" cy="6120689"/>
        </p:xfrm>
        <a:graphic>
          <a:graphicData uri="http://schemas.openxmlformats.org/drawingml/2006/table">
            <a:tbl>
              <a:tblPr firstRow="1" firstCol="1" bandRow="1">
                <a:tableStyleId>{5C22544A-7EE6-4342-B048-85BDC9FD1C3A}</a:tableStyleId>
              </a:tblPr>
              <a:tblGrid>
                <a:gridCol w="1382920"/>
                <a:gridCol w="5601856"/>
              </a:tblGrid>
              <a:tr h="266117">
                <a:tc>
                  <a:txBody>
                    <a:bodyPr/>
                    <a:lstStyle/>
                    <a:p>
                      <a:pPr>
                        <a:lnSpc>
                          <a:spcPct val="115000"/>
                        </a:lnSpc>
                        <a:spcAft>
                          <a:spcPts val="0"/>
                        </a:spcAft>
                      </a:pPr>
                      <a:r>
                        <a:rPr lang="lt-LT" sz="1200" dirty="0">
                          <a:effectLst/>
                        </a:rPr>
                        <a:t>Vasario 16 d.</a:t>
                      </a:r>
                      <a:endParaRPr lang="lt-LT" sz="1100" dirty="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Dalyvavimas vasario 16-osios renginiuose</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Vasario 21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dirty="0">
                          <a:effectLst/>
                        </a:rPr>
                        <a:t>Dalyvauta diskusijoje ,,Idėja Kaunui“</a:t>
                      </a:r>
                      <a:endParaRPr lang="lt-LT" sz="1100" dirty="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Vasario 22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Susitikimas dėl vagysčių prevencijos su bendruomenės pareigūnėmis</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Vasario 24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Užgavėnės Aleksote</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Kovo 11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Kovo 11-osios paminėjimas</a:t>
                      </a:r>
                      <a:endParaRPr lang="lt-LT" sz="1100">
                        <a:effectLst/>
                        <a:latin typeface="Calibri"/>
                        <a:ea typeface="Calibri"/>
                        <a:cs typeface="Times New Roman"/>
                      </a:endParaRPr>
                    </a:p>
                  </a:txBody>
                  <a:tcPr marL="68580" marR="68580" marT="0" marB="0"/>
                </a:tc>
              </a:tr>
              <a:tr h="532233">
                <a:tc>
                  <a:txBody>
                    <a:bodyPr/>
                    <a:lstStyle/>
                    <a:p>
                      <a:pPr>
                        <a:lnSpc>
                          <a:spcPct val="115000"/>
                        </a:lnSpc>
                        <a:spcAft>
                          <a:spcPts val="0"/>
                        </a:spcAft>
                      </a:pPr>
                      <a:r>
                        <a:rPr lang="lt-LT" sz="1200">
                          <a:effectLst/>
                        </a:rPr>
                        <a:t>Kovo 19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Napoleono kariuomenės persikėlimo per Nemuną įamžinimo ženklo atidengimas</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Kovo 20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Laimės dienos šventė Aleksote</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Kovo 20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Dalyvavimas Žemės dienos paminėjime Marvelėje</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Balandžio 3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Susitikimas su policijos atstovais</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Balandžio 4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Žygis Marvelės slėniu</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Balandžio 5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dirty="0">
                          <a:effectLst/>
                        </a:rPr>
                        <a:t>Dalyvavimas renginyje su VDU studentais „Aleksoto pasakojimai“</a:t>
                      </a:r>
                      <a:endParaRPr lang="lt-LT" sz="1100" dirty="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Balandžio 10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Dalyvavimas kompozitoriaus G. Kuprevičiaus 75 m. jubiliejaus paminėjime</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Balandžio 12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Aleksoto seniūnijos organizuotas susitikimas su visuomene</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Balandžio 12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Aleksoto šimtametės gyventojos pagerbimo šventė</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Balandžio 26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Pavasarinės talkos organizavimas Marvelės slėnyje „Kaunas tvarkosi 2019“</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Balandžio 27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Marso diena I-jame forte</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Balandžio 28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Susitikimas su JE vyskupu R. Norvila</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Gegužės 9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Europos dienos minėjimas Aleksote</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Gegužės 23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Dalyvavome Kiemų šventėje Laisvės alėjoje</a:t>
                      </a:r>
                      <a:endParaRPr lang="lt-LT" sz="1100">
                        <a:effectLst/>
                        <a:latin typeface="Calibri"/>
                        <a:ea typeface="Calibri"/>
                        <a:cs typeface="Times New Roman"/>
                      </a:endParaRPr>
                    </a:p>
                  </a:txBody>
                  <a:tcPr marL="68580" marR="68580" marT="0" marB="0"/>
                </a:tc>
              </a:tr>
              <a:tr h="266117">
                <a:tc>
                  <a:txBody>
                    <a:bodyPr/>
                    <a:lstStyle/>
                    <a:p>
                      <a:pPr>
                        <a:lnSpc>
                          <a:spcPct val="115000"/>
                        </a:lnSpc>
                        <a:spcAft>
                          <a:spcPts val="0"/>
                        </a:spcAft>
                      </a:pPr>
                      <a:r>
                        <a:rPr lang="lt-LT" sz="1200">
                          <a:effectLst/>
                        </a:rPr>
                        <a:t>Gegužės 24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Kaimynų dienos paminėjimas Aleksote. Kiečių/Šeštokų g. kaimynai</a:t>
                      </a:r>
                      <a:endParaRPr lang="lt-LT" sz="1100">
                        <a:effectLst/>
                        <a:latin typeface="Calibri"/>
                        <a:ea typeface="Calibri"/>
                        <a:cs typeface="Times New Roman"/>
                      </a:endParaRPr>
                    </a:p>
                  </a:txBody>
                  <a:tcPr marL="68580" marR="68580" marT="0" marB="0"/>
                </a:tc>
              </a:tr>
              <a:tr h="532233">
                <a:tc>
                  <a:txBody>
                    <a:bodyPr/>
                    <a:lstStyle/>
                    <a:p>
                      <a:pPr>
                        <a:lnSpc>
                          <a:spcPct val="115000"/>
                        </a:lnSpc>
                        <a:spcAft>
                          <a:spcPts val="0"/>
                        </a:spcAft>
                      </a:pPr>
                      <a:r>
                        <a:rPr lang="lt-LT" sz="1200">
                          <a:effectLst/>
                        </a:rPr>
                        <a:t>Gegužės 30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dirty="0">
                          <a:effectLst/>
                        </a:rPr>
                        <a:t>Bendradarbiavimo skatinimas tarp miestų partnerių. Bendruomeninės veiklos stiprinimui kelionė į </a:t>
                      </a:r>
                      <a:r>
                        <a:rPr lang="lt-LT" sz="1200" dirty="0" err="1">
                          <a:effectLst/>
                        </a:rPr>
                        <a:t>Brno</a:t>
                      </a:r>
                      <a:r>
                        <a:rPr lang="lt-LT" sz="1200" dirty="0">
                          <a:effectLst/>
                        </a:rPr>
                        <a:t> (Čekijos Respublika)</a:t>
                      </a:r>
                      <a:endParaRPr lang="lt-LT"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41872334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urinio vietos rezervavimo ženklas 3"/>
          <p:cNvGraphicFramePr>
            <a:graphicFrameLocks noGrp="1"/>
          </p:cNvGraphicFramePr>
          <p:nvPr>
            <p:ph sz="quarter" idx="1"/>
            <p:extLst>
              <p:ext uri="{D42A27DB-BD31-4B8C-83A1-F6EECF244321}">
                <p14:modId xmlns:p14="http://schemas.microsoft.com/office/powerpoint/2010/main" val="534307429"/>
              </p:ext>
            </p:extLst>
          </p:nvPr>
        </p:nvGraphicFramePr>
        <p:xfrm>
          <a:off x="899592" y="332656"/>
          <a:ext cx="7056784" cy="6181264"/>
        </p:xfrm>
        <a:graphic>
          <a:graphicData uri="http://schemas.openxmlformats.org/drawingml/2006/table">
            <a:tbl>
              <a:tblPr firstRow="1" firstCol="1" bandRow="1">
                <a:tableStyleId>{5C22544A-7EE6-4342-B048-85BDC9FD1C3A}</a:tableStyleId>
              </a:tblPr>
              <a:tblGrid>
                <a:gridCol w="1397178"/>
                <a:gridCol w="5659606"/>
              </a:tblGrid>
              <a:tr h="360040">
                <a:tc>
                  <a:txBody>
                    <a:bodyPr/>
                    <a:lstStyle/>
                    <a:p>
                      <a:pPr>
                        <a:lnSpc>
                          <a:spcPct val="115000"/>
                        </a:lnSpc>
                        <a:spcAft>
                          <a:spcPts val="0"/>
                        </a:spcAft>
                      </a:pPr>
                      <a:r>
                        <a:rPr lang="lt-LT" sz="1200" dirty="0">
                          <a:effectLst/>
                        </a:rPr>
                        <a:t>Birželio 5 d.</a:t>
                      </a:r>
                      <a:endParaRPr lang="lt-LT" sz="1100" dirty="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Šeštokų-Kiečių g. parko atidarymo šventė</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Birželio 6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Susitikimas su Vokietijos policijos akademijos studentais</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Birželio 6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Susitikimas su žygeiviais iš Kūrybos kampo 360</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Birželio 21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Dalyvavimas Šaulių šimtmečio minėjime</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Birželio 22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Pakruojo dvaro gėlių kilimų konkursas</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Birželio 23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Joninių šventė Marvelėje ir Kačerginėje</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dirty="0">
                          <a:effectLst/>
                        </a:rPr>
                        <a:t>Birželio 29 d.</a:t>
                      </a:r>
                      <a:endParaRPr lang="lt-LT" sz="1100" dirty="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Dalyvavimas Deltuvos mūšio inscenizacijoje (su IV pulko voltižierių apranga)</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Liepos 6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Tautiška giesmė nuo Jiesios piliakalnio</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Liepos 7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Vaškų miestelio šventėje</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Liepos 14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Dviračių žygis Aleksote skirtas S.Dariaus ir S.Girėno skrydžiui atminti</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Liepos 19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Kvapų naktis VDU Botanikos sode</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Liepos 30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Susitikima su JK lietuvių bendruomenės pirmininke p. Dalia Asanavičiūte</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Rugpjūčio 3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Dalyvavome Viešvilės šventėje</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Rugpjūčio 6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Japonų vaikų sutikimas Kauno Rotušėje</a:t>
                      </a:r>
                      <a:endParaRPr lang="lt-LT" sz="110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a:effectLst/>
                        </a:rPr>
                        <a:t>Rugpjūčio 23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dirty="0">
                          <a:effectLst/>
                        </a:rPr>
                        <a:t>Baltijos kelio paminėjimas</a:t>
                      </a:r>
                      <a:endParaRPr lang="lt-LT" sz="1100" dirty="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dirty="0">
                          <a:effectLst/>
                        </a:rPr>
                        <a:t>Rugpjūčio 24 d.</a:t>
                      </a:r>
                      <a:endParaRPr lang="lt-LT" sz="1100" dirty="0">
                        <a:effectLst/>
                        <a:latin typeface="Calibri"/>
                        <a:ea typeface="Calibri"/>
                        <a:cs typeface="Times New Roman"/>
                      </a:endParaRPr>
                    </a:p>
                  </a:txBody>
                  <a:tcPr marL="68580" marR="68580" marT="0" marB="0"/>
                </a:tc>
                <a:tc>
                  <a:txBody>
                    <a:bodyPr/>
                    <a:lstStyle/>
                    <a:p>
                      <a:pPr>
                        <a:lnSpc>
                          <a:spcPct val="115000"/>
                        </a:lnSpc>
                        <a:spcAft>
                          <a:spcPts val="0"/>
                        </a:spcAft>
                      </a:pPr>
                      <a:r>
                        <a:rPr lang="lt-LT" sz="1200" dirty="0">
                          <a:effectLst/>
                        </a:rPr>
                        <a:t>Dalyvavome Laisvės piknike</a:t>
                      </a:r>
                      <a:endParaRPr lang="lt-LT" sz="1100" dirty="0">
                        <a:effectLst/>
                        <a:latin typeface="Calibri"/>
                        <a:ea typeface="Calibri"/>
                        <a:cs typeface="Times New Roman"/>
                      </a:endParaRPr>
                    </a:p>
                  </a:txBody>
                  <a:tcPr marL="68580" marR="68580" marT="0" marB="0"/>
                </a:tc>
              </a:tr>
              <a:tr h="360040">
                <a:tc>
                  <a:txBody>
                    <a:bodyPr/>
                    <a:lstStyle/>
                    <a:p>
                      <a:pPr>
                        <a:lnSpc>
                          <a:spcPct val="115000"/>
                        </a:lnSpc>
                        <a:spcAft>
                          <a:spcPts val="0"/>
                        </a:spcAft>
                      </a:pPr>
                      <a:r>
                        <a:rPr lang="lt-LT" sz="1200" dirty="0" smtClean="0">
                          <a:effectLst/>
                          <a:latin typeface="Century Schoolbook" panose="02040604050505020304" pitchFamily="18" charset="0"/>
                          <a:ea typeface="Calibri"/>
                          <a:cs typeface="Times New Roman"/>
                        </a:rPr>
                        <a:t>Rugsėjo 4 d.</a:t>
                      </a:r>
                      <a:endParaRPr lang="lt-LT" sz="1200" dirty="0">
                        <a:effectLst/>
                        <a:latin typeface="Century Schoolbook" panose="02040604050505020304" pitchFamily="18" charset="0"/>
                        <a:ea typeface="Calibri"/>
                        <a:cs typeface="Times New Roman"/>
                      </a:endParaRPr>
                    </a:p>
                  </a:txBody>
                  <a:tcPr marL="68580" marR="68580" marT="0" marB="0"/>
                </a:tc>
                <a:tc>
                  <a:txBody>
                    <a:bodyPr/>
                    <a:lstStyle/>
                    <a:p>
                      <a:pPr>
                        <a:lnSpc>
                          <a:spcPct val="115000"/>
                        </a:lnSpc>
                        <a:spcAft>
                          <a:spcPts val="0"/>
                        </a:spcAft>
                      </a:pPr>
                      <a:r>
                        <a:rPr lang="lt-LT" sz="1200" dirty="0" smtClean="0">
                          <a:effectLst/>
                          <a:latin typeface="Century Schoolbook" panose="02040604050505020304" pitchFamily="18" charset="0"/>
                          <a:ea typeface="Calibri"/>
                          <a:cs typeface="Times New Roman"/>
                        </a:rPr>
                        <a:t>Gražiausios sodybos ir </a:t>
                      </a:r>
                      <a:r>
                        <a:rPr lang="lt-LT" sz="1200" smtClean="0">
                          <a:effectLst/>
                          <a:latin typeface="Century Schoolbook" panose="02040604050505020304" pitchFamily="18" charset="0"/>
                          <a:ea typeface="Calibri"/>
                          <a:cs typeface="Times New Roman"/>
                        </a:rPr>
                        <a:t>daugiabučių namų </a:t>
                      </a:r>
                      <a:r>
                        <a:rPr lang="lt-LT" sz="1200" dirty="0" smtClean="0">
                          <a:effectLst/>
                          <a:latin typeface="Century Schoolbook" panose="02040604050505020304" pitchFamily="18" charset="0"/>
                          <a:ea typeface="Calibri"/>
                          <a:cs typeface="Times New Roman"/>
                        </a:rPr>
                        <a:t>bendrijos 2019</a:t>
                      </a:r>
                      <a:r>
                        <a:rPr lang="lt-LT" sz="1200" baseline="0" dirty="0" smtClean="0">
                          <a:effectLst/>
                          <a:latin typeface="Century Schoolbook" panose="02040604050505020304" pitchFamily="18" charset="0"/>
                          <a:ea typeface="Calibri"/>
                          <a:cs typeface="Times New Roman"/>
                        </a:rPr>
                        <a:t> konkursas ir laureatų pagerbimo šventė</a:t>
                      </a:r>
                      <a:endParaRPr lang="lt-LT" sz="1200" dirty="0">
                        <a:effectLst/>
                        <a:latin typeface="Century Schoolbook" panose="02040604050505020304" pitchFamily="18" charset="0"/>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6667386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urinio vietos rezervavimo ženklas 3"/>
          <p:cNvGraphicFramePr>
            <a:graphicFrameLocks noGrp="1"/>
          </p:cNvGraphicFramePr>
          <p:nvPr>
            <p:ph sz="quarter" idx="1"/>
            <p:extLst>
              <p:ext uri="{D42A27DB-BD31-4B8C-83A1-F6EECF244321}">
                <p14:modId xmlns:p14="http://schemas.microsoft.com/office/powerpoint/2010/main" val="2799362871"/>
              </p:ext>
            </p:extLst>
          </p:nvPr>
        </p:nvGraphicFramePr>
        <p:xfrm>
          <a:off x="1043608" y="404664"/>
          <a:ext cx="6984776" cy="5904656"/>
        </p:xfrm>
        <a:graphic>
          <a:graphicData uri="http://schemas.openxmlformats.org/drawingml/2006/table">
            <a:tbl>
              <a:tblPr firstRow="1" firstCol="1" bandRow="1">
                <a:tableStyleId>{5C22544A-7EE6-4342-B048-85BDC9FD1C3A}</a:tableStyleId>
              </a:tblPr>
              <a:tblGrid>
                <a:gridCol w="1382920"/>
                <a:gridCol w="5601856"/>
              </a:tblGrid>
              <a:tr h="369041">
                <a:tc>
                  <a:txBody>
                    <a:bodyPr/>
                    <a:lstStyle/>
                    <a:p>
                      <a:pPr>
                        <a:lnSpc>
                          <a:spcPct val="115000"/>
                        </a:lnSpc>
                        <a:spcAft>
                          <a:spcPts val="0"/>
                        </a:spcAft>
                      </a:pPr>
                      <a:r>
                        <a:rPr lang="lt-LT" sz="1200">
                          <a:effectLst/>
                        </a:rPr>
                        <a:t>Rugsėjo 5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SADM finansuojamo projekto pristatymo renginys</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Rugsėjo 15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20-oji Aleksoto šventė</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Rugsėjo 21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Dalyvavimas gamtosauginėje tarptautinėje akcijoje „River Cleamup“</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Spalio 3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Aleksoto mokytojų senjorų pagerbimo šventės organizavimas</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Lapkričio 7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Seniūnaičių rinkimų aptarimas ir pagerbimas</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Lapkričio 7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Floristikos seminaras Aleksote</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Lapkričio 8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Dalyvavimas Aleksoto bendruomeniniame forume </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Lapkričio 15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Derliaus šventės organizavimas </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Lapkričio 27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Dalyvavimas Kristinos Visagurskienės paskaitoje apie ilgaamžiškumą</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Lapkričio 28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Aleksoto mažoji olimpiada</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Lapkričio 29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Dalyvavimas pirmosios pagalbos suteikimo mokymuose</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Gruodžio 6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Aleksoto Kalėdų eglės įžiebimas</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Gruodžio 6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Vėliavų pagerbimo iškilmių organizavimas ir dalyvavimas</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Gruodžio 12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Aleksoto sporto projekto pradžios renginio organizavimas</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Gruodžio 23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a:effectLst/>
                        </a:rPr>
                        <a:t>Sveikinimai senelių namų „Akacijų užuovėja“ gyventojams</a:t>
                      </a:r>
                      <a:endParaRPr lang="lt-LT" sz="1100">
                        <a:effectLst/>
                        <a:latin typeface="Calibri"/>
                        <a:ea typeface="Calibri"/>
                        <a:cs typeface="Times New Roman"/>
                      </a:endParaRPr>
                    </a:p>
                  </a:txBody>
                  <a:tcPr marL="68580" marR="68580" marT="0" marB="0"/>
                </a:tc>
              </a:tr>
              <a:tr h="369041">
                <a:tc>
                  <a:txBody>
                    <a:bodyPr/>
                    <a:lstStyle/>
                    <a:p>
                      <a:pPr>
                        <a:lnSpc>
                          <a:spcPct val="115000"/>
                        </a:lnSpc>
                        <a:spcAft>
                          <a:spcPts val="0"/>
                        </a:spcAft>
                      </a:pPr>
                      <a:r>
                        <a:rPr lang="lt-LT" sz="1200">
                          <a:effectLst/>
                        </a:rPr>
                        <a:t>Gruodžio 27 d.</a:t>
                      </a:r>
                      <a:endParaRPr lang="lt-LT" sz="1100">
                        <a:effectLst/>
                        <a:latin typeface="Calibri"/>
                        <a:ea typeface="Calibri"/>
                        <a:cs typeface="Times New Roman"/>
                      </a:endParaRPr>
                    </a:p>
                  </a:txBody>
                  <a:tcPr marL="68580" marR="68580" marT="0" marB="0"/>
                </a:tc>
                <a:tc>
                  <a:txBody>
                    <a:bodyPr/>
                    <a:lstStyle/>
                    <a:p>
                      <a:pPr>
                        <a:lnSpc>
                          <a:spcPct val="115000"/>
                        </a:lnSpc>
                        <a:spcAft>
                          <a:spcPts val="0"/>
                        </a:spcAft>
                      </a:pPr>
                      <a:r>
                        <a:rPr lang="lt-LT" sz="1200" dirty="0">
                          <a:effectLst/>
                        </a:rPr>
                        <a:t>Kalėdų šventės organizavimas Aleksoto vaikams </a:t>
                      </a:r>
                      <a:endParaRPr lang="lt-LT"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40620584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avadinimas 1"/>
          <p:cNvSpPr>
            <a:spLocks noGrp="1"/>
          </p:cNvSpPr>
          <p:nvPr>
            <p:ph type="title"/>
          </p:nvPr>
        </p:nvSpPr>
        <p:spPr>
          <a:xfrm>
            <a:off x="373063" y="434975"/>
            <a:ext cx="3311525"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Trys Karaliai Kauno Rotušėje</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2019 01 06</a:t>
            </a:r>
          </a:p>
        </p:txBody>
      </p:sp>
      <p:pic>
        <p:nvPicPr>
          <p:cNvPr id="8195"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2863" y="1562100"/>
            <a:ext cx="3971925" cy="5295900"/>
          </a:xfrm>
        </p:spPr>
      </p:pic>
      <p:pic>
        <p:nvPicPr>
          <p:cNvPr id="8196"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3138" y="3832225"/>
            <a:ext cx="4035425" cy="3025775"/>
          </a:xfrm>
        </p:spPr>
      </p:pic>
      <p:pic>
        <p:nvPicPr>
          <p:cNvPr id="8197" name="Paveikslėlis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15888"/>
            <a:ext cx="5435600"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4267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avadinimas 1"/>
          <p:cNvSpPr>
            <a:spLocks noGrp="1"/>
          </p:cNvSpPr>
          <p:nvPr>
            <p:ph type="title"/>
          </p:nvPr>
        </p:nvSpPr>
        <p:spPr>
          <a:xfrm>
            <a:off x="1619672" y="188640"/>
            <a:ext cx="6250508" cy="863600"/>
          </a:xfrm>
        </p:spPr>
        <p:txBody>
          <a:bodyPr>
            <a:noAutofit/>
          </a:bodyPr>
          <a:lstStyle/>
          <a:p>
            <a:r>
              <a:rPr lang="lt-LT" altLang="lt-LT" sz="2800" dirty="0" smtClean="0">
                <a:solidFill>
                  <a:srgbClr val="760000"/>
                </a:solidFill>
                <a:latin typeface="Arial" panose="020B0604020202020204" pitchFamily="34" charset="0"/>
                <a:cs typeface="Arial" panose="020B0604020202020204" pitchFamily="34" charset="0"/>
              </a:rPr>
              <a:t>Aplankyti senelių namai 2019 01 10</a:t>
            </a:r>
          </a:p>
        </p:txBody>
      </p:sp>
      <p:pic>
        <p:nvPicPr>
          <p:cNvPr id="9219"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438" y="1557338"/>
            <a:ext cx="8991600" cy="5057775"/>
          </a:xfrm>
        </p:spPr>
      </p:pic>
    </p:spTree>
    <p:extLst>
      <p:ext uri="{BB962C8B-B14F-4D97-AF65-F5344CB8AC3E}">
        <p14:creationId xmlns:p14="http://schemas.microsoft.com/office/powerpoint/2010/main" val="14322162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avadinimas 1"/>
          <p:cNvSpPr>
            <a:spLocks noGrp="1"/>
          </p:cNvSpPr>
          <p:nvPr>
            <p:ph type="title"/>
          </p:nvPr>
        </p:nvSpPr>
        <p:spPr>
          <a:xfrm>
            <a:off x="479425" y="333375"/>
            <a:ext cx="8304213" cy="863600"/>
          </a:xfrm>
        </p:spPr>
        <p:txBody>
          <a:bodyPr>
            <a:noAutofit/>
          </a:bodyPr>
          <a:lstStyle/>
          <a:p>
            <a:r>
              <a:rPr lang="lt-LT" altLang="lt-LT" sz="2800" dirty="0" smtClean="0">
                <a:solidFill>
                  <a:srgbClr val="760000"/>
                </a:solidFill>
                <a:latin typeface="Arial" panose="020B0604020202020204" pitchFamily="34" charset="0"/>
                <a:cs typeface="Arial" panose="020B0604020202020204" pitchFamily="34" charset="0"/>
              </a:rPr>
              <a:t>Kauno gidai paruoš ekskursijų maršrutą po Aleksotą 2019 01 12</a:t>
            </a:r>
          </a:p>
        </p:txBody>
      </p:sp>
      <p:pic>
        <p:nvPicPr>
          <p:cNvPr id="11267"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438" y="1484313"/>
            <a:ext cx="9120187" cy="5130800"/>
          </a:xfrm>
        </p:spPr>
      </p:pic>
    </p:spTree>
    <p:extLst>
      <p:ext uri="{BB962C8B-B14F-4D97-AF65-F5344CB8AC3E}">
        <p14:creationId xmlns:p14="http://schemas.microsoft.com/office/powerpoint/2010/main" val="40688575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avadinimas 1"/>
          <p:cNvSpPr>
            <a:spLocks noGrp="1"/>
          </p:cNvSpPr>
          <p:nvPr>
            <p:ph type="title"/>
          </p:nvPr>
        </p:nvSpPr>
        <p:spPr>
          <a:xfrm>
            <a:off x="395536" y="1628800"/>
            <a:ext cx="3303662" cy="863600"/>
          </a:xfrm>
        </p:spPr>
        <p:txBody>
          <a:bodyPr>
            <a:noAutofit/>
          </a:bodyPr>
          <a:lstStyle/>
          <a:p>
            <a:r>
              <a:rPr lang="lt-LT" altLang="lt-LT" sz="2800" dirty="0" smtClean="0">
                <a:solidFill>
                  <a:srgbClr val="760000"/>
                </a:solidFill>
                <a:latin typeface="Arial" panose="020B0604020202020204" pitchFamily="34" charset="0"/>
                <a:cs typeface="Arial" panose="020B0604020202020204" pitchFamily="34" charset="0"/>
              </a:rPr>
              <a:t>Kairiojo Nemuno kranto architektūrinės vizijos pristatyme</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2019 01 15</a:t>
            </a:r>
          </a:p>
        </p:txBody>
      </p:sp>
      <p:pic>
        <p:nvPicPr>
          <p:cNvPr id="12291"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7163" y="2816225"/>
            <a:ext cx="7167562" cy="4032250"/>
          </a:xfrm>
        </p:spPr>
      </p:pic>
      <p:pic>
        <p:nvPicPr>
          <p:cNvPr id="12292"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741738" y="-55563"/>
            <a:ext cx="5402262" cy="4051301"/>
          </a:xfrm>
        </p:spPr>
      </p:pic>
    </p:spTree>
    <p:extLst>
      <p:ext uri="{BB962C8B-B14F-4D97-AF65-F5344CB8AC3E}">
        <p14:creationId xmlns:p14="http://schemas.microsoft.com/office/powerpoint/2010/main" val="41538947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avadinimas 1"/>
          <p:cNvSpPr>
            <a:spLocks noGrp="1"/>
          </p:cNvSpPr>
          <p:nvPr>
            <p:ph type="title"/>
          </p:nvPr>
        </p:nvSpPr>
        <p:spPr>
          <a:xfrm>
            <a:off x="107504" y="0"/>
            <a:ext cx="9360594" cy="863600"/>
          </a:xfrm>
        </p:spPr>
        <p:txBody>
          <a:bodyPr>
            <a:noAutofit/>
          </a:bodyPr>
          <a:lstStyle/>
          <a:p>
            <a:r>
              <a:rPr lang="lt-LT" altLang="lt-LT" sz="2800" dirty="0" smtClean="0">
                <a:solidFill>
                  <a:srgbClr val="760000"/>
                </a:solidFill>
                <a:latin typeface="Arial" panose="020B0604020202020204" pitchFamily="34" charset="0"/>
                <a:cs typeface="Arial" panose="020B0604020202020204" pitchFamily="34" charset="0"/>
              </a:rPr>
              <a:t>Diskusija apie menų industrijas Aleksote 2019 01 17</a:t>
            </a:r>
          </a:p>
        </p:txBody>
      </p:sp>
      <p:pic>
        <p:nvPicPr>
          <p:cNvPr id="13315"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2560638"/>
            <a:ext cx="5729288" cy="4297362"/>
          </a:xfrm>
        </p:spPr>
      </p:pic>
      <p:pic>
        <p:nvPicPr>
          <p:cNvPr id="13316"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86350" y="1412875"/>
            <a:ext cx="4035425" cy="3025775"/>
          </a:xfrm>
        </p:spPr>
      </p:pic>
    </p:spTree>
    <p:extLst>
      <p:ext uri="{BB962C8B-B14F-4D97-AF65-F5344CB8AC3E}">
        <p14:creationId xmlns:p14="http://schemas.microsoft.com/office/powerpoint/2010/main" val="36784681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avadinimas 1"/>
          <p:cNvSpPr>
            <a:spLocks noGrp="1"/>
          </p:cNvSpPr>
          <p:nvPr>
            <p:ph type="title"/>
          </p:nvPr>
        </p:nvSpPr>
        <p:spPr>
          <a:xfrm>
            <a:off x="250825" y="260350"/>
            <a:ext cx="8569325" cy="863600"/>
          </a:xfrm>
        </p:spPr>
        <p:txBody>
          <a:bodyPr>
            <a:noAutofit/>
          </a:bodyPr>
          <a:lstStyle/>
          <a:p>
            <a:r>
              <a:rPr lang="en-GB" altLang="lt-LT" sz="2800" dirty="0" err="1" smtClean="0">
                <a:solidFill>
                  <a:srgbClr val="760000"/>
                </a:solidFill>
                <a:latin typeface="Arial" panose="020B0604020202020204" pitchFamily="34" charset="0"/>
                <a:cs typeface="Arial" panose="020B0604020202020204" pitchFamily="34" charset="0"/>
              </a:rPr>
              <a:t>Susitikimas</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su</a:t>
            </a:r>
            <a:r>
              <a:rPr lang="en-GB" altLang="lt-LT" sz="2800" dirty="0" smtClean="0">
                <a:solidFill>
                  <a:srgbClr val="760000"/>
                </a:solidFill>
                <a:latin typeface="Arial" panose="020B0604020202020204" pitchFamily="34" charset="0"/>
                <a:cs typeface="Arial" panose="020B0604020202020204" pitchFamily="34" charset="0"/>
              </a:rPr>
              <a:t> VDU </a:t>
            </a:r>
            <a:r>
              <a:rPr lang="en-GB" altLang="lt-LT" sz="2800" dirty="0" err="1" smtClean="0">
                <a:solidFill>
                  <a:srgbClr val="760000"/>
                </a:solidFill>
                <a:latin typeface="Arial" panose="020B0604020202020204" pitchFamily="34" charset="0"/>
                <a:cs typeface="Arial" panose="020B0604020202020204" pitchFamily="34" charset="0"/>
              </a:rPr>
              <a:t>Botanikos</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sodo</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direktorium</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N.Jurkoniu</a:t>
            </a:r>
            <a:r>
              <a:rPr lang="en-GB" altLang="lt-LT" sz="2800" dirty="0" smtClean="0">
                <a:solidFill>
                  <a:srgbClr val="760000"/>
                </a:solidFill>
                <a:latin typeface="Arial" panose="020B0604020202020204" pitchFamily="34" charset="0"/>
                <a:cs typeface="Arial" panose="020B0604020202020204" pitchFamily="34" charset="0"/>
              </a:rPr>
              <a:t> 2019 01 23</a:t>
            </a:r>
            <a:endParaRPr lang="lt-LT" altLang="lt-LT" sz="2800" dirty="0" smtClean="0">
              <a:solidFill>
                <a:srgbClr val="760000"/>
              </a:solidFill>
              <a:latin typeface="Arial" panose="020B0604020202020204" pitchFamily="34" charset="0"/>
              <a:cs typeface="Arial" panose="020B0604020202020204" pitchFamily="34" charset="0"/>
            </a:endParaRPr>
          </a:p>
        </p:txBody>
      </p:sp>
      <p:pic>
        <p:nvPicPr>
          <p:cNvPr id="15363"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57338"/>
            <a:ext cx="9048750" cy="4392612"/>
          </a:xfrm>
        </p:spPr>
      </p:pic>
    </p:spTree>
    <p:extLst>
      <p:ext uri="{BB962C8B-B14F-4D97-AF65-F5344CB8AC3E}">
        <p14:creationId xmlns:p14="http://schemas.microsoft.com/office/powerpoint/2010/main" val="1120717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avadinimas 1"/>
          <p:cNvSpPr>
            <a:spLocks noGrp="1"/>
          </p:cNvSpPr>
          <p:nvPr>
            <p:ph type="title"/>
          </p:nvPr>
        </p:nvSpPr>
        <p:spPr>
          <a:xfrm>
            <a:off x="107950" y="260350"/>
            <a:ext cx="9020175" cy="504825"/>
          </a:xfrm>
        </p:spPr>
        <p:txBody>
          <a:bodyPr>
            <a:noAutofit/>
          </a:bodyPr>
          <a:lstStyle/>
          <a:p>
            <a:r>
              <a:rPr lang="en-GB" altLang="lt-LT" sz="2800" dirty="0" err="1" smtClean="0">
                <a:solidFill>
                  <a:srgbClr val="760000"/>
                </a:solidFill>
                <a:latin typeface="Arial" panose="020B0604020202020204" pitchFamily="34" charset="0"/>
                <a:cs typeface="Arial" panose="020B0604020202020204" pitchFamily="34" charset="0"/>
              </a:rPr>
              <a:t>Aleksoto</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seni</a:t>
            </a:r>
            <a:r>
              <a:rPr lang="lt-LT" altLang="lt-LT" sz="2800" dirty="0" smtClean="0">
                <a:solidFill>
                  <a:srgbClr val="760000"/>
                </a:solidFill>
                <a:latin typeface="Arial" panose="020B0604020202020204" pitchFamily="34" charset="0"/>
                <a:cs typeface="Arial" panose="020B0604020202020204" pitchFamily="34" charset="0"/>
              </a:rPr>
              <a:t>ū</a:t>
            </a:r>
            <a:r>
              <a:rPr lang="en-GB" altLang="lt-LT" sz="2800" dirty="0" err="1" smtClean="0">
                <a:solidFill>
                  <a:srgbClr val="760000"/>
                </a:solidFill>
                <a:latin typeface="Arial" panose="020B0604020202020204" pitchFamily="34" charset="0"/>
                <a:cs typeface="Arial" panose="020B0604020202020204" pitchFamily="34" charset="0"/>
              </a:rPr>
              <a:t>nijos</a:t>
            </a:r>
            <a:r>
              <a:rPr lang="lt-LT" altLang="lt-LT" sz="2800" dirty="0" smtClean="0">
                <a:solidFill>
                  <a:srgbClr val="760000"/>
                </a:solidFill>
                <a:latin typeface="Arial" panose="020B0604020202020204" pitchFamily="34" charset="0"/>
                <a:cs typeface="Arial" panose="020B0604020202020204" pitchFamily="34" charset="0"/>
              </a:rPr>
              <a:t> ataskaita 2019 01 31</a:t>
            </a:r>
          </a:p>
        </p:txBody>
      </p:sp>
      <p:pic>
        <p:nvPicPr>
          <p:cNvPr id="16387"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7950" y="908050"/>
            <a:ext cx="5305425" cy="3529013"/>
          </a:xfrm>
        </p:spPr>
      </p:pic>
      <p:pic>
        <p:nvPicPr>
          <p:cNvPr id="16388"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882900" y="2708275"/>
            <a:ext cx="6245225" cy="4152900"/>
          </a:xfrm>
        </p:spPr>
      </p:pic>
    </p:spTree>
    <p:extLst>
      <p:ext uri="{BB962C8B-B14F-4D97-AF65-F5344CB8AC3E}">
        <p14:creationId xmlns:p14="http://schemas.microsoft.com/office/powerpoint/2010/main" val="979448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a:xfrm>
            <a:off x="467544" y="-171400"/>
            <a:ext cx="8183880" cy="1051560"/>
          </a:xfrm>
        </p:spPr>
        <p:txBody>
          <a:bodyPr>
            <a:normAutofit/>
          </a:bodyPr>
          <a:lstStyle/>
          <a:p>
            <a:pPr algn="ctr"/>
            <a:r>
              <a:rPr lang="lt-LT" sz="2800" dirty="0">
                <a:solidFill>
                  <a:srgbClr val="760000"/>
                </a:solidFill>
                <a:latin typeface="Arial" panose="020B0604020202020204" pitchFamily="34" charset="0"/>
                <a:cs typeface="Arial" panose="020B0604020202020204" pitchFamily="34" charset="0"/>
              </a:rPr>
              <a:t>Aleksoto seniūnijos žemėlapis</a:t>
            </a:r>
            <a:endParaRPr lang="lt-LT" sz="2800" dirty="0">
              <a:solidFill>
                <a:srgbClr val="760000"/>
              </a:solidFill>
            </a:endParaRPr>
          </a:p>
        </p:txBody>
      </p:sp>
      <p:pic>
        <p:nvPicPr>
          <p:cNvPr id="9" name="Picture 4" descr="zemelapis"/>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899592" y="1196752"/>
            <a:ext cx="6697663" cy="5080000"/>
          </a:xfrm>
          <a:noFill/>
        </p:spPr>
      </p:pic>
    </p:spTree>
    <p:extLst>
      <p:ext uri="{BB962C8B-B14F-4D97-AF65-F5344CB8AC3E}">
        <p14:creationId xmlns:p14="http://schemas.microsoft.com/office/powerpoint/2010/main" val="32499539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avadinimas 1"/>
          <p:cNvSpPr>
            <a:spLocks noGrp="1"/>
          </p:cNvSpPr>
          <p:nvPr>
            <p:ph type="title"/>
          </p:nvPr>
        </p:nvSpPr>
        <p:spPr>
          <a:xfrm>
            <a:off x="467544" y="0"/>
            <a:ext cx="7715200" cy="11430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Stalo teniso veteranų turnyras R. Budriūno taurei laimėti 2019 02 12</a:t>
            </a:r>
          </a:p>
        </p:txBody>
      </p:sp>
      <p:sp>
        <p:nvSpPr>
          <p:cNvPr id="2" name="Turinio vietos rezervavimo ženklas 1"/>
          <p:cNvSpPr>
            <a:spLocks noGrp="1"/>
          </p:cNvSpPr>
          <p:nvPr>
            <p:ph sz="quarter" idx="1"/>
          </p:nvPr>
        </p:nvSpPr>
        <p:spPr>
          <a:xfrm>
            <a:off x="457200" y="1600200"/>
            <a:ext cx="7467600" cy="4997152"/>
          </a:xfrm>
        </p:spPr>
        <p:txBody>
          <a:bodyPr/>
          <a:lstStyle/>
          <a:p>
            <a:endParaRPr lang="lt-LT" dirty="0"/>
          </a:p>
        </p:txBody>
      </p:sp>
      <p:pic>
        <p:nvPicPr>
          <p:cNvPr id="3074" name="Picture 2" descr="C:\Users\vytanark\Desktop\20191010_1915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59974"/>
            <a:ext cx="7992888" cy="519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3795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avadinimas 1"/>
          <p:cNvSpPr>
            <a:spLocks noGrp="1"/>
          </p:cNvSpPr>
          <p:nvPr>
            <p:ph type="title"/>
          </p:nvPr>
        </p:nvSpPr>
        <p:spPr>
          <a:xfrm>
            <a:off x="323850" y="260350"/>
            <a:ext cx="8424863" cy="863600"/>
          </a:xfrm>
        </p:spPr>
        <p:txBody>
          <a:bodyPr>
            <a:noAutofit/>
          </a:bodyPr>
          <a:lstStyle/>
          <a:p>
            <a:r>
              <a:rPr lang="lt-LT" altLang="lt-LT" sz="2800" dirty="0" smtClean="0">
                <a:solidFill>
                  <a:srgbClr val="760000"/>
                </a:solidFill>
                <a:latin typeface="Arial" panose="020B0604020202020204" pitchFamily="34" charset="0"/>
                <a:cs typeface="Arial" panose="020B0604020202020204" pitchFamily="34" charset="0"/>
              </a:rPr>
              <a:t>Knygos “Kauno gynybinis paveldas” pristatyme 2019 02 14</a:t>
            </a:r>
          </a:p>
        </p:txBody>
      </p:sp>
      <p:pic>
        <p:nvPicPr>
          <p:cNvPr id="19459"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355976" y="1052736"/>
            <a:ext cx="4643438" cy="3482975"/>
          </a:xfrm>
        </p:spPr>
      </p:pic>
      <p:pic>
        <p:nvPicPr>
          <p:cNvPr id="19460"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07504" y="2996952"/>
            <a:ext cx="4979987" cy="3673475"/>
          </a:xfrm>
        </p:spPr>
      </p:pic>
    </p:spTree>
    <p:extLst>
      <p:ext uri="{BB962C8B-B14F-4D97-AF65-F5344CB8AC3E}">
        <p14:creationId xmlns:p14="http://schemas.microsoft.com/office/powerpoint/2010/main" val="31839257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avadinimas 1"/>
          <p:cNvSpPr>
            <a:spLocks noGrp="1"/>
          </p:cNvSpPr>
          <p:nvPr>
            <p:ph type="title"/>
          </p:nvPr>
        </p:nvSpPr>
        <p:spPr>
          <a:xfrm>
            <a:off x="3979863" y="887413"/>
            <a:ext cx="4824412" cy="863600"/>
          </a:xfrm>
        </p:spPr>
        <p:txBody>
          <a:bodyPr>
            <a:noAutofit/>
          </a:bodyPr>
          <a:lstStyle/>
          <a:p>
            <a:pPr algn="ctr"/>
            <a:r>
              <a:rPr lang="lt-LT" altLang="lt-LT" sz="2800" dirty="0" err="1" smtClean="0">
                <a:solidFill>
                  <a:srgbClr val="760000"/>
                </a:solidFill>
                <a:latin typeface="Arial" panose="020B0604020202020204" pitchFamily="34" charset="0"/>
                <a:cs typeface="Arial" panose="020B0604020202020204" pitchFamily="34" charset="0"/>
              </a:rPr>
              <a:t>Yaotsu</a:t>
            </a:r>
            <a:r>
              <a:rPr lang="lt-LT" altLang="lt-LT" sz="2800" dirty="0" smtClean="0">
                <a:solidFill>
                  <a:srgbClr val="760000"/>
                </a:solidFill>
                <a:latin typeface="Arial" panose="020B0604020202020204" pitchFamily="34" charset="0"/>
                <a:cs typeface="Arial" panose="020B0604020202020204" pitchFamily="34" charset="0"/>
              </a:rPr>
              <a:t> ir Kauno bendradarbiavimo sutartis</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2019 02 14</a:t>
            </a:r>
          </a:p>
        </p:txBody>
      </p:sp>
      <p:pic>
        <p:nvPicPr>
          <p:cNvPr id="20483" name="Turinio vietos rezervavimo ženklas 5"/>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525" y="0"/>
            <a:ext cx="3670300" cy="5295900"/>
          </a:xfrm>
        </p:spPr>
      </p:pic>
      <p:pic>
        <p:nvPicPr>
          <p:cNvPr id="20484" name="Turinio vietos rezervavimo ženklas 4" descr="http://www.kaunas.lt/wp-content/uploads/sites/13/2019/02/sutartis-300x200.png">
            <a:hlinkClick r:id="rId3"/>
          </p:cNvPr>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700338" y="2636838"/>
            <a:ext cx="6440487" cy="4221162"/>
          </a:xfrm>
        </p:spPr>
      </p:pic>
    </p:spTree>
    <p:extLst>
      <p:ext uri="{BB962C8B-B14F-4D97-AF65-F5344CB8AC3E}">
        <p14:creationId xmlns:p14="http://schemas.microsoft.com/office/powerpoint/2010/main" val="41647806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avadinimas 1"/>
          <p:cNvSpPr>
            <a:spLocks noGrp="1"/>
          </p:cNvSpPr>
          <p:nvPr>
            <p:ph type="title"/>
          </p:nvPr>
        </p:nvSpPr>
        <p:spPr>
          <a:xfrm>
            <a:off x="9525" y="260350"/>
            <a:ext cx="9134475"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Sutartis su </a:t>
            </a:r>
            <a:r>
              <a:rPr lang="lt-LT" altLang="lt-LT" sz="2800" dirty="0" err="1" smtClean="0">
                <a:solidFill>
                  <a:srgbClr val="760000"/>
                </a:solidFill>
                <a:latin typeface="Arial" panose="020B0604020202020204" pitchFamily="34" charset="0"/>
                <a:cs typeface="Arial" panose="020B0604020202020204" pitchFamily="34" charset="0"/>
              </a:rPr>
              <a:t>Div</a:t>
            </a:r>
            <a:r>
              <a:rPr lang="lt-LT" altLang="lt-LT" sz="2800" dirty="0" smtClean="0">
                <a:solidFill>
                  <a:srgbClr val="760000"/>
                </a:solidFill>
                <a:latin typeface="Arial" panose="020B0604020202020204" pitchFamily="34" charset="0"/>
                <a:cs typeface="Arial" panose="020B0604020202020204" pitchFamily="34" charset="0"/>
              </a:rPr>
              <a:t>. Generolo Stasio </a:t>
            </a:r>
            <a:r>
              <a:rPr lang="lt-LT" altLang="lt-LT" sz="2800" dirty="0" err="1" smtClean="0">
                <a:solidFill>
                  <a:srgbClr val="760000"/>
                </a:solidFill>
                <a:latin typeface="Arial" panose="020B0604020202020204" pitchFamily="34" charset="0"/>
                <a:cs typeface="Arial" panose="020B0604020202020204" pitchFamily="34" charset="0"/>
              </a:rPr>
              <a:t>Raštikio</a:t>
            </a:r>
            <a:r>
              <a:rPr lang="lt-LT" altLang="lt-LT" sz="2800" dirty="0" smtClean="0">
                <a:solidFill>
                  <a:srgbClr val="760000"/>
                </a:solidFill>
                <a:latin typeface="Arial" panose="020B0604020202020204" pitchFamily="34" charset="0"/>
                <a:cs typeface="Arial" panose="020B0604020202020204" pitchFamily="34" charset="0"/>
              </a:rPr>
              <a:t> Lietuvos kariuomenės mokykla 2019 02 15</a:t>
            </a:r>
          </a:p>
        </p:txBody>
      </p:sp>
      <p:pic>
        <p:nvPicPr>
          <p:cNvPr id="21507" name="Turinio vietos rezervavimo ženklas 4"/>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525" y="1336675"/>
            <a:ext cx="4922838" cy="3279775"/>
          </a:xfrm>
        </p:spPr>
      </p:pic>
      <p:pic>
        <p:nvPicPr>
          <p:cNvPr id="21508" name="Turinio vietos rezervavimo ženklas 5"/>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668713" y="3141663"/>
            <a:ext cx="5475287" cy="3646487"/>
          </a:xfrm>
        </p:spPr>
      </p:pic>
    </p:spTree>
    <p:extLst>
      <p:ext uri="{BB962C8B-B14F-4D97-AF65-F5344CB8AC3E}">
        <p14:creationId xmlns:p14="http://schemas.microsoft.com/office/powerpoint/2010/main" val="29482776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avadinimas 1"/>
          <p:cNvSpPr>
            <a:spLocks noGrp="1"/>
          </p:cNvSpPr>
          <p:nvPr>
            <p:ph type="title"/>
          </p:nvPr>
        </p:nvSpPr>
        <p:spPr>
          <a:xfrm>
            <a:off x="5508625" y="1125538"/>
            <a:ext cx="3455988"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Vasario 16-osios minėjimas Aleksote</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2019 02 15</a:t>
            </a:r>
          </a:p>
        </p:txBody>
      </p:sp>
      <p:pic>
        <p:nvPicPr>
          <p:cNvPr id="23555"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15888"/>
            <a:ext cx="5070475" cy="3371850"/>
          </a:xfrm>
        </p:spPr>
      </p:pic>
      <p:pic>
        <p:nvPicPr>
          <p:cNvPr id="23556"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749675" y="3284538"/>
            <a:ext cx="5372100" cy="3573462"/>
          </a:xfrm>
        </p:spPr>
      </p:pic>
    </p:spTree>
    <p:extLst>
      <p:ext uri="{BB962C8B-B14F-4D97-AF65-F5344CB8AC3E}">
        <p14:creationId xmlns:p14="http://schemas.microsoft.com/office/powerpoint/2010/main" val="8564240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avadinimas 1"/>
          <p:cNvSpPr>
            <a:spLocks noGrp="1"/>
          </p:cNvSpPr>
          <p:nvPr>
            <p:ph type="title"/>
          </p:nvPr>
        </p:nvSpPr>
        <p:spPr>
          <a:xfrm>
            <a:off x="2155825" y="260350"/>
            <a:ext cx="4826000" cy="6477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2019 02 16</a:t>
            </a:r>
          </a:p>
        </p:txBody>
      </p:sp>
      <p:pic>
        <p:nvPicPr>
          <p:cNvPr id="24579"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4313" y="935038"/>
            <a:ext cx="8858250" cy="5900737"/>
          </a:xfrm>
        </p:spPr>
      </p:pic>
    </p:spTree>
    <p:extLst>
      <p:ext uri="{BB962C8B-B14F-4D97-AF65-F5344CB8AC3E}">
        <p14:creationId xmlns:p14="http://schemas.microsoft.com/office/powerpoint/2010/main" val="39357787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avadinimas 1"/>
          <p:cNvSpPr>
            <a:spLocks noGrp="1"/>
          </p:cNvSpPr>
          <p:nvPr>
            <p:ph type="title"/>
          </p:nvPr>
        </p:nvSpPr>
        <p:spPr>
          <a:xfrm>
            <a:off x="1763713" y="260350"/>
            <a:ext cx="6048375"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Dalyvavome diskusijoje „Idėja Kaunui“ 2019 02 21</a:t>
            </a:r>
          </a:p>
        </p:txBody>
      </p:sp>
      <p:pic>
        <p:nvPicPr>
          <p:cNvPr id="25603"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412875"/>
            <a:ext cx="7194550" cy="5295900"/>
          </a:xfrm>
        </p:spPr>
      </p:pic>
    </p:spTree>
    <p:extLst>
      <p:ext uri="{BB962C8B-B14F-4D97-AF65-F5344CB8AC3E}">
        <p14:creationId xmlns:p14="http://schemas.microsoft.com/office/powerpoint/2010/main" val="26065096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avadinimas 1"/>
          <p:cNvSpPr>
            <a:spLocks noGrp="1"/>
          </p:cNvSpPr>
          <p:nvPr>
            <p:ph type="title"/>
          </p:nvPr>
        </p:nvSpPr>
        <p:spPr>
          <a:xfrm>
            <a:off x="323850" y="333375"/>
            <a:ext cx="8097838"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Dalyvauta NVO konferencijoje apie viešąsias paslaugas 2019 02 22</a:t>
            </a:r>
          </a:p>
        </p:txBody>
      </p:sp>
      <p:pic>
        <p:nvPicPr>
          <p:cNvPr id="26627"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484313"/>
            <a:ext cx="8221663" cy="4941887"/>
          </a:xfrm>
        </p:spPr>
      </p:pic>
    </p:spTree>
    <p:extLst>
      <p:ext uri="{BB962C8B-B14F-4D97-AF65-F5344CB8AC3E}">
        <p14:creationId xmlns:p14="http://schemas.microsoft.com/office/powerpoint/2010/main" val="31768827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avadinimas 1"/>
          <p:cNvSpPr>
            <a:spLocks noGrp="1"/>
          </p:cNvSpPr>
          <p:nvPr>
            <p:ph type="title"/>
          </p:nvPr>
        </p:nvSpPr>
        <p:spPr>
          <a:xfrm>
            <a:off x="26288" y="-171400"/>
            <a:ext cx="8351838" cy="8636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Pareigūnės apie vagystes 2019 02 22</a:t>
            </a:r>
          </a:p>
        </p:txBody>
      </p:sp>
      <p:pic>
        <p:nvPicPr>
          <p:cNvPr id="27651"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765175"/>
            <a:ext cx="4716463" cy="3536950"/>
          </a:xfrm>
        </p:spPr>
      </p:pic>
      <p:pic>
        <p:nvPicPr>
          <p:cNvPr id="27652"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784600" y="2844800"/>
            <a:ext cx="5332413" cy="3998913"/>
          </a:xfrm>
        </p:spPr>
      </p:pic>
    </p:spTree>
    <p:extLst>
      <p:ext uri="{BB962C8B-B14F-4D97-AF65-F5344CB8AC3E}">
        <p14:creationId xmlns:p14="http://schemas.microsoft.com/office/powerpoint/2010/main" val="27488079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Turinio vietos rezervavimo ženklas 1"/>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88" y="274638"/>
            <a:ext cx="4325937" cy="6164262"/>
          </a:xfrm>
        </p:spPr>
      </p:pic>
      <p:pic>
        <p:nvPicPr>
          <p:cNvPr id="28675" name="Turinio vietos rezervavimo ženklas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27500" y="3357563"/>
            <a:ext cx="4986338" cy="3314700"/>
          </a:xfrm>
        </p:spPr>
      </p:pic>
      <p:pic>
        <p:nvPicPr>
          <p:cNvPr id="28676" name="Paveikslėlis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9763" y="115888"/>
            <a:ext cx="466407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557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a:xfrm>
            <a:off x="611560" y="-171400"/>
            <a:ext cx="7467600" cy="1143000"/>
          </a:xfrm>
        </p:spPr>
        <p:txBody>
          <a:bodyPr>
            <a:normAutofit/>
          </a:bodyPr>
          <a:lstStyle/>
          <a:p>
            <a:pPr algn="ctr"/>
            <a:r>
              <a:rPr lang="lt-LT" sz="2800" dirty="0">
                <a:solidFill>
                  <a:srgbClr val="760000"/>
                </a:solidFill>
                <a:latin typeface="Arial" panose="020B0604020202020204" pitchFamily="34" charset="0"/>
                <a:cs typeface="Arial" panose="020B0604020202020204" pitchFamily="34" charset="0"/>
              </a:rPr>
              <a:t>Aleksoto seniūnijos teritorija</a:t>
            </a:r>
            <a:endParaRPr lang="lt-LT" sz="2800" dirty="0">
              <a:solidFill>
                <a:srgbClr val="760000"/>
              </a:solidFill>
            </a:endParaRPr>
          </a:p>
        </p:txBody>
      </p:sp>
      <p:sp>
        <p:nvSpPr>
          <p:cNvPr id="3" name="Turinio vietos rezervavimo ženklas 2"/>
          <p:cNvSpPr>
            <a:spLocks noGrp="1"/>
          </p:cNvSpPr>
          <p:nvPr>
            <p:ph sz="quarter" idx="1"/>
          </p:nvPr>
        </p:nvSpPr>
        <p:spPr>
          <a:xfrm>
            <a:off x="467544" y="1412776"/>
            <a:ext cx="7467600" cy="4873752"/>
          </a:xfrm>
        </p:spPr>
        <p:txBody>
          <a:bodyPr>
            <a:normAutofit lnSpcReduction="10000"/>
          </a:bodyPr>
          <a:lstStyle/>
          <a:p>
            <a:pPr marL="274320" indent="-274320" algn="just">
              <a:lnSpc>
                <a:spcPct val="80000"/>
              </a:lnSpc>
              <a:buClr>
                <a:schemeClr val="accent1">
                  <a:lumMod val="60000"/>
                  <a:lumOff val="40000"/>
                </a:schemeClr>
              </a:buClr>
              <a:defRPr/>
            </a:pPr>
            <a:r>
              <a:rPr lang="lt-LT" altLang="lt-LT" sz="2400" dirty="0">
                <a:latin typeface="Arial" panose="020B0604020202020204" pitchFamily="34" charset="0"/>
                <a:cs typeface="Arial" panose="020B0604020202020204" pitchFamily="34" charset="0"/>
              </a:rPr>
              <a:t>Aleksoto seniūnija apima pietvakarinę Kauno miesto dalį kairiajame Nemuno krante. </a:t>
            </a:r>
            <a:endParaRPr lang="en-US" altLang="lt-LT" sz="2400" dirty="0">
              <a:latin typeface="Arial" panose="020B0604020202020204" pitchFamily="34" charset="0"/>
              <a:cs typeface="Arial" panose="020B0604020202020204" pitchFamily="34" charset="0"/>
            </a:endParaRPr>
          </a:p>
          <a:p>
            <a:pPr marL="274320" indent="-274320" algn="just">
              <a:lnSpc>
                <a:spcPct val="80000"/>
              </a:lnSpc>
              <a:buClr>
                <a:schemeClr val="accent1">
                  <a:lumMod val="60000"/>
                  <a:lumOff val="40000"/>
                </a:schemeClr>
              </a:buClr>
              <a:defRPr/>
            </a:pPr>
            <a:r>
              <a:rPr lang="lt-LT" altLang="lt-LT" sz="2400" dirty="0">
                <a:latin typeface="Arial" panose="020B0604020202020204" pitchFamily="34" charset="0"/>
                <a:cs typeface="Arial" panose="020B0604020202020204" pitchFamily="34" charset="0"/>
              </a:rPr>
              <a:t>Ją sudaro</a:t>
            </a:r>
            <a:r>
              <a:rPr lang="en-US" altLang="lt-LT" sz="2400" dirty="0">
                <a:latin typeface="Arial" panose="020B0604020202020204" pitchFamily="34" charset="0"/>
                <a:cs typeface="Arial" panose="020B0604020202020204" pitchFamily="34" charset="0"/>
              </a:rPr>
              <a:t>:</a:t>
            </a:r>
            <a:r>
              <a:rPr lang="lt-LT" altLang="lt-LT" sz="2400" dirty="0">
                <a:latin typeface="Arial" panose="020B0604020202020204" pitchFamily="34" charset="0"/>
                <a:cs typeface="Arial" panose="020B0604020202020204" pitchFamily="34" charset="0"/>
              </a:rPr>
              <a:t> Aleksoto, Fredos (Žemosios ir Aukštosios), I ir II Julijanavos, </a:t>
            </a:r>
            <a:r>
              <a:rPr lang="lt-LT" altLang="lt-LT" sz="2400" dirty="0" err="1">
                <a:latin typeface="Arial" panose="020B0604020202020204" pitchFamily="34" charset="0"/>
                <a:cs typeface="Arial" panose="020B0604020202020204" pitchFamily="34" charset="0"/>
              </a:rPr>
              <a:t>Naugardiškių</a:t>
            </a:r>
            <a:r>
              <a:rPr lang="lt-LT" altLang="lt-LT" sz="2400" dirty="0">
                <a:latin typeface="Arial" panose="020B0604020202020204" pitchFamily="34" charset="0"/>
                <a:cs typeface="Arial" panose="020B0604020202020204" pitchFamily="34" charset="0"/>
              </a:rPr>
              <a:t>, Jiesios , </a:t>
            </a:r>
            <a:r>
              <a:rPr lang="lt-LT" altLang="lt-LT" sz="2400" dirty="0" err="1">
                <a:latin typeface="Arial" panose="020B0604020202020204" pitchFamily="34" charset="0"/>
                <a:cs typeface="Arial" panose="020B0604020202020204" pitchFamily="34" charset="0"/>
              </a:rPr>
              <a:t>Tirkiliškių</a:t>
            </a:r>
            <a:r>
              <a:rPr lang="lt-LT" altLang="lt-LT" sz="2400" dirty="0">
                <a:latin typeface="Arial" panose="020B0604020202020204" pitchFamily="34" charset="0"/>
                <a:cs typeface="Arial" panose="020B0604020202020204" pitchFamily="34" charset="0"/>
              </a:rPr>
              <a:t>, Kazliškių, Yliškių, Linksmadvario, Marvelės bei I ir II Birutės dalys. </a:t>
            </a:r>
            <a:endParaRPr lang="en-US" altLang="lt-LT" sz="2400" dirty="0">
              <a:latin typeface="Arial" panose="020B0604020202020204" pitchFamily="34" charset="0"/>
              <a:cs typeface="Arial" panose="020B0604020202020204" pitchFamily="34" charset="0"/>
            </a:endParaRPr>
          </a:p>
          <a:p>
            <a:pPr marL="274320" indent="-274320" algn="just">
              <a:lnSpc>
                <a:spcPct val="80000"/>
              </a:lnSpc>
              <a:buClr>
                <a:schemeClr val="accent1">
                  <a:lumMod val="60000"/>
                  <a:lumOff val="40000"/>
                </a:schemeClr>
              </a:buClr>
              <a:defRPr/>
            </a:pPr>
            <a:r>
              <a:rPr lang="lt-LT" altLang="lt-LT" sz="2400" dirty="0">
                <a:latin typeface="Arial" panose="020B0604020202020204" pitchFamily="34" charset="0"/>
                <a:cs typeface="Arial" panose="020B0604020202020204" pitchFamily="34" charset="0"/>
              </a:rPr>
              <a:t>Seniūnija išsidėsčiusi Nemuno slėnio aukštutinėje ir žemutinėje dalyse. Nuo kitų miesto dalių seniūnija atskirta Nemuno upe ir Jiesios bei Marvelės upeliais su slėniais. </a:t>
            </a:r>
          </a:p>
          <a:p>
            <a:pPr marL="274320" indent="-274320" algn="just">
              <a:lnSpc>
                <a:spcPct val="80000"/>
              </a:lnSpc>
              <a:buClr>
                <a:schemeClr val="accent1">
                  <a:lumMod val="60000"/>
                  <a:lumOff val="40000"/>
                </a:schemeClr>
              </a:buClr>
              <a:defRPr/>
            </a:pPr>
            <a:r>
              <a:rPr lang="lt-LT" altLang="lt-LT" sz="2400" dirty="0">
                <a:latin typeface="Arial" panose="020B0604020202020204" pitchFamily="34" charset="0"/>
                <a:cs typeface="Arial" panose="020B0604020202020204" pitchFamily="34" charset="0"/>
              </a:rPr>
              <a:t>Į seniūniją iš kitų miesto dalių galima patekti Vytauto Didžiojo, M. K. Čiurlionio, J. </a:t>
            </a:r>
            <a:r>
              <a:rPr lang="lt-LT" altLang="lt-LT" sz="2400" dirty="0" err="1">
                <a:latin typeface="Arial" panose="020B0604020202020204" pitchFamily="34" charset="0"/>
                <a:cs typeface="Arial" panose="020B0604020202020204" pitchFamily="34" charset="0"/>
              </a:rPr>
              <a:t>Radzinausko</a:t>
            </a:r>
            <a:r>
              <a:rPr lang="lt-LT" altLang="lt-LT" sz="2400" dirty="0">
                <a:latin typeface="Arial" panose="020B0604020202020204" pitchFamily="34" charset="0"/>
                <a:cs typeface="Arial" panose="020B0604020202020204" pitchFamily="34" charset="0"/>
              </a:rPr>
              <a:t> tiltais per Nemuną bei tiltu per Jiesią. </a:t>
            </a:r>
          </a:p>
          <a:p>
            <a:pPr marL="274320" indent="-274320" algn="just">
              <a:lnSpc>
                <a:spcPct val="80000"/>
              </a:lnSpc>
              <a:buClr>
                <a:schemeClr val="accent1">
                  <a:lumMod val="60000"/>
                  <a:lumOff val="40000"/>
                </a:schemeClr>
              </a:buClr>
              <a:defRPr/>
            </a:pPr>
            <a:r>
              <a:rPr lang="lt-LT" altLang="lt-LT" sz="2400" dirty="0">
                <a:latin typeface="Arial" panose="020B0604020202020204" pitchFamily="34" charset="0"/>
                <a:cs typeface="Arial" panose="020B0604020202020204" pitchFamily="34" charset="0"/>
              </a:rPr>
              <a:t>Aleksoto pakraščiu eina </a:t>
            </a:r>
            <a:r>
              <a:rPr lang="lt-LT" altLang="lt-LT" sz="2400" dirty="0" err="1">
                <a:latin typeface="Arial" panose="020B0604020202020204" pitchFamily="34" charset="0"/>
                <a:cs typeface="Arial" panose="020B0604020202020204" pitchFamily="34" charset="0"/>
              </a:rPr>
              <a:t>Rail</a:t>
            </a:r>
            <a:r>
              <a:rPr lang="lt-LT" altLang="lt-LT" sz="2400" dirty="0">
                <a:latin typeface="Arial" panose="020B0604020202020204" pitchFamily="34" charset="0"/>
                <a:cs typeface="Arial" panose="020B0604020202020204" pitchFamily="34" charset="0"/>
              </a:rPr>
              <a:t> </a:t>
            </a:r>
            <a:r>
              <a:rPr lang="lt-LT" altLang="lt-LT" sz="2400" dirty="0" err="1">
                <a:latin typeface="Arial" panose="020B0604020202020204" pitchFamily="34" charset="0"/>
                <a:cs typeface="Arial" panose="020B0604020202020204" pitchFamily="34" charset="0"/>
              </a:rPr>
              <a:t>Baltica</a:t>
            </a:r>
            <a:r>
              <a:rPr lang="lt-LT" altLang="lt-LT" sz="2400" dirty="0">
                <a:latin typeface="Arial" panose="020B0604020202020204" pitchFamily="34" charset="0"/>
                <a:cs typeface="Arial" panose="020B0604020202020204" pitchFamily="34" charset="0"/>
              </a:rPr>
              <a:t> geležinkelis bei Kauno tvirtovės geležinkelis iš Ž.Fredos į aukštutinę dalį</a:t>
            </a:r>
            <a:r>
              <a:rPr lang="lt-LT" altLang="lt-LT" sz="2400" dirty="0" smtClean="0">
                <a:latin typeface="Arial" panose="020B0604020202020204" pitchFamily="34" charset="0"/>
                <a:cs typeface="Arial" panose="020B0604020202020204" pitchFamily="34" charset="0"/>
              </a:rPr>
              <a:t>.</a:t>
            </a:r>
            <a:endParaRPr lang="lt-LT" altLang="lt-L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44895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avadinimas 1"/>
          <p:cNvSpPr>
            <a:spLocks noGrp="1"/>
          </p:cNvSpPr>
          <p:nvPr>
            <p:ph type="title"/>
          </p:nvPr>
        </p:nvSpPr>
        <p:spPr>
          <a:xfrm>
            <a:off x="395536" y="-51371"/>
            <a:ext cx="7467600" cy="11430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Su Kovo 11-ąja</a:t>
            </a:r>
            <a:r>
              <a:rPr lang="en-GB" altLang="lt-LT" sz="2800" dirty="0" smtClean="0">
                <a:solidFill>
                  <a:srgbClr val="760000"/>
                </a:solidFill>
                <a:latin typeface="Arial" panose="020B0604020202020204" pitchFamily="34" charset="0"/>
                <a:cs typeface="Arial" panose="020B0604020202020204" pitchFamily="34" charset="0"/>
              </a:rPr>
              <a:t>!</a:t>
            </a:r>
            <a:endParaRPr lang="lt-LT" altLang="lt-LT" sz="2800" dirty="0" smtClean="0">
              <a:solidFill>
                <a:srgbClr val="760000"/>
              </a:solidFill>
              <a:latin typeface="Arial" panose="020B0604020202020204" pitchFamily="34" charset="0"/>
              <a:cs typeface="Arial" panose="020B0604020202020204" pitchFamily="34" charset="0"/>
            </a:endParaRPr>
          </a:p>
        </p:txBody>
      </p:sp>
      <p:pic>
        <p:nvPicPr>
          <p:cNvPr id="30723"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187450"/>
            <a:ext cx="7561262" cy="5670550"/>
          </a:xfrm>
        </p:spPr>
      </p:pic>
    </p:spTree>
    <p:extLst>
      <p:ext uri="{BB962C8B-B14F-4D97-AF65-F5344CB8AC3E}">
        <p14:creationId xmlns:p14="http://schemas.microsoft.com/office/powerpoint/2010/main" val="40252051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avadinimas 1"/>
          <p:cNvSpPr>
            <a:spLocks noGrp="1"/>
          </p:cNvSpPr>
          <p:nvPr>
            <p:ph type="title"/>
          </p:nvPr>
        </p:nvSpPr>
        <p:spPr>
          <a:xfrm>
            <a:off x="382588" y="836613"/>
            <a:ext cx="3541712"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Prie Napoleono kalno</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2019 03 19</a:t>
            </a:r>
          </a:p>
        </p:txBody>
      </p:sp>
      <p:pic>
        <p:nvPicPr>
          <p:cNvPr id="31747"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68825" y="0"/>
            <a:ext cx="4440238" cy="2952750"/>
          </a:xfrm>
        </p:spPr>
      </p:pic>
      <p:pic>
        <p:nvPicPr>
          <p:cNvPr id="31748"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1113" y="2947988"/>
            <a:ext cx="5568950" cy="3916362"/>
          </a:xfrm>
        </p:spPr>
      </p:pic>
    </p:spTree>
    <p:extLst>
      <p:ext uri="{BB962C8B-B14F-4D97-AF65-F5344CB8AC3E}">
        <p14:creationId xmlns:p14="http://schemas.microsoft.com/office/powerpoint/2010/main" val="13669181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avadinimas 1"/>
          <p:cNvSpPr>
            <a:spLocks noGrp="1"/>
          </p:cNvSpPr>
          <p:nvPr>
            <p:ph type="title"/>
          </p:nvPr>
        </p:nvSpPr>
        <p:spPr>
          <a:xfrm>
            <a:off x="395536" y="-171400"/>
            <a:ext cx="7467600" cy="11430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Laimės diena Aleksote 2019 03 20</a:t>
            </a:r>
          </a:p>
        </p:txBody>
      </p:sp>
      <p:pic>
        <p:nvPicPr>
          <p:cNvPr id="32771"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46138" y="1152525"/>
            <a:ext cx="7445375" cy="5584825"/>
          </a:xfrm>
        </p:spPr>
      </p:pic>
    </p:spTree>
    <p:extLst>
      <p:ext uri="{BB962C8B-B14F-4D97-AF65-F5344CB8AC3E}">
        <p14:creationId xmlns:p14="http://schemas.microsoft.com/office/powerpoint/2010/main" val="3386505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avadinimas 1"/>
          <p:cNvSpPr>
            <a:spLocks noGrp="1"/>
          </p:cNvSpPr>
          <p:nvPr>
            <p:ph type="title"/>
          </p:nvPr>
        </p:nvSpPr>
        <p:spPr>
          <a:xfrm>
            <a:off x="4338638" y="981075"/>
            <a:ext cx="3744912"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Žemės diena</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Marvelės slėnyje</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2019 03 20</a:t>
            </a:r>
          </a:p>
        </p:txBody>
      </p:sp>
      <p:pic>
        <p:nvPicPr>
          <p:cNvPr id="33795"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41288"/>
            <a:ext cx="3970338" cy="5295900"/>
          </a:xfrm>
        </p:spPr>
      </p:pic>
      <p:pic>
        <p:nvPicPr>
          <p:cNvPr id="33796"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348038" y="2492375"/>
            <a:ext cx="5726112" cy="4294188"/>
          </a:xfrm>
        </p:spPr>
      </p:pic>
    </p:spTree>
    <p:extLst>
      <p:ext uri="{BB962C8B-B14F-4D97-AF65-F5344CB8AC3E}">
        <p14:creationId xmlns:p14="http://schemas.microsoft.com/office/powerpoint/2010/main" val="16509266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avadinimas 1"/>
          <p:cNvSpPr>
            <a:spLocks noGrp="1"/>
          </p:cNvSpPr>
          <p:nvPr>
            <p:ph type="title"/>
          </p:nvPr>
        </p:nvSpPr>
        <p:spPr>
          <a:xfrm>
            <a:off x="467544" y="116632"/>
            <a:ext cx="7467600" cy="11430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Susitikome su policijos atstovais 2019 04 03</a:t>
            </a:r>
          </a:p>
        </p:txBody>
      </p:sp>
      <p:pic>
        <p:nvPicPr>
          <p:cNvPr id="35843"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38225" y="1341438"/>
            <a:ext cx="7061200" cy="5295900"/>
          </a:xfrm>
        </p:spPr>
      </p:pic>
    </p:spTree>
    <p:extLst>
      <p:ext uri="{BB962C8B-B14F-4D97-AF65-F5344CB8AC3E}">
        <p14:creationId xmlns:p14="http://schemas.microsoft.com/office/powerpoint/2010/main" val="40762157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avadinimas 1"/>
          <p:cNvSpPr>
            <a:spLocks noGrp="1"/>
          </p:cNvSpPr>
          <p:nvPr>
            <p:ph type="title"/>
          </p:nvPr>
        </p:nvSpPr>
        <p:spPr>
          <a:xfrm>
            <a:off x="323850" y="476250"/>
            <a:ext cx="3311525" cy="2233613"/>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Jono </a:t>
            </a:r>
            <a:r>
              <a:rPr lang="lt-LT" altLang="lt-LT" sz="2800" dirty="0" err="1" smtClean="0">
                <a:solidFill>
                  <a:srgbClr val="760000"/>
                </a:solidFill>
                <a:latin typeface="Arial" panose="020B0604020202020204" pitchFamily="34" charset="0"/>
                <a:cs typeface="Arial" panose="020B0604020202020204" pitchFamily="34" charset="0"/>
              </a:rPr>
              <a:t>Lukšės</a:t>
            </a:r>
            <a:r>
              <a:rPr lang="lt-LT" altLang="lt-LT" sz="2800" dirty="0" smtClean="0">
                <a:solidFill>
                  <a:srgbClr val="760000"/>
                </a:solidFill>
                <a:latin typeface="Arial" panose="020B0604020202020204" pitchFamily="34" charset="0"/>
                <a:cs typeface="Arial" panose="020B0604020202020204" pitchFamily="34" charset="0"/>
              </a:rPr>
              <a:t> dovana Aleksotui</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2019 04 03</a:t>
            </a:r>
          </a:p>
        </p:txBody>
      </p:sp>
      <p:pic>
        <p:nvPicPr>
          <p:cNvPr id="36867"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30638" y="1588"/>
            <a:ext cx="5286375" cy="6856412"/>
          </a:xfrm>
        </p:spPr>
      </p:pic>
    </p:spTree>
    <p:extLst>
      <p:ext uri="{BB962C8B-B14F-4D97-AF65-F5344CB8AC3E}">
        <p14:creationId xmlns:p14="http://schemas.microsoft.com/office/powerpoint/2010/main" val="25749818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avadinimas 1"/>
          <p:cNvSpPr>
            <a:spLocks noGrp="1"/>
          </p:cNvSpPr>
          <p:nvPr>
            <p:ph type="title"/>
          </p:nvPr>
        </p:nvSpPr>
        <p:spPr>
          <a:xfrm>
            <a:off x="467544" y="0"/>
            <a:ext cx="7467600" cy="11430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Žygis Marvelės slėniu 2019 04 04</a:t>
            </a:r>
          </a:p>
        </p:txBody>
      </p:sp>
      <p:pic>
        <p:nvPicPr>
          <p:cNvPr id="37891"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266825"/>
            <a:ext cx="5213350" cy="3910013"/>
          </a:xfrm>
        </p:spPr>
      </p:pic>
      <p:pic>
        <p:nvPicPr>
          <p:cNvPr id="37892"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716338" y="2781300"/>
            <a:ext cx="5427662" cy="4070350"/>
          </a:xfrm>
        </p:spPr>
      </p:pic>
    </p:spTree>
    <p:extLst>
      <p:ext uri="{BB962C8B-B14F-4D97-AF65-F5344CB8AC3E}">
        <p14:creationId xmlns:p14="http://schemas.microsoft.com/office/powerpoint/2010/main" val="19689938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avadinimas 1"/>
          <p:cNvSpPr>
            <a:spLocks noGrp="1"/>
          </p:cNvSpPr>
          <p:nvPr>
            <p:ph type="title"/>
          </p:nvPr>
        </p:nvSpPr>
        <p:spPr>
          <a:xfrm>
            <a:off x="467544" y="0"/>
            <a:ext cx="7467600" cy="11430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Aleksoto pasakojimai 2019 04 05</a:t>
            </a:r>
          </a:p>
        </p:txBody>
      </p:sp>
      <p:pic>
        <p:nvPicPr>
          <p:cNvPr id="39939"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386263" y="1412875"/>
            <a:ext cx="4757737" cy="3568700"/>
          </a:xfrm>
        </p:spPr>
      </p:pic>
      <p:pic>
        <p:nvPicPr>
          <p:cNvPr id="39940"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38113" y="2554288"/>
            <a:ext cx="5586412" cy="4189412"/>
          </a:xfrm>
        </p:spPr>
      </p:pic>
    </p:spTree>
    <p:extLst>
      <p:ext uri="{BB962C8B-B14F-4D97-AF65-F5344CB8AC3E}">
        <p14:creationId xmlns:p14="http://schemas.microsoft.com/office/powerpoint/2010/main" val="33340732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avadinimas 1"/>
          <p:cNvSpPr>
            <a:spLocks noGrp="1"/>
          </p:cNvSpPr>
          <p:nvPr>
            <p:ph type="title"/>
          </p:nvPr>
        </p:nvSpPr>
        <p:spPr>
          <a:xfrm>
            <a:off x="4855528" y="188640"/>
            <a:ext cx="4322762" cy="2736850"/>
          </a:xfrm>
        </p:spPr>
        <p:txBody>
          <a:bodyPr>
            <a:normAutofit/>
          </a:bodyPr>
          <a:lstStyle/>
          <a:p>
            <a:pPr algn="ctr"/>
            <a:r>
              <a:rPr lang="en-GB" altLang="lt-LT" sz="2800" dirty="0" err="1" smtClean="0">
                <a:solidFill>
                  <a:srgbClr val="760000"/>
                </a:solidFill>
                <a:latin typeface="Arial" panose="020B0604020202020204" pitchFamily="34" charset="0"/>
                <a:cs typeface="Arial" panose="020B0604020202020204" pitchFamily="34" charset="0"/>
              </a:rPr>
              <a:t>Sveikiname</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kompozitori</a:t>
            </a:r>
            <a:r>
              <a:rPr lang="lt-LT" altLang="lt-LT" sz="2800" dirty="0" smtClean="0">
                <a:solidFill>
                  <a:srgbClr val="760000"/>
                </a:solidFill>
                <a:latin typeface="Arial" panose="020B0604020202020204" pitchFamily="34" charset="0"/>
                <a:cs typeface="Arial" panose="020B0604020202020204" pitchFamily="34" charset="0"/>
              </a:rPr>
              <a:t>ų</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Giedri</a:t>
            </a:r>
            <a:r>
              <a:rPr lang="lt-LT" altLang="lt-LT" sz="2800" dirty="0" smtClean="0">
                <a:solidFill>
                  <a:srgbClr val="760000"/>
                </a:solidFill>
                <a:latin typeface="Arial" panose="020B0604020202020204" pitchFamily="34" charset="0"/>
                <a:cs typeface="Arial" panose="020B0604020202020204" pitchFamily="34" charset="0"/>
              </a:rPr>
              <a:t>ų</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Kuprevi</a:t>
            </a:r>
            <a:r>
              <a:rPr lang="lt-LT" altLang="lt-LT" sz="2800" dirty="0" err="1" smtClean="0">
                <a:solidFill>
                  <a:srgbClr val="760000"/>
                </a:solidFill>
                <a:latin typeface="Arial" panose="020B0604020202020204" pitchFamily="34" charset="0"/>
                <a:cs typeface="Arial" panose="020B0604020202020204" pitchFamily="34" charset="0"/>
              </a:rPr>
              <a:t>čių</a:t>
            </a:r>
            <a:r>
              <a:rPr lang="lt-LT" altLang="lt-LT" sz="2800" dirty="0" smtClean="0">
                <a:solidFill>
                  <a:srgbClr val="760000"/>
                </a:solidFill>
                <a:latin typeface="Arial" panose="020B0604020202020204" pitchFamily="34" charset="0"/>
                <a:cs typeface="Arial" panose="020B0604020202020204" pitchFamily="34" charset="0"/>
              </a:rPr>
              <a:t> su 75-uoju jubiliejumi</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2019 04 10</a:t>
            </a:r>
          </a:p>
        </p:txBody>
      </p:sp>
      <p:pic>
        <p:nvPicPr>
          <p:cNvPr id="40963"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525" y="30163"/>
            <a:ext cx="4992688" cy="3744912"/>
          </a:xfrm>
        </p:spPr>
      </p:pic>
      <p:pic>
        <p:nvPicPr>
          <p:cNvPr id="40964"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525" y="3644900"/>
            <a:ext cx="8755063" cy="2889250"/>
          </a:xfrm>
        </p:spPr>
      </p:pic>
    </p:spTree>
    <p:extLst>
      <p:ext uri="{BB962C8B-B14F-4D97-AF65-F5344CB8AC3E}">
        <p14:creationId xmlns:p14="http://schemas.microsoft.com/office/powerpoint/2010/main" val="33831834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avadinimas 1"/>
          <p:cNvSpPr>
            <a:spLocks noGrp="1"/>
          </p:cNvSpPr>
          <p:nvPr>
            <p:ph type="title"/>
          </p:nvPr>
        </p:nvSpPr>
        <p:spPr/>
        <p:txBody>
          <a:bodyPr/>
          <a:lstStyle/>
          <a:p>
            <a:endParaRPr lang="lt-LT" altLang="lt-LT" smtClean="0"/>
          </a:p>
        </p:txBody>
      </p:sp>
      <p:pic>
        <p:nvPicPr>
          <p:cNvPr id="41987"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284663" y="23813"/>
            <a:ext cx="4705350" cy="6740525"/>
          </a:xfrm>
        </p:spPr>
      </p:pic>
      <p:pic>
        <p:nvPicPr>
          <p:cNvPr id="41988" name="Paveikslėlis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476250"/>
            <a:ext cx="41148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aveikslėlis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3686175"/>
            <a:ext cx="431006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819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a:xfrm>
            <a:off x="611560" y="44624"/>
            <a:ext cx="7859216" cy="868958"/>
          </a:xfrm>
        </p:spPr>
        <p:txBody>
          <a:bodyPr>
            <a:normAutofit/>
          </a:bodyPr>
          <a:lstStyle/>
          <a:p>
            <a:pPr algn="ctr"/>
            <a:r>
              <a:rPr lang="lt-LT" sz="2800" dirty="0">
                <a:solidFill>
                  <a:srgbClr val="760000"/>
                </a:solidFill>
                <a:latin typeface="Arial" panose="020B0604020202020204" pitchFamily="34" charset="0"/>
                <a:cs typeface="Arial" panose="020B0604020202020204" pitchFamily="34" charset="0"/>
              </a:rPr>
              <a:t>Aleksoto seniūnijos teritorija (2)</a:t>
            </a:r>
            <a:endParaRPr lang="lt-LT" sz="2800" dirty="0">
              <a:solidFill>
                <a:srgbClr val="760000"/>
              </a:solidFill>
            </a:endParaRPr>
          </a:p>
        </p:txBody>
      </p:sp>
      <p:sp>
        <p:nvSpPr>
          <p:cNvPr id="3" name="Turinio vietos rezervavimo ženklas 2"/>
          <p:cNvSpPr>
            <a:spLocks noGrp="1"/>
          </p:cNvSpPr>
          <p:nvPr>
            <p:ph sz="quarter" idx="1"/>
          </p:nvPr>
        </p:nvSpPr>
        <p:spPr>
          <a:xfrm>
            <a:off x="457200" y="1268760"/>
            <a:ext cx="8229600" cy="4968552"/>
          </a:xfrm>
        </p:spPr>
        <p:txBody>
          <a:bodyPr>
            <a:normAutofit fontScale="32500" lnSpcReduction="20000"/>
          </a:bodyPr>
          <a:lstStyle/>
          <a:p>
            <a:pPr marL="274320" indent="-274320" algn="just">
              <a:lnSpc>
                <a:spcPct val="90000"/>
              </a:lnSpc>
              <a:buClr>
                <a:schemeClr val="accent1">
                  <a:lumMod val="60000"/>
                  <a:lumOff val="40000"/>
                </a:schemeClr>
              </a:buClr>
              <a:defRPr/>
            </a:pPr>
            <a:r>
              <a:rPr lang="lt-LT" altLang="lt-LT" sz="6200" b="1" dirty="0">
                <a:latin typeface="Arial" panose="020B0604020202020204" pitchFamily="34" charset="0"/>
                <a:cs typeface="Arial" panose="020B0604020202020204" pitchFamily="34" charset="0"/>
              </a:rPr>
              <a:t>Aleksoto seniūnijos teritorija – 24 kv</a:t>
            </a:r>
            <a:r>
              <a:rPr lang="lt-LT" altLang="lt-LT" sz="6200" dirty="0">
                <a:latin typeface="Arial" panose="020B0604020202020204" pitchFamily="34" charset="0"/>
                <a:cs typeface="Arial" panose="020B0604020202020204" pitchFamily="34" charset="0"/>
              </a:rPr>
              <a:t>. km, tai sudaro 15,3% Kauno Miesto teritorijos. </a:t>
            </a:r>
            <a:endParaRPr lang="en-US" altLang="lt-LT" sz="6200" dirty="0">
              <a:latin typeface="Arial" panose="020B0604020202020204" pitchFamily="34" charset="0"/>
              <a:cs typeface="Arial" panose="020B0604020202020204" pitchFamily="34" charset="0"/>
            </a:endParaRPr>
          </a:p>
          <a:p>
            <a:pPr algn="just">
              <a:lnSpc>
                <a:spcPct val="90000"/>
              </a:lnSpc>
              <a:buClr>
                <a:schemeClr val="accent1">
                  <a:lumMod val="60000"/>
                  <a:lumOff val="40000"/>
                </a:schemeClr>
              </a:buClr>
              <a:defRPr/>
            </a:pPr>
            <a:r>
              <a:rPr lang="lt-LT" altLang="lt-LT" sz="6200" dirty="0">
                <a:latin typeface="Arial" panose="020B0604020202020204" pitchFamily="34" charset="0"/>
                <a:cs typeface="Arial" panose="020B0604020202020204" pitchFamily="34" charset="0"/>
              </a:rPr>
              <a:t>Gyventojų skaičius </a:t>
            </a:r>
            <a:r>
              <a:rPr lang="lt-LT" altLang="lt-LT" sz="6200" dirty="0" smtClean="0">
                <a:latin typeface="Arial" panose="020B0604020202020204" pitchFamily="34" charset="0"/>
                <a:cs typeface="Arial" panose="020B0604020202020204" pitchFamily="34" charset="0"/>
              </a:rPr>
              <a:t>–</a:t>
            </a:r>
            <a:r>
              <a:rPr lang="lt-LT" sz="6200" b="1" dirty="0" smtClean="0">
                <a:latin typeface="Arial" panose="020B0604020202020204" pitchFamily="34" charset="0"/>
                <a:cs typeface="Arial" panose="020B0604020202020204" pitchFamily="34" charset="0"/>
              </a:rPr>
              <a:t>22905</a:t>
            </a:r>
            <a:r>
              <a:rPr lang="lt-LT" altLang="lt-LT" sz="6200" b="1" dirty="0" smtClean="0">
                <a:latin typeface="Arial" panose="020B0604020202020204" pitchFamily="34" charset="0"/>
                <a:cs typeface="Arial" panose="020B0604020202020204" pitchFamily="34" charset="0"/>
              </a:rPr>
              <a:t>, </a:t>
            </a:r>
            <a:r>
              <a:rPr lang="lt-LT" altLang="lt-LT" sz="6200" dirty="0">
                <a:latin typeface="Arial" panose="020B0604020202020204" pitchFamily="34" charset="0"/>
                <a:cs typeface="Arial" panose="020B0604020202020204" pitchFamily="34" charset="0"/>
              </a:rPr>
              <a:t>tai sudaro </a:t>
            </a:r>
            <a:r>
              <a:rPr lang="lt-LT" altLang="lt-LT" sz="6200" dirty="0" smtClean="0">
                <a:latin typeface="Arial" panose="020B0604020202020204" pitchFamily="34" charset="0"/>
                <a:cs typeface="Arial" panose="020B0604020202020204" pitchFamily="34" charset="0"/>
              </a:rPr>
              <a:t>7,4 % </a:t>
            </a:r>
            <a:r>
              <a:rPr lang="lt-LT" altLang="lt-LT" sz="6200" dirty="0">
                <a:latin typeface="Arial" panose="020B0604020202020204" pitchFamily="34" charset="0"/>
                <a:cs typeface="Arial" panose="020B0604020202020204" pitchFamily="34" charset="0"/>
              </a:rPr>
              <a:t>Kauno miesto gyventojų (Kauno mieste </a:t>
            </a:r>
            <a:r>
              <a:rPr lang="lt-LT" altLang="lt-LT" sz="6200" dirty="0" smtClean="0">
                <a:latin typeface="Arial" panose="020B0604020202020204" pitchFamily="34" charset="0"/>
                <a:cs typeface="Arial" panose="020B0604020202020204" pitchFamily="34" charset="0"/>
              </a:rPr>
              <a:t>yra 309431 </a:t>
            </a:r>
            <a:r>
              <a:rPr lang="lt-LT" altLang="lt-LT" sz="6200" dirty="0">
                <a:latin typeface="Arial" panose="020B0604020202020204" pitchFamily="34" charset="0"/>
                <a:cs typeface="Arial" panose="020B0604020202020204" pitchFamily="34" charset="0"/>
              </a:rPr>
              <a:t>gyventojų). </a:t>
            </a:r>
            <a:endParaRPr lang="en-US" altLang="lt-LT" sz="6200" dirty="0">
              <a:latin typeface="Arial" panose="020B0604020202020204" pitchFamily="34" charset="0"/>
              <a:cs typeface="Arial" panose="020B0604020202020204" pitchFamily="34" charset="0"/>
            </a:endParaRPr>
          </a:p>
          <a:p>
            <a:pPr marL="274320" indent="-274320" algn="just">
              <a:lnSpc>
                <a:spcPct val="90000"/>
              </a:lnSpc>
              <a:buClr>
                <a:schemeClr val="accent1">
                  <a:lumMod val="60000"/>
                  <a:lumOff val="40000"/>
                </a:schemeClr>
              </a:buClr>
              <a:defRPr/>
            </a:pPr>
            <a:r>
              <a:rPr lang="lt-LT" altLang="lt-LT" sz="6200" dirty="0">
                <a:latin typeface="Arial" panose="020B0604020202020204" pitchFamily="34" charset="0"/>
                <a:cs typeface="Arial" panose="020B0604020202020204" pitchFamily="34" charset="0"/>
              </a:rPr>
              <a:t>Aleksotas – verslo, mokslo, kultūros ir rekreacijos centras, patogus gyvenamasis rajonas, komercinių objektų vieta.</a:t>
            </a:r>
            <a:endParaRPr lang="en-US" altLang="lt-LT" sz="6200" dirty="0">
              <a:latin typeface="Arial" panose="020B0604020202020204" pitchFamily="34" charset="0"/>
              <a:cs typeface="Arial" panose="020B0604020202020204" pitchFamily="34" charset="0"/>
            </a:endParaRPr>
          </a:p>
          <a:p>
            <a:pPr marL="274320" indent="-274320" algn="just">
              <a:lnSpc>
                <a:spcPct val="90000"/>
              </a:lnSpc>
              <a:buClr>
                <a:schemeClr val="accent1">
                  <a:lumMod val="60000"/>
                  <a:lumOff val="40000"/>
                </a:schemeClr>
              </a:buClr>
              <a:defRPr/>
            </a:pPr>
            <a:r>
              <a:rPr lang="lt-LT" altLang="lt-LT" sz="6200" dirty="0">
                <a:latin typeface="Arial" panose="020B0604020202020204" pitchFamily="34" charset="0"/>
                <a:cs typeface="Arial" panose="020B0604020202020204" pitchFamily="34" charset="0"/>
              </a:rPr>
              <a:t>Aleksoto struktūra </a:t>
            </a:r>
            <a:r>
              <a:rPr lang="lt-LT" altLang="lt-LT" sz="6200" dirty="0" err="1">
                <a:latin typeface="Arial" panose="020B0604020202020204" pitchFamily="34" charset="0"/>
                <a:cs typeface="Arial" panose="020B0604020202020204" pitchFamily="34" charset="0"/>
              </a:rPr>
              <a:t>monofunkcinė</a:t>
            </a:r>
            <a:r>
              <a:rPr lang="lt-LT" altLang="lt-LT" sz="6200" dirty="0">
                <a:latin typeface="Arial" panose="020B0604020202020204" pitchFamily="34" charset="0"/>
                <a:cs typeface="Arial" panose="020B0604020202020204" pitchFamily="34" charset="0"/>
              </a:rPr>
              <a:t>: didžiausia dalis užstatyta mažaaukščiais </a:t>
            </a:r>
            <a:r>
              <a:rPr lang="lt-LT" altLang="lt-LT" sz="6200" dirty="0" smtClean="0">
                <a:latin typeface="Arial" panose="020B0604020202020204" pitchFamily="34" charset="0"/>
                <a:cs typeface="Arial" panose="020B0604020202020204" pitchFamily="34" charset="0"/>
              </a:rPr>
              <a:t>namais</a:t>
            </a:r>
            <a:r>
              <a:rPr lang="en-US" altLang="lt-LT" sz="6200" dirty="0" smtClean="0">
                <a:latin typeface="Arial" panose="020B0604020202020204" pitchFamily="34" charset="0"/>
                <a:cs typeface="Arial" panose="020B0604020202020204" pitchFamily="34" charset="0"/>
              </a:rPr>
              <a:t>. </a:t>
            </a:r>
            <a:r>
              <a:rPr lang="en-US" altLang="lt-LT" sz="6200" dirty="0" err="1" smtClean="0">
                <a:latin typeface="Arial" panose="020B0604020202020204" pitchFamily="34" charset="0"/>
                <a:cs typeface="Arial" panose="020B0604020202020204" pitchFamily="34" charset="0"/>
              </a:rPr>
              <a:t>Daugiabu</a:t>
            </a:r>
            <a:r>
              <a:rPr lang="lt-LT" altLang="lt-LT" sz="6200" dirty="0" err="1" smtClean="0">
                <a:latin typeface="Arial" panose="020B0604020202020204" pitchFamily="34" charset="0"/>
                <a:cs typeface="Arial" panose="020B0604020202020204" pitchFamily="34" charset="0"/>
              </a:rPr>
              <a:t>čiai</a:t>
            </a:r>
            <a:r>
              <a:rPr lang="lt-LT" altLang="lt-LT" sz="6200" dirty="0" smtClean="0">
                <a:latin typeface="Arial" panose="020B0604020202020204" pitchFamily="34" charset="0"/>
                <a:cs typeface="Arial" panose="020B0604020202020204" pitchFamily="34" charset="0"/>
              </a:rPr>
              <a:t> kvartalai </a:t>
            </a:r>
            <a:r>
              <a:rPr lang="lt-LT" altLang="lt-LT" sz="6200" dirty="0" err="1" smtClean="0">
                <a:latin typeface="Arial" panose="020B0604020202020204" pitchFamily="34" charset="0"/>
                <a:cs typeface="Arial" panose="020B0604020202020204" pitchFamily="34" charset="0"/>
              </a:rPr>
              <a:t>Antanavos</a:t>
            </a:r>
            <a:r>
              <a:rPr lang="lt-LT" altLang="lt-LT" sz="6200" dirty="0" smtClean="0">
                <a:latin typeface="Arial" panose="020B0604020202020204" pitchFamily="34" charset="0"/>
                <a:cs typeface="Arial" panose="020B0604020202020204" pitchFamily="34" charset="0"/>
              </a:rPr>
              <a:t>, Antakalnio ir </a:t>
            </a:r>
            <a:r>
              <a:rPr lang="lt-LT" altLang="lt-LT" sz="6200" dirty="0" err="1" smtClean="0">
                <a:latin typeface="Arial" panose="020B0604020202020204" pitchFamily="34" charset="0"/>
                <a:cs typeface="Arial" panose="020B0604020202020204" pitchFamily="34" charset="0"/>
              </a:rPr>
              <a:t>Vinčų</a:t>
            </a:r>
            <a:r>
              <a:rPr lang="lt-LT" altLang="lt-LT" sz="6200" dirty="0" smtClean="0">
                <a:latin typeface="Arial" panose="020B0604020202020204" pitchFamily="34" charset="0"/>
                <a:cs typeface="Arial" panose="020B0604020202020204" pitchFamily="34" charset="0"/>
              </a:rPr>
              <a:t> gatvėse, naujos statybos daugiabučiai kvartalai Fredos miestelis, Aleksoto vilos, Parko apartamentai, Botanikos terasos.</a:t>
            </a:r>
            <a:endParaRPr lang="en-US" altLang="lt-LT" sz="6200" dirty="0">
              <a:latin typeface="Arial" panose="020B0604020202020204" pitchFamily="34" charset="0"/>
              <a:cs typeface="Arial" panose="020B0604020202020204" pitchFamily="34" charset="0"/>
            </a:endParaRPr>
          </a:p>
          <a:p>
            <a:pPr algn="just">
              <a:lnSpc>
                <a:spcPct val="90000"/>
              </a:lnSpc>
              <a:buClr>
                <a:schemeClr val="accent1">
                  <a:lumMod val="60000"/>
                  <a:lumOff val="40000"/>
                </a:schemeClr>
              </a:buClr>
              <a:defRPr/>
            </a:pPr>
            <a:r>
              <a:rPr lang="lt-LT" altLang="lt-LT" sz="6200" dirty="0" err="1">
                <a:latin typeface="Arial" panose="020B0604020202020204" pitchFamily="34" charset="0"/>
                <a:cs typeface="Arial" panose="020B0604020202020204" pitchFamily="34" charset="0"/>
              </a:rPr>
              <a:t>Aleksot</a:t>
            </a:r>
            <a:r>
              <a:rPr lang="en-US" altLang="lt-LT" sz="6200" dirty="0">
                <a:latin typeface="Arial" panose="020B0604020202020204" pitchFamily="34" charset="0"/>
                <a:cs typeface="Arial" panose="020B0604020202020204" pitchFamily="34" charset="0"/>
              </a:rPr>
              <a:t>o</a:t>
            </a:r>
            <a:r>
              <a:rPr lang="lt-LT" altLang="lt-LT" sz="6200" dirty="0">
                <a:latin typeface="Arial" panose="020B0604020202020204" pitchFamily="34" charset="0"/>
                <a:cs typeface="Arial" panose="020B0604020202020204" pitchFamily="34" charset="0"/>
              </a:rPr>
              <a:t> kultūrinės - rekreacinės </a:t>
            </a:r>
            <a:r>
              <a:rPr lang="lt-LT" altLang="lt-LT" sz="6200" dirty="0" err="1">
                <a:latin typeface="Arial" panose="020B0604020202020204" pitchFamily="34" charset="0"/>
                <a:cs typeface="Arial" panose="020B0604020202020204" pitchFamily="34" charset="0"/>
              </a:rPr>
              <a:t>teritorij</a:t>
            </a:r>
            <a:r>
              <a:rPr lang="en-US" altLang="lt-LT" sz="6200" dirty="0">
                <a:latin typeface="Arial" panose="020B0604020202020204" pitchFamily="34" charset="0"/>
                <a:cs typeface="Arial" panose="020B0604020202020204" pitchFamily="34" charset="0"/>
              </a:rPr>
              <a:t>o</a:t>
            </a:r>
            <a:r>
              <a:rPr lang="lt-LT" altLang="lt-LT" sz="6200" dirty="0">
                <a:latin typeface="Arial" panose="020B0604020202020204" pitchFamily="34" charset="0"/>
                <a:cs typeface="Arial" panose="020B0604020202020204" pitchFamily="34" charset="0"/>
              </a:rPr>
              <a:t>s: VDU </a:t>
            </a:r>
            <a:r>
              <a:rPr lang="lt-LT" altLang="lt-LT" sz="6200" dirty="0" smtClean="0">
                <a:latin typeface="Arial" panose="020B0604020202020204" pitchFamily="34" charset="0"/>
                <a:cs typeface="Arial" panose="020B0604020202020204" pitchFamily="34" charset="0"/>
              </a:rPr>
              <a:t>Botanikos </a:t>
            </a:r>
            <a:r>
              <a:rPr lang="lt-LT" altLang="lt-LT" sz="6200" dirty="0">
                <a:latin typeface="Arial" panose="020B0604020202020204" pitchFamily="34" charset="0"/>
                <a:cs typeface="Arial" panose="020B0604020202020204" pitchFamily="34" charset="0"/>
              </a:rPr>
              <a:t>sodas, S. Dariaus ir S. Girėno aerodromas, </a:t>
            </a:r>
            <a:r>
              <a:rPr lang="lt-LT" altLang="lt-LT" sz="6200" dirty="0" err="1">
                <a:latin typeface="Arial" panose="020B0604020202020204" pitchFamily="34" charset="0"/>
                <a:cs typeface="Arial" panose="020B0604020202020204" pitchFamily="34" charset="0"/>
              </a:rPr>
              <a:t>Naugardiškių</a:t>
            </a:r>
            <a:r>
              <a:rPr lang="lt-LT" altLang="lt-LT" sz="6200" dirty="0">
                <a:latin typeface="Arial" panose="020B0604020202020204" pitchFamily="34" charset="0"/>
                <a:cs typeface="Arial" panose="020B0604020202020204" pitchFamily="34" charset="0"/>
              </a:rPr>
              <a:t>, </a:t>
            </a:r>
            <a:r>
              <a:rPr lang="lt-LT" altLang="lt-LT" sz="6200" dirty="0" smtClean="0">
                <a:latin typeface="Arial" panose="020B0604020202020204" pitchFamily="34" charset="0"/>
                <a:cs typeface="Arial" panose="020B0604020202020204" pitchFamily="34" charset="0"/>
              </a:rPr>
              <a:t>Antakalnio, Kiečių </a:t>
            </a:r>
            <a:r>
              <a:rPr lang="lt-LT" altLang="lt-LT" sz="6200" dirty="0">
                <a:latin typeface="Arial" panose="020B0604020202020204" pitchFamily="34" charset="0"/>
                <a:cs typeface="Arial" panose="020B0604020202020204" pitchFamily="34" charset="0"/>
              </a:rPr>
              <a:t>- Šeštokų </a:t>
            </a:r>
            <a:r>
              <a:rPr lang="lt-LT" altLang="lt-LT" sz="6200" dirty="0" smtClean="0">
                <a:latin typeface="Arial" panose="020B0604020202020204" pitchFamily="34" charset="0"/>
                <a:cs typeface="Arial" panose="020B0604020202020204" pitchFamily="34" charset="0"/>
              </a:rPr>
              <a:t>parkai, Marvelės </a:t>
            </a:r>
            <a:r>
              <a:rPr lang="lt-LT" altLang="lt-LT" sz="6200" dirty="0">
                <a:latin typeface="Arial" panose="020B0604020202020204" pitchFamily="34" charset="0"/>
                <a:cs typeface="Arial" panose="020B0604020202020204" pitchFamily="34" charset="0"/>
              </a:rPr>
              <a:t>upės slėnis</a:t>
            </a:r>
            <a:r>
              <a:rPr lang="lt-LT" altLang="lt-LT" sz="6200" dirty="0" smtClean="0">
                <a:latin typeface="Arial" panose="020B0604020202020204" pitchFamily="34" charset="0"/>
                <a:cs typeface="Arial" panose="020B0604020202020204" pitchFamily="34" charset="0"/>
              </a:rPr>
              <a:t>, Šaulių skveras, Linksmadvario </a:t>
            </a:r>
            <a:r>
              <a:rPr lang="lt-LT" altLang="lt-LT" sz="6200" dirty="0">
                <a:latin typeface="Arial" panose="020B0604020202020204" pitchFamily="34" charset="0"/>
                <a:cs typeface="Arial" panose="020B0604020202020204" pitchFamily="34" charset="0"/>
              </a:rPr>
              <a:t>skveras su tvenkiniu ir liaudies menininko A. Kuliešos </a:t>
            </a:r>
            <a:r>
              <a:rPr lang="lt-LT" altLang="lt-LT" sz="6200" dirty="0" smtClean="0">
                <a:latin typeface="Arial" panose="020B0604020202020204" pitchFamily="34" charset="0"/>
                <a:cs typeface="Arial" panose="020B0604020202020204" pitchFamily="34" charset="0"/>
              </a:rPr>
              <a:t>skulptūromis, Aleksoto apžvalgos aikštelė.</a:t>
            </a:r>
          </a:p>
          <a:p>
            <a:pPr algn="just">
              <a:lnSpc>
                <a:spcPct val="90000"/>
              </a:lnSpc>
              <a:buClr>
                <a:schemeClr val="accent1">
                  <a:lumMod val="60000"/>
                  <a:lumOff val="40000"/>
                </a:schemeClr>
              </a:buClr>
              <a:defRPr/>
            </a:pPr>
            <a:r>
              <a:rPr lang="lt-LT" altLang="lt-LT" sz="6200" dirty="0" smtClean="0">
                <a:latin typeface="Arial" panose="020B0604020202020204" pitchFamily="34" charset="0"/>
                <a:cs typeface="Arial" panose="020B0604020202020204" pitchFamily="34" charset="0"/>
              </a:rPr>
              <a:t>Aleksoto </a:t>
            </a:r>
            <a:r>
              <a:rPr lang="lt-LT" altLang="lt-LT" sz="6200" dirty="0">
                <a:latin typeface="Arial" panose="020B0604020202020204" pitchFamily="34" charset="0"/>
                <a:cs typeface="Arial" panose="020B0604020202020204" pitchFamily="34" charset="0"/>
              </a:rPr>
              <a:t>teritorijoje yra žydų kapinės H. ir O. Minkovskių g, Seniavos kapinės, rusų karo belaisvių bei senosios Aleksoto ir Fredos </a:t>
            </a:r>
            <a:r>
              <a:rPr lang="lt-LT" altLang="lt-LT" sz="6200" dirty="0" err="1">
                <a:latin typeface="Arial" panose="020B0604020202020204" pitchFamily="34" charset="0"/>
                <a:cs typeface="Arial" panose="020B0604020202020204" pitchFamily="34" charset="0"/>
              </a:rPr>
              <a:t>kapinaitės</a:t>
            </a:r>
            <a:r>
              <a:rPr lang="lt-LT" altLang="lt-LT" sz="6200" dirty="0">
                <a:latin typeface="Arial" panose="020B0604020202020204" pitchFamily="34" charset="0"/>
                <a:cs typeface="Arial" panose="020B0604020202020204" pitchFamily="34" charset="0"/>
              </a:rPr>
              <a:t>.</a:t>
            </a:r>
          </a:p>
          <a:p>
            <a:pPr marL="0" indent="0" algn="ctr">
              <a:buNone/>
            </a:pPr>
            <a:endParaRPr lang="lt-LT" sz="2400" b="1" dirty="0" smtClean="0">
              <a:solidFill>
                <a:schemeClr val="tx2">
                  <a:lumMod val="75000"/>
                </a:schemeClr>
              </a:solidFill>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19987590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avadinimas 1"/>
          <p:cNvSpPr>
            <a:spLocks noGrp="1"/>
          </p:cNvSpPr>
          <p:nvPr>
            <p:ph type="title"/>
          </p:nvPr>
        </p:nvSpPr>
        <p:spPr>
          <a:xfrm>
            <a:off x="179512" y="1124744"/>
            <a:ext cx="4383087"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Sveikinam Aleksoto šimtametę</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2019 04 12</a:t>
            </a:r>
          </a:p>
        </p:txBody>
      </p:sp>
      <p:pic>
        <p:nvPicPr>
          <p:cNvPr id="43011"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11188" y="2974975"/>
            <a:ext cx="8058150" cy="3867150"/>
          </a:xfrm>
        </p:spPr>
      </p:pic>
      <p:pic>
        <p:nvPicPr>
          <p:cNvPr id="43012"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70425" y="0"/>
            <a:ext cx="4473575" cy="2974975"/>
          </a:xfrm>
        </p:spPr>
      </p:pic>
    </p:spTree>
    <p:extLst>
      <p:ext uri="{BB962C8B-B14F-4D97-AF65-F5344CB8AC3E}">
        <p14:creationId xmlns:p14="http://schemas.microsoft.com/office/powerpoint/2010/main" val="32973284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avadinimas 1"/>
          <p:cNvSpPr>
            <a:spLocks noGrp="1"/>
          </p:cNvSpPr>
          <p:nvPr>
            <p:ph type="title"/>
          </p:nvPr>
        </p:nvSpPr>
        <p:spPr>
          <a:xfrm>
            <a:off x="0" y="115888"/>
            <a:ext cx="8982075" cy="649287"/>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VDU Botanikos sodo draugų klubui - 20</a:t>
            </a:r>
          </a:p>
        </p:txBody>
      </p:sp>
      <p:pic>
        <p:nvPicPr>
          <p:cNvPr id="44035"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 y="936625"/>
            <a:ext cx="9069388" cy="5948363"/>
          </a:xfrm>
        </p:spPr>
      </p:pic>
    </p:spTree>
    <p:extLst>
      <p:ext uri="{BB962C8B-B14F-4D97-AF65-F5344CB8AC3E}">
        <p14:creationId xmlns:p14="http://schemas.microsoft.com/office/powerpoint/2010/main" val="16364522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avadinimas 1"/>
          <p:cNvSpPr>
            <a:spLocks noGrp="1"/>
          </p:cNvSpPr>
          <p:nvPr>
            <p:ph type="title"/>
          </p:nvPr>
        </p:nvSpPr>
        <p:spPr>
          <a:xfrm>
            <a:off x="1692275" y="188913"/>
            <a:ext cx="6088063" cy="8636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Talka Marvelės slėny... 2019 04 26</a:t>
            </a:r>
          </a:p>
        </p:txBody>
      </p:sp>
      <p:pic>
        <p:nvPicPr>
          <p:cNvPr id="46083"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1763" y="1196975"/>
            <a:ext cx="8853487" cy="5622925"/>
          </a:xfrm>
        </p:spPr>
      </p:pic>
    </p:spTree>
    <p:extLst>
      <p:ext uri="{BB962C8B-B14F-4D97-AF65-F5344CB8AC3E}">
        <p14:creationId xmlns:p14="http://schemas.microsoft.com/office/powerpoint/2010/main" val="18725457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avadinimas 1"/>
          <p:cNvSpPr>
            <a:spLocks noGrp="1"/>
          </p:cNvSpPr>
          <p:nvPr>
            <p:ph type="title"/>
          </p:nvPr>
        </p:nvSpPr>
        <p:spPr>
          <a:xfrm>
            <a:off x="467544" y="3794"/>
            <a:ext cx="7467600" cy="11430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Marso diena 2019 04 27</a:t>
            </a:r>
          </a:p>
        </p:txBody>
      </p:sp>
      <p:pic>
        <p:nvPicPr>
          <p:cNvPr id="47107"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8" y="1268413"/>
            <a:ext cx="9115426" cy="5132387"/>
          </a:xfrm>
        </p:spPr>
      </p:pic>
    </p:spTree>
    <p:extLst>
      <p:ext uri="{BB962C8B-B14F-4D97-AF65-F5344CB8AC3E}">
        <p14:creationId xmlns:p14="http://schemas.microsoft.com/office/powerpoint/2010/main" val="41073677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avadinimas 1"/>
          <p:cNvSpPr>
            <a:spLocks noGrp="1"/>
          </p:cNvSpPr>
          <p:nvPr>
            <p:ph type="title"/>
          </p:nvPr>
        </p:nvSpPr>
        <p:spPr>
          <a:xfrm>
            <a:off x="1787525" y="333375"/>
            <a:ext cx="5584825" cy="8636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Europos diena 2019 05 09</a:t>
            </a:r>
          </a:p>
        </p:txBody>
      </p:sp>
      <p:pic>
        <p:nvPicPr>
          <p:cNvPr id="49155" name="Turinio vietos rezervavimo ženklas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 y="1557338"/>
            <a:ext cx="9085263" cy="4824412"/>
          </a:xfrm>
        </p:spPr>
      </p:pic>
    </p:spTree>
    <p:extLst>
      <p:ext uri="{BB962C8B-B14F-4D97-AF65-F5344CB8AC3E}">
        <p14:creationId xmlns:p14="http://schemas.microsoft.com/office/powerpoint/2010/main" val="5789082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avadinimas 1"/>
          <p:cNvSpPr>
            <a:spLocks noGrp="1"/>
          </p:cNvSpPr>
          <p:nvPr>
            <p:ph type="title"/>
          </p:nvPr>
        </p:nvSpPr>
        <p:spPr>
          <a:xfrm>
            <a:off x="611560" y="333375"/>
            <a:ext cx="7200529"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Kiemų šventė Laisvės alėjoje 2019 05 23</a:t>
            </a:r>
          </a:p>
        </p:txBody>
      </p:sp>
      <p:pic>
        <p:nvPicPr>
          <p:cNvPr id="51203"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7163" y="2565400"/>
            <a:ext cx="4992687" cy="3743325"/>
          </a:xfrm>
        </p:spPr>
      </p:pic>
      <p:pic>
        <p:nvPicPr>
          <p:cNvPr id="51204"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72075" y="1562100"/>
            <a:ext cx="3971925" cy="5295900"/>
          </a:xfrm>
        </p:spPr>
      </p:pic>
    </p:spTree>
    <p:extLst>
      <p:ext uri="{BB962C8B-B14F-4D97-AF65-F5344CB8AC3E}">
        <p14:creationId xmlns:p14="http://schemas.microsoft.com/office/powerpoint/2010/main" val="40960926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avadinimas 1"/>
          <p:cNvSpPr>
            <a:spLocks noGrp="1"/>
          </p:cNvSpPr>
          <p:nvPr>
            <p:ph type="title"/>
          </p:nvPr>
        </p:nvSpPr>
        <p:spPr>
          <a:xfrm>
            <a:off x="323528" y="260350"/>
            <a:ext cx="8425185"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Kaimynų diena Kiečių/Šeštokų g. 2019 05 24</a:t>
            </a:r>
          </a:p>
        </p:txBody>
      </p:sp>
      <p:pic>
        <p:nvPicPr>
          <p:cNvPr id="52227"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38225" y="1412875"/>
            <a:ext cx="7061200" cy="5295900"/>
          </a:xfrm>
        </p:spPr>
      </p:pic>
    </p:spTree>
    <p:extLst>
      <p:ext uri="{BB962C8B-B14F-4D97-AF65-F5344CB8AC3E}">
        <p14:creationId xmlns:p14="http://schemas.microsoft.com/office/powerpoint/2010/main" val="36441426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avadinimas 1"/>
          <p:cNvSpPr>
            <a:spLocks noGrp="1"/>
          </p:cNvSpPr>
          <p:nvPr>
            <p:ph type="title"/>
          </p:nvPr>
        </p:nvSpPr>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Kelionė į </a:t>
            </a:r>
            <a:r>
              <a:rPr lang="lt-LT" altLang="lt-LT" sz="2800" dirty="0" err="1" smtClean="0">
                <a:solidFill>
                  <a:srgbClr val="760000"/>
                </a:solidFill>
                <a:latin typeface="Arial" panose="020B0604020202020204" pitchFamily="34" charset="0"/>
                <a:cs typeface="Arial" panose="020B0604020202020204" pitchFamily="34" charset="0"/>
              </a:rPr>
              <a:t>Brno</a:t>
            </a:r>
            <a:r>
              <a:rPr lang="lt-LT" altLang="lt-LT" sz="2800" dirty="0" smtClean="0">
                <a:solidFill>
                  <a:srgbClr val="760000"/>
                </a:solidFill>
                <a:latin typeface="Arial" panose="020B0604020202020204" pitchFamily="34" charset="0"/>
                <a:cs typeface="Arial" panose="020B0604020202020204" pitchFamily="34" charset="0"/>
              </a:rPr>
              <a:t> </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05 30-06 02</a:t>
            </a:r>
          </a:p>
        </p:txBody>
      </p:sp>
      <p:pic>
        <p:nvPicPr>
          <p:cNvPr id="53251"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3188" y="1700213"/>
            <a:ext cx="8980487" cy="4799012"/>
          </a:xfrm>
        </p:spPr>
      </p:pic>
    </p:spTree>
    <p:extLst>
      <p:ext uri="{BB962C8B-B14F-4D97-AF65-F5344CB8AC3E}">
        <p14:creationId xmlns:p14="http://schemas.microsoft.com/office/powerpoint/2010/main" val="39491151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avadinimas 1"/>
          <p:cNvSpPr>
            <a:spLocks noGrp="1"/>
          </p:cNvSpPr>
          <p:nvPr>
            <p:ph type="title"/>
          </p:nvPr>
        </p:nvSpPr>
        <p:spPr>
          <a:xfrm>
            <a:off x="0" y="260350"/>
            <a:ext cx="8964613"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Lietuvos kaimo bendruomenių sąjungos sąskrydis </a:t>
            </a:r>
            <a:r>
              <a:rPr lang="lt-LT" altLang="lt-LT" sz="2800" dirty="0" err="1" smtClean="0">
                <a:solidFill>
                  <a:srgbClr val="760000"/>
                </a:solidFill>
                <a:latin typeface="Arial" panose="020B0604020202020204" pitchFamily="34" charset="0"/>
                <a:cs typeface="Arial" panose="020B0604020202020204" pitchFamily="34" charset="0"/>
              </a:rPr>
              <a:t>Karklėje</a:t>
            </a:r>
            <a:r>
              <a:rPr lang="lt-LT" altLang="lt-LT" sz="2800" dirty="0" smtClean="0">
                <a:solidFill>
                  <a:srgbClr val="760000"/>
                </a:solidFill>
                <a:latin typeface="Arial" panose="020B0604020202020204" pitchFamily="34" charset="0"/>
                <a:cs typeface="Arial" panose="020B0604020202020204" pitchFamily="34" charset="0"/>
              </a:rPr>
              <a:t> 2019 06 08-09</a:t>
            </a:r>
          </a:p>
        </p:txBody>
      </p:sp>
      <p:pic>
        <p:nvPicPr>
          <p:cNvPr id="54275"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38225" y="1412875"/>
            <a:ext cx="7061200" cy="5295900"/>
          </a:xfrm>
        </p:spPr>
      </p:pic>
    </p:spTree>
    <p:extLst>
      <p:ext uri="{BB962C8B-B14F-4D97-AF65-F5344CB8AC3E}">
        <p14:creationId xmlns:p14="http://schemas.microsoft.com/office/powerpoint/2010/main" val="38115617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avadinimas 1"/>
          <p:cNvSpPr>
            <a:spLocks noGrp="1"/>
          </p:cNvSpPr>
          <p:nvPr>
            <p:ph type="title"/>
          </p:nvPr>
        </p:nvSpPr>
        <p:spPr>
          <a:xfrm>
            <a:off x="1043608" y="24342"/>
            <a:ext cx="6624637" cy="8636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Atveriame parką 2019 06 05</a:t>
            </a:r>
          </a:p>
        </p:txBody>
      </p:sp>
      <p:pic>
        <p:nvPicPr>
          <p:cNvPr id="55299"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700" y="1042988"/>
            <a:ext cx="9156700" cy="5410200"/>
          </a:xfrm>
        </p:spPr>
      </p:pic>
    </p:spTree>
    <p:extLst>
      <p:ext uri="{BB962C8B-B14F-4D97-AF65-F5344CB8AC3E}">
        <p14:creationId xmlns:p14="http://schemas.microsoft.com/office/powerpoint/2010/main" val="25128260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547664" y="332656"/>
            <a:ext cx="5915660" cy="430887"/>
          </a:xfrm>
        </p:spPr>
        <p:txBody>
          <a:bodyPr>
            <a:noAutofit/>
          </a:bodyPr>
          <a:lstStyle/>
          <a:p>
            <a:pPr algn="ctr"/>
            <a:r>
              <a:rPr lang="lt-LT" sz="2800" dirty="0">
                <a:solidFill>
                  <a:srgbClr val="760000"/>
                </a:solidFill>
                <a:latin typeface="Arial" panose="020B0604020202020204" pitchFamily="34" charset="0"/>
                <a:cs typeface="Arial" panose="020B0604020202020204" pitchFamily="34" charset="0"/>
              </a:rPr>
              <a:t>Aleksoto </a:t>
            </a:r>
            <a:r>
              <a:rPr lang="lt-LT" sz="2800" dirty="0" smtClean="0">
                <a:solidFill>
                  <a:srgbClr val="760000"/>
                </a:solidFill>
                <a:latin typeface="Arial" panose="020B0604020202020204" pitchFamily="34" charset="0"/>
                <a:cs typeface="Arial" panose="020B0604020202020204" pitchFamily="34" charset="0"/>
              </a:rPr>
              <a:t>gatvės:</a:t>
            </a:r>
            <a:endParaRPr lang="lt-LT" sz="2800" dirty="0">
              <a:solidFill>
                <a:srgbClr val="760000"/>
              </a:solidFill>
              <a:latin typeface="Arial" panose="020B0604020202020204" pitchFamily="34" charset="0"/>
              <a:cs typeface="Arial" panose="020B0604020202020204" pitchFamily="34" charset="0"/>
            </a:endParaRPr>
          </a:p>
        </p:txBody>
      </p:sp>
      <p:sp>
        <p:nvSpPr>
          <p:cNvPr id="8" name="Teksto vietos rezervavimo ženklas 7"/>
          <p:cNvSpPr>
            <a:spLocks noGrp="1"/>
          </p:cNvSpPr>
          <p:nvPr>
            <p:ph sz="quarter" idx="1"/>
          </p:nvPr>
        </p:nvSpPr>
        <p:spPr>
          <a:xfrm>
            <a:off x="395536" y="836712"/>
            <a:ext cx="7992888" cy="5544616"/>
          </a:xfrm>
        </p:spPr>
        <p:txBody>
          <a:bodyPr>
            <a:normAutofit fontScale="40000" lnSpcReduction="20000"/>
          </a:bodyPr>
          <a:lstStyle/>
          <a:p>
            <a:pPr marL="0" indent="0" algn="just" eaLnBrk="1" fontAlgn="auto" hangingPunct="1">
              <a:spcAft>
                <a:spcPts val="0"/>
              </a:spcAft>
              <a:buClr>
                <a:schemeClr val="accent1">
                  <a:lumMod val="60000"/>
                  <a:lumOff val="40000"/>
                </a:schemeClr>
              </a:buClr>
              <a:buNone/>
              <a:defRPr/>
            </a:pPr>
            <a:r>
              <a:rPr lang="en-US" altLang="lt-LT" sz="5100" dirty="0" err="1" smtClean="0">
                <a:latin typeface="Arial" panose="020B0604020202020204" pitchFamily="34" charset="0"/>
                <a:cs typeface="Arial" panose="020B0604020202020204" pitchFamily="34" charset="0"/>
              </a:rPr>
              <a:t>Seni</a:t>
            </a:r>
            <a:r>
              <a:rPr lang="lt-LT" altLang="lt-LT" sz="5100" dirty="0" err="1" smtClean="0">
                <a:latin typeface="Arial" panose="020B0604020202020204" pitchFamily="34" charset="0"/>
                <a:cs typeface="Arial" panose="020B0604020202020204" pitchFamily="34" charset="0"/>
              </a:rPr>
              <a:t>ūnijoje</a:t>
            </a:r>
            <a:r>
              <a:rPr lang="lt-LT" altLang="lt-LT" sz="5100" dirty="0" smtClean="0">
                <a:latin typeface="Arial" panose="020B0604020202020204" pitchFamily="34" charset="0"/>
                <a:cs typeface="Arial" panose="020B0604020202020204" pitchFamily="34" charset="0"/>
              </a:rPr>
              <a:t> yra 305 gatvės. Iš jų 123 asfaltuotos.</a:t>
            </a:r>
            <a:endParaRPr lang="lt-LT" altLang="lt-LT" sz="5100" dirty="0">
              <a:latin typeface="Arial" panose="020B0604020202020204" pitchFamily="34" charset="0"/>
              <a:cs typeface="Arial" panose="020B0604020202020204" pitchFamily="34" charset="0"/>
            </a:endParaRPr>
          </a:p>
          <a:p>
            <a:pPr algn="just">
              <a:buClr>
                <a:schemeClr val="accent1">
                  <a:lumMod val="60000"/>
                  <a:lumOff val="40000"/>
                </a:schemeClr>
              </a:buClr>
              <a:buFont typeface="Courier New" panose="02070309020205020404" pitchFamily="49" charset="0"/>
              <a:buChar char="o"/>
              <a:defRPr/>
            </a:pPr>
            <a:r>
              <a:rPr lang="lt-LT" altLang="lt-LT" sz="5100" dirty="0" smtClean="0">
                <a:latin typeface="Arial" panose="020B0604020202020204" pitchFamily="34" charset="0"/>
                <a:cs typeface="Arial" panose="020B0604020202020204" pitchFamily="34" charset="0"/>
              </a:rPr>
              <a:t>2019 </a:t>
            </a:r>
            <a:r>
              <a:rPr lang="lt-LT" altLang="lt-LT" sz="5100" dirty="0">
                <a:latin typeface="Arial" panose="020B0604020202020204" pitchFamily="34" charset="0"/>
                <a:cs typeface="Arial" panose="020B0604020202020204" pitchFamily="34" charset="0"/>
              </a:rPr>
              <a:t>metais </a:t>
            </a:r>
            <a:r>
              <a:rPr lang="lt-LT" altLang="lt-LT" sz="5100" dirty="0" smtClean="0">
                <a:latin typeface="Arial" panose="020B0604020202020204" pitchFamily="34" charset="0"/>
                <a:cs typeface="Arial" panose="020B0604020202020204" pitchFamily="34" charset="0"/>
              </a:rPr>
              <a:t>renovuotos (remontuotos atkarpomis daugiau kaip po         10 kv. m)  buvo: </a:t>
            </a:r>
            <a:r>
              <a:rPr lang="lt-LT" sz="5100" dirty="0" smtClean="0">
                <a:solidFill>
                  <a:srgbClr val="AF4701"/>
                </a:solidFill>
                <a:latin typeface="Arial" panose="020B0604020202020204" pitchFamily="34" charset="0"/>
                <a:cs typeface="Arial" panose="020B0604020202020204" pitchFamily="34" charset="0"/>
              </a:rPr>
              <a:t>Šeštokų, Akacijų (asfaltuota dalis), Seniavos </a:t>
            </a:r>
            <a:r>
              <a:rPr lang="lt-LT" sz="5100" dirty="0" err="1" smtClean="0">
                <a:solidFill>
                  <a:srgbClr val="AF4701"/>
                </a:solidFill>
                <a:latin typeface="Arial" panose="020B0604020202020204" pitchFamily="34" charset="0"/>
                <a:cs typeface="Arial" panose="020B0604020202020204" pitchFamily="34" charset="0"/>
              </a:rPr>
              <a:t>pl</a:t>
            </a:r>
            <a:r>
              <a:rPr lang="lt-LT" sz="5100" dirty="0" smtClean="0">
                <a:solidFill>
                  <a:srgbClr val="AF4701"/>
                </a:solidFill>
                <a:latin typeface="Arial" panose="020B0604020202020204" pitchFamily="34" charset="0"/>
                <a:cs typeface="Arial" panose="020B0604020202020204" pitchFamily="34" charset="0"/>
              </a:rPr>
              <a:t>., Lakūnų </a:t>
            </a:r>
            <a:r>
              <a:rPr lang="lt-LT" sz="5100" dirty="0" err="1" smtClean="0">
                <a:solidFill>
                  <a:srgbClr val="AF4701"/>
                </a:solidFill>
                <a:latin typeface="Arial" panose="020B0604020202020204" pitchFamily="34" charset="0"/>
                <a:cs typeface="Arial" panose="020B0604020202020204" pitchFamily="34" charset="0"/>
              </a:rPr>
              <a:t>pl</a:t>
            </a:r>
            <a:r>
              <a:rPr lang="lt-LT" sz="5100" dirty="0" smtClean="0">
                <a:solidFill>
                  <a:srgbClr val="AF4701"/>
                </a:solidFill>
                <a:latin typeface="Arial" panose="020B0604020202020204" pitchFamily="34" charset="0"/>
                <a:cs typeface="Arial" panose="020B0604020202020204" pitchFamily="34" charset="0"/>
              </a:rPr>
              <a:t>., J. Bakanausko, Bitininkų gatvės.</a:t>
            </a:r>
            <a:endParaRPr lang="lt-LT" sz="5100" dirty="0" smtClean="0">
              <a:solidFill>
                <a:srgbClr val="FF0000"/>
              </a:solidFill>
              <a:latin typeface="Arial" panose="020B0604020202020204" pitchFamily="34" charset="0"/>
              <a:cs typeface="Arial" panose="020B0604020202020204" pitchFamily="34" charset="0"/>
            </a:endParaRPr>
          </a:p>
          <a:p>
            <a:pPr algn="just">
              <a:buClr>
                <a:schemeClr val="accent1">
                  <a:lumMod val="60000"/>
                  <a:lumOff val="40000"/>
                </a:schemeClr>
              </a:buClr>
              <a:buFont typeface="Courier New" panose="02070309020205020404" pitchFamily="49" charset="0"/>
              <a:buChar char="o"/>
              <a:defRPr/>
            </a:pPr>
            <a:r>
              <a:rPr lang="lt-LT" altLang="lt-LT" sz="5100" dirty="0" smtClean="0">
                <a:latin typeface="Arial" panose="020B0604020202020204" pitchFamily="34" charset="0"/>
                <a:cs typeface="Arial" panose="020B0604020202020204" pitchFamily="34" charset="0"/>
              </a:rPr>
              <a:t>Išasfaltuotos: </a:t>
            </a:r>
            <a:r>
              <a:rPr lang="lt-LT" altLang="lt-LT" sz="5100" dirty="0" smtClean="0">
                <a:solidFill>
                  <a:srgbClr val="AF4701"/>
                </a:solidFill>
                <a:latin typeface="Arial" panose="020B0604020202020204" pitchFamily="34" charset="0"/>
                <a:cs typeface="Arial" panose="020B0604020202020204" pitchFamily="34" charset="0"/>
              </a:rPr>
              <a:t>Vyčio Kryžiaus, K. </a:t>
            </a:r>
            <a:r>
              <a:rPr lang="lt-LT" altLang="lt-LT" sz="5100" dirty="0" err="1" smtClean="0">
                <a:solidFill>
                  <a:srgbClr val="AF4701"/>
                </a:solidFill>
                <a:latin typeface="Arial" panose="020B0604020202020204" pitchFamily="34" charset="0"/>
                <a:cs typeface="Arial" panose="020B0604020202020204" pitchFamily="34" charset="0"/>
              </a:rPr>
              <a:t>Sprangausko</a:t>
            </a:r>
            <a:r>
              <a:rPr lang="lt-LT" altLang="lt-LT" sz="5100" dirty="0" smtClean="0">
                <a:solidFill>
                  <a:srgbClr val="AF4701"/>
                </a:solidFill>
                <a:latin typeface="Arial" panose="020B0604020202020204" pitchFamily="34" charset="0"/>
                <a:cs typeface="Arial" panose="020B0604020202020204" pitchFamily="34" charset="0"/>
              </a:rPr>
              <a:t> (iš Europos Sąjungos struktūrinių fondų lėšų), Tujų, Šušvės, </a:t>
            </a:r>
            <a:r>
              <a:rPr lang="lt-LT" altLang="lt-LT" sz="5100" dirty="0" err="1" smtClean="0">
                <a:solidFill>
                  <a:srgbClr val="AF4701"/>
                </a:solidFill>
                <a:latin typeface="Arial" panose="020B0604020202020204" pitchFamily="34" charset="0"/>
                <a:cs typeface="Arial" panose="020B0604020202020204" pitchFamily="34" charset="0"/>
              </a:rPr>
              <a:t>Vaitapilės</a:t>
            </a:r>
            <a:r>
              <a:rPr lang="lt-LT" altLang="lt-LT" sz="5100" dirty="0" smtClean="0">
                <a:solidFill>
                  <a:srgbClr val="AF4701"/>
                </a:solidFill>
                <a:latin typeface="Arial" panose="020B0604020202020204" pitchFamily="34" charset="0"/>
                <a:cs typeface="Arial" panose="020B0604020202020204" pitchFamily="34" charset="0"/>
              </a:rPr>
              <a:t> gatvės.</a:t>
            </a:r>
            <a:endParaRPr lang="lt-LT" altLang="lt-LT" sz="5100" dirty="0" smtClean="0">
              <a:solidFill>
                <a:srgbClr val="FF0000"/>
              </a:solidFill>
              <a:latin typeface="Arial" panose="020B0604020202020204" pitchFamily="34" charset="0"/>
              <a:cs typeface="Arial" panose="020B0604020202020204" pitchFamily="34" charset="0"/>
            </a:endParaRPr>
          </a:p>
          <a:p>
            <a:pPr algn="just">
              <a:buClr>
                <a:schemeClr val="accent1">
                  <a:lumMod val="60000"/>
                  <a:lumOff val="40000"/>
                </a:schemeClr>
              </a:buClr>
              <a:buFont typeface="Courier New" panose="02070309020205020404" pitchFamily="49" charset="0"/>
              <a:buChar char="o"/>
              <a:defRPr/>
            </a:pPr>
            <a:r>
              <a:rPr lang="lt-LT" altLang="lt-LT" sz="5100" dirty="0" smtClean="0">
                <a:latin typeface="Arial" panose="020B0604020202020204" pitchFamily="34" charset="0"/>
                <a:cs typeface="Arial" panose="020B0604020202020204" pitchFamily="34" charset="0"/>
              </a:rPr>
              <a:t>Pradėti ir tęsiami gatvių statybos darbai: </a:t>
            </a:r>
            <a:r>
              <a:rPr lang="lt-LT" altLang="lt-LT" sz="5100" dirty="0" smtClean="0">
                <a:solidFill>
                  <a:srgbClr val="AF4701"/>
                </a:solidFill>
                <a:latin typeface="Arial" panose="020B0604020202020204" pitchFamily="34" charset="0"/>
                <a:cs typeface="Arial" panose="020B0604020202020204" pitchFamily="34" charset="0"/>
              </a:rPr>
              <a:t>J.Čapliko, J. </a:t>
            </a:r>
            <a:r>
              <a:rPr lang="lt-LT" altLang="lt-LT" sz="5100" dirty="0" err="1" smtClean="0">
                <a:solidFill>
                  <a:srgbClr val="AF4701"/>
                </a:solidFill>
                <a:latin typeface="Arial" panose="020B0604020202020204" pitchFamily="34" charset="0"/>
                <a:cs typeface="Arial" panose="020B0604020202020204" pitchFamily="34" charset="0"/>
              </a:rPr>
              <a:t>Petruičio</a:t>
            </a:r>
            <a:r>
              <a:rPr lang="lt-LT" altLang="lt-LT" sz="5100" dirty="0" smtClean="0">
                <a:solidFill>
                  <a:srgbClr val="AF4701"/>
                </a:solidFill>
                <a:latin typeface="Arial" panose="020B0604020202020204" pitchFamily="34" charset="0"/>
                <a:cs typeface="Arial" panose="020B0604020202020204" pitchFamily="34" charset="0"/>
              </a:rPr>
              <a:t>, Kalvarijos, </a:t>
            </a:r>
            <a:r>
              <a:rPr lang="lt-LT" altLang="lt-LT" sz="5100" dirty="0" err="1" smtClean="0">
                <a:solidFill>
                  <a:srgbClr val="AF4701"/>
                </a:solidFill>
                <a:latin typeface="Arial" panose="020B0604020202020204" pitchFamily="34" charset="0"/>
                <a:cs typeface="Arial" panose="020B0604020202020204" pitchFamily="34" charset="0"/>
              </a:rPr>
              <a:t>Naujadvario</a:t>
            </a:r>
            <a:r>
              <a:rPr lang="lt-LT" altLang="lt-LT" sz="5100" dirty="0">
                <a:solidFill>
                  <a:srgbClr val="AF4701"/>
                </a:solidFill>
                <a:latin typeface="Arial" panose="020B0604020202020204" pitchFamily="34" charset="0"/>
                <a:cs typeface="Arial" panose="020B0604020202020204" pitchFamily="34" charset="0"/>
              </a:rPr>
              <a:t>, Z. </a:t>
            </a:r>
            <a:r>
              <a:rPr lang="lt-LT" altLang="lt-LT" sz="5100" dirty="0" smtClean="0">
                <a:solidFill>
                  <a:srgbClr val="AF4701"/>
                </a:solidFill>
                <a:latin typeface="Arial" panose="020B0604020202020204" pitchFamily="34" charset="0"/>
                <a:cs typeface="Arial" panose="020B0604020202020204" pitchFamily="34" charset="0"/>
              </a:rPr>
              <a:t>Tiškos, </a:t>
            </a:r>
            <a:r>
              <a:rPr lang="lt-LT" altLang="lt-LT" sz="5100" dirty="0">
                <a:solidFill>
                  <a:srgbClr val="AF4701"/>
                </a:solidFill>
                <a:latin typeface="Arial" panose="020B0604020202020204" pitchFamily="34" charset="0"/>
                <a:cs typeface="Arial" panose="020B0604020202020204" pitchFamily="34" charset="0"/>
              </a:rPr>
              <a:t>Gurguolių</a:t>
            </a:r>
            <a:r>
              <a:rPr lang="lt-LT" altLang="lt-LT" sz="5100" dirty="0" smtClean="0">
                <a:solidFill>
                  <a:srgbClr val="AF4701"/>
                </a:solidFill>
                <a:latin typeface="Arial" panose="020B0604020202020204" pitchFamily="34" charset="0"/>
                <a:cs typeface="Arial" panose="020B0604020202020204" pitchFamily="34" charset="0"/>
              </a:rPr>
              <a:t>, Kanalo gatvėse.</a:t>
            </a:r>
          </a:p>
          <a:p>
            <a:pPr algn="just">
              <a:buClr>
                <a:schemeClr val="accent1">
                  <a:lumMod val="60000"/>
                  <a:lumOff val="40000"/>
                </a:schemeClr>
              </a:buClr>
              <a:buFont typeface="Courier New" panose="02070309020205020404" pitchFamily="49" charset="0"/>
              <a:buChar char="o"/>
              <a:defRPr/>
            </a:pPr>
            <a:r>
              <a:rPr lang="lt-LT" altLang="lt-LT" sz="5100" dirty="0" smtClean="0">
                <a:latin typeface="Arial" panose="020B0604020202020204" pitchFamily="34" charset="0"/>
                <a:cs typeface="Arial" panose="020B0604020202020204" pitchFamily="34" charset="0"/>
              </a:rPr>
              <a:t>Naujai įrengtas apšvietimas: </a:t>
            </a:r>
            <a:r>
              <a:rPr lang="lt-LT" sz="5100" dirty="0" smtClean="0">
                <a:solidFill>
                  <a:srgbClr val="AF4701"/>
                </a:solidFill>
                <a:latin typeface="Arial" panose="020B0604020202020204" pitchFamily="34" charset="0"/>
                <a:cs typeface="Arial" panose="020B0604020202020204" pitchFamily="34" charset="0"/>
              </a:rPr>
              <a:t>Vaivorykštės, S. </a:t>
            </a:r>
            <a:r>
              <a:rPr lang="lt-LT" sz="5100" dirty="0" err="1" smtClean="0">
                <a:solidFill>
                  <a:srgbClr val="AF4701"/>
                </a:solidFill>
                <a:latin typeface="Arial" panose="020B0604020202020204" pitchFamily="34" charset="0"/>
                <a:cs typeface="Arial" panose="020B0604020202020204" pitchFamily="34" charset="0"/>
              </a:rPr>
              <a:t>Santvaro</a:t>
            </a:r>
            <a:r>
              <a:rPr lang="lt-LT" sz="5100" dirty="0" smtClean="0">
                <a:solidFill>
                  <a:srgbClr val="AF4701"/>
                </a:solidFill>
                <a:latin typeface="Arial" panose="020B0604020202020204" pitchFamily="34" charset="0"/>
                <a:cs typeface="Arial" panose="020B0604020202020204" pitchFamily="34" charset="0"/>
              </a:rPr>
              <a:t>, A. Škėmos,        M. </a:t>
            </a:r>
            <a:r>
              <a:rPr lang="lt-LT" sz="5100" dirty="0" err="1" smtClean="0">
                <a:solidFill>
                  <a:srgbClr val="AF4701"/>
                </a:solidFill>
                <a:latin typeface="Arial" panose="020B0604020202020204" pitchFamily="34" charset="0"/>
                <a:cs typeface="Arial" panose="020B0604020202020204" pitchFamily="34" charset="0"/>
              </a:rPr>
              <a:t>Katiliškio</a:t>
            </a:r>
            <a:r>
              <a:rPr lang="lt-LT" sz="5100" dirty="0" smtClean="0">
                <a:solidFill>
                  <a:srgbClr val="AF4701"/>
                </a:solidFill>
                <a:latin typeface="Arial" panose="020B0604020202020204" pitchFamily="34" charset="0"/>
                <a:cs typeface="Arial" panose="020B0604020202020204" pitchFamily="34" charset="0"/>
              </a:rPr>
              <a:t>,  Laiptai į Jiesios pil. (Napoleono kalną), Z. Tiškos, </a:t>
            </a:r>
            <a:r>
              <a:rPr lang="lt-LT" sz="5100" dirty="0" err="1" smtClean="0">
                <a:solidFill>
                  <a:srgbClr val="AF4701"/>
                </a:solidFill>
                <a:latin typeface="Arial" panose="020B0604020202020204" pitchFamily="34" charset="0"/>
                <a:cs typeface="Arial" panose="020B0604020202020204" pitchFamily="34" charset="0"/>
              </a:rPr>
              <a:t>Vaitapilės</a:t>
            </a:r>
            <a:r>
              <a:rPr lang="lt-LT" sz="5100" dirty="0" smtClean="0">
                <a:solidFill>
                  <a:srgbClr val="AF4701"/>
                </a:solidFill>
                <a:latin typeface="Arial" panose="020B0604020202020204" pitchFamily="34" charset="0"/>
                <a:cs typeface="Arial" panose="020B0604020202020204" pitchFamily="34" charset="0"/>
              </a:rPr>
              <a:t>, Parke prie Šeštokų-Kiečių-Veiverių g., Aleksoto funikulieriaus laiptai, Aleksoto apžvalgos aikštelė, A. </a:t>
            </a:r>
            <a:r>
              <a:rPr lang="lt-LT" sz="5100" dirty="0" err="1" smtClean="0">
                <a:solidFill>
                  <a:srgbClr val="AF4701"/>
                </a:solidFill>
                <a:latin typeface="Arial" panose="020B0604020202020204" pitchFamily="34" charset="0"/>
                <a:cs typeface="Arial" panose="020B0604020202020204" pitchFamily="34" charset="0"/>
              </a:rPr>
              <a:t>Čepinskio</a:t>
            </a:r>
            <a:r>
              <a:rPr lang="lt-LT" sz="5100" dirty="0" smtClean="0">
                <a:solidFill>
                  <a:srgbClr val="AF4701"/>
                </a:solidFill>
                <a:latin typeface="Arial" panose="020B0604020202020204" pitchFamily="34" charset="0"/>
                <a:cs typeface="Arial" panose="020B0604020202020204" pitchFamily="34" charset="0"/>
              </a:rPr>
              <a:t>, K. </a:t>
            </a:r>
            <a:r>
              <a:rPr lang="lt-LT" sz="5100" dirty="0" err="1" smtClean="0">
                <a:solidFill>
                  <a:srgbClr val="AF4701"/>
                </a:solidFill>
                <a:latin typeface="Arial" panose="020B0604020202020204" pitchFamily="34" charset="0"/>
                <a:cs typeface="Arial" panose="020B0604020202020204" pitchFamily="34" charset="0"/>
              </a:rPr>
              <a:t>Sprangausko</a:t>
            </a:r>
            <a:r>
              <a:rPr lang="lt-LT" sz="5100" dirty="0" smtClean="0">
                <a:solidFill>
                  <a:srgbClr val="AF4701"/>
                </a:solidFill>
                <a:latin typeface="Arial" panose="020B0604020202020204" pitchFamily="34" charset="0"/>
                <a:cs typeface="Arial" panose="020B0604020202020204" pitchFamily="34" charset="0"/>
              </a:rPr>
              <a:t>, Vyčio Kryžiaus gatvėse.</a:t>
            </a:r>
          </a:p>
          <a:p>
            <a:pPr algn="just">
              <a:buClr>
                <a:schemeClr val="accent1">
                  <a:lumMod val="60000"/>
                  <a:lumOff val="40000"/>
                </a:schemeClr>
              </a:buClr>
              <a:buFont typeface="Courier New" panose="02070309020205020404" pitchFamily="49" charset="0"/>
              <a:buChar char="o"/>
              <a:defRPr/>
            </a:pPr>
            <a:r>
              <a:rPr lang="lt-LT" sz="5100" dirty="0" smtClean="0">
                <a:latin typeface="Arial" panose="020B0604020202020204" pitchFamily="34" charset="0"/>
                <a:cs typeface="Arial" panose="020B0604020202020204" pitchFamily="34" charset="0"/>
              </a:rPr>
              <a:t>Įrengiama lietaus kanalizacija (ruošiama asfaltavimui): </a:t>
            </a:r>
            <a:r>
              <a:rPr lang="lt-LT" sz="5100" dirty="0" smtClean="0">
                <a:solidFill>
                  <a:srgbClr val="AF4701"/>
                </a:solidFill>
                <a:latin typeface="Arial" panose="020B0604020202020204" pitchFamily="34" charset="0"/>
                <a:cs typeface="Arial" panose="020B0604020202020204" pitchFamily="34" charset="0"/>
              </a:rPr>
              <a:t>Griškabūdžio, </a:t>
            </a:r>
            <a:r>
              <a:rPr lang="lt-LT" sz="5100" dirty="0" err="1" smtClean="0">
                <a:solidFill>
                  <a:srgbClr val="AF4701"/>
                </a:solidFill>
                <a:latin typeface="Arial" panose="020B0604020202020204" pitchFamily="34" charset="0"/>
                <a:cs typeface="Arial" panose="020B0604020202020204" pitchFamily="34" charset="0"/>
              </a:rPr>
              <a:t>Pagirėnų</a:t>
            </a:r>
            <a:r>
              <a:rPr lang="lt-LT" sz="5100" dirty="0" smtClean="0">
                <a:solidFill>
                  <a:srgbClr val="AF4701"/>
                </a:solidFill>
                <a:latin typeface="Arial" panose="020B0604020202020204" pitchFamily="34" charset="0"/>
                <a:cs typeface="Arial" panose="020B0604020202020204" pitchFamily="34" charset="0"/>
              </a:rPr>
              <a:t>, Dūkšto, Tyrulių.</a:t>
            </a:r>
            <a:endParaRPr lang="lt-LT" altLang="lt-LT" sz="5100" dirty="0" smtClean="0">
              <a:solidFill>
                <a:srgbClr val="FF0000"/>
              </a:solidFill>
              <a:latin typeface="Arial" panose="020B0604020202020204" pitchFamily="34" charset="0"/>
              <a:cs typeface="Arial" panose="020B0604020202020204" pitchFamily="34" charset="0"/>
            </a:endParaRPr>
          </a:p>
          <a:p>
            <a:pPr eaLnBrk="1" fontAlgn="auto" hangingPunct="1">
              <a:spcAft>
                <a:spcPts val="0"/>
              </a:spcAft>
              <a:buClr>
                <a:schemeClr val="accent1">
                  <a:lumMod val="60000"/>
                  <a:lumOff val="40000"/>
                </a:schemeClr>
              </a:buClr>
              <a:defRPr/>
            </a:pPr>
            <a:endParaRPr lang="lt-LT" altLang="lt-LT" sz="2800" dirty="0">
              <a:solidFill>
                <a:srgbClr val="FF0000"/>
              </a:solidFill>
              <a:latin typeface="Arial" panose="020B0604020202020204" pitchFamily="34" charset="0"/>
              <a:cs typeface="Arial" panose="020B0604020202020204" pitchFamily="34" charset="0"/>
            </a:endParaRPr>
          </a:p>
          <a:p>
            <a:endParaRPr lang="lt-LT" dirty="0"/>
          </a:p>
        </p:txBody>
      </p:sp>
    </p:spTree>
    <p:extLst>
      <p:ext uri="{BB962C8B-B14F-4D97-AF65-F5344CB8AC3E}">
        <p14:creationId xmlns:p14="http://schemas.microsoft.com/office/powerpoint/2010/main" val="15940024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avadinimas 1"/>
          <p:cNvSpPr>
            <a:spLocks noGrp="1"/>
          </p:cNvSpPr>
          <p:nvPr>
            <p:ph type="title"/>
          </p:nvPr>
        </p:nvSpPr>
        <p:spPr>
          <a:xfrm>
            <a:off x="457200" y="260350"/>
            <a:ext cx="8435975"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Su Vokietijos policijos akademijos studentais 2019 06 05</a:t>
            </a:r>
          </a:p>
        </p:txBody>
      </p:sp>
      <p:pic>
        <p:nvPicPr>
          <p:cNvPr id="56323"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7000" y="1268413"/>
            <a:ext cx="8980488" cy="5586412"/>
          </a:xfrm>
        </p:spPr>
      </p:pic>
    </p:spTree>
    <p:extLst>
      <p:ext uri="{BB962C8B-B14F-4D97-AF65-F5344CB8AC3E}">
        <p14:creationId xmlns:p14="http://schemas.microsoft.com/office/powerpoint/2010/main" val="22618123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avadinimas 1"/>
          <p:cNvSpPr>
            <a:spLocks noGrp="1"/>
          </p:cNvSpPr>
          <p:nvPr>
            <p:ph type="title"/>
          </p:nvPr>
        </p:nvSpPr>
        <p:spPr>
          <a:xfrm>
            <a:off x="251520" y="5589240"/>
            <a:ext cx="3057525"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Pasitikome ž</a:t>
            </a:r>
            <a:r>
              <a:rPr lang="en-GB" altLang="lt-LT" sz="2800" dirty="0" err="1" smtClean="0">
                <a:solidFill>
                  <a:srgbClr val="760000"/>
                </a:solidFill>
                <a:latin typeface="Arial" panose="020B0604020202020204" pitchFamily="34" charset="0"/>
                <a:cs typeface="Arial" panose="020B0604020202020204" pitchFamily="34" charset="0"/>
              </a:rPr>
              <a:t>ygeivius</a:t>
            </a:r>
            <a:r>
              <a:rPr lang="lt-LT" altLang="lt-LT" sz="2800" dirty="0" smtClean="0">
                <a:solidFill>
                  <a:srgbClr val="760000"/>
                </a:solidFill>
                <a:latin typeface="Arial" panose="020B0604020202020204" pitchFamily="34" charset="0"/>
                <a:cs typeface="Arial" panose="020B0604020202020204" pitchFamily="34" charset="0"/>
              </a:rPr>
              <a:t> iš Kūrybos kampo 360</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2019 06 06</a:t>
            </a:r>
          </a:p>
        </p:txBody>
      </p:sp>
      <p:pic>
        <p:nvPicPr>
          <p:cNvPr id="57347"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7248525" cy="4076700"/>
          </a:xfrm>
        </p:spPr>
      </p:pic>
      <p:pic>
        <p:nvPicPr>
          <p:cNvPr id="57348"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695700" y="3760788"/>
            <a:ext cx="5448300" cy="3068637"/>
          </a:xfrm>
        </p:spPr>
      </p:pic>
    </p:spTree>
    <p:extLst>
      <p:ext uri="{BB962C8B-B14F-4D97-AF65-F5344CB8AC3E}">
        <p14:creationId xmlns:p14="http://schemas.microsoft.com/office/powerpoint/2010/main" val="28138423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avadinimas 1"/>
          <p:cNvSpPr>
            <a:spLocks noGrp="1"/>
          </p:cNvSpPr>
          <p:nvPr>
            <p:ph type="title"/>
          </p:nvPr>
        </p:nvSpPr>
        <p:spPr>
          <a:xfrm>
            <a:off x="1673224" y="260350"/>
            <a:ext cx="6643191"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Šaulių šimtmečio minėjime 2019 06 21</a:t>
            </a:r>
          </a:p>
        </p:txBody>
      </p:sp>
      <p:pic>
        <p:nvPicPr>
          <p:cNvPr id="60419" name="Turinio vietos rezervavimo ženklas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27000" y="1341438"/>
            <a:ext cx="9029700" cy="5435600"/>
          </a:xfrm>
        </p:spPr>
      </p:pic>
    </p:spTree>
    <p:extLst>
      <p:ext uri="{BB962C8B-B14F-4D97-AF65-F5344CB8AC3E}">
        <p14:creationId xmlns:p14="http://schemas.microsoft.com/office/powerpoint/2010/main" val="26891597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avadinimas 1"/>
          <p:cNvSpPr>
            <a:spLocks noGrp="1"/>
          </p:cNvSpPr>
          <p:nvPr>
            <p:ph type="title"/>
          </p:nvPr>
        </p:nvSpPr>
        <p:spPr>
          <a:xfrm>
            <a:off x="2178050" y="325438"/>
            <a:ext cx="4826000" cy="5207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Joninės Marvelėje ir...</a:t>
            </a:r>
          </a:p>
        </p:txBody>
      </p:sp>
      <p:pic>
        <p:nvPicPr>
          <p:cNvPr id="62467" name="Turinio vietos rezervavimo ženklas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23528" y="980728"/>
            <a:ext cx="6404560" cy="2664296"/>
          </a:xfrm>
        </p:spPr>
      </p:pic>
      <p:pic>
        <p:nvPicPr>
          <p:cNvPr id="62468" name="Turinio vietos rezervavimo ženklas 5"/>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347864" y="3717032"/>
            <a:ext cx="5386388" cy="2870200"/>
          </a:xfrm>
        </p:spPr>
      </p:pic>
    </p:spTree>
    <p:extLst>
      <p:ext uri="{BB962C8B-B14F-4D97-AF65-F5344CB8AC3E}">
        <p14:creationId xmlns:p14="http://schemas.microsoft.com/office/powerpoint/2010/main" val="18711925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avadinimas 1"/>
          <p:cNvSpPr>
            <a:spLocks noGrp="1"/>
          </p:cNvSpPr>
          <p:nvPr>
            <p:ph type="title"/>
          </p:nvPr>
        </p:nvSpPr>
        <p:spPr>
          <a:xfrm>
            <a:off x="1907704" y="24165"/>
            <a:ext cx="5184775" cy="728662"/>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...Kačerginėje 2019 06 23</a:t>
            </a:r>
          </a:p>
        </p:txBody>
      </p:sp>
      <p:pic>
        <p:nvPicPr>
          <p:cNvPr id="63491" name="Turinio vietos rezervavimo ženklas 4"/>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917575"/>
            <a:ext cx="4427538" cy="2943225"/>
          </a:xfrm>
        </p:spPr>
      </p:pic>
      <p:pic>
        <p:nvPicPr>
          <p:cNvPr id="63492" name="Turinio vietos rezervavimo ženklas 5"/>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987675" y="2763838"/>
            <a:ext cx="6156325" cy="4094162"/>
          </a:xfrm>
        </p:spPr>
      </p:pic>
    </p:spTree>
    <p:extLst>
      <p:ext uri="{BB962C8B-B14F-4D97-AF65-F5344CB8AC3E}">
        <p14:creationId xmlns:p14="http://schemas.microsoft.com/office/powerpoint/2010/main" val="41980763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Pavadinimas 1"/>
          <p:cNvSpPr>
            <a:spLocks noGrp="1"/>
          </p:cNvSpPr>
          <p:nvPr>
            <p:ph type="title"/>
          </p:nvPr>
        </p:nvSpPr>
        <p:spPr>
          <a:xfrm>
            <a:off x="395536" y="9952"/>
            <a:ext cx="6016625" cy="8636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Deltuvos mūšyje 2019 06 29</a:t>
            </a:r>
          </a:p>
        </p:txBody>
      </p:sp>
      <p:pic>
        <p:nvPicPr>
          <p:cNvPr id="66563" name="Turinio vietos rezervavimo ženklas 4"/>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857625" y="1098550"/>
            <a:ext cx="5286375" cy="3516313"/>
          </a:xfrm>
        </p:spPr>
      </p:pic>
      <p:pic>
        <p:nvPicPr>
          <p:cNvPr id="66564" name="Turinio vietos rezervavimo ženklas 5"/>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2700" y="3573463"/>
            <a:ext cx="4930775" cy="3278187"/>
          </a:xfrm>
        </p:spPr>
      </p:pic>
    </p:spTree>
    <p:extLst>
      <p:ext uri="{BB962C8B-B14F-4D97-AF65-F5344CB8AC3E}">
        <p14:creationId xmlns:p14="http://schemas.microsoft.com/office/powerpoint/2010/main" val="31527981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2123728" y="620688"/>
            <a:ext cx="4826000" cy="863600"/>
          </a:xfrm>
        </p:spPr>
        <p:txBody>
          <a:bodyPr>
            <a:noAutofit/>
          </a:bodyPr>
          <a:lstStyle/>
          <a:p>
            <a:pPr algn="ctr"/>
            <a:r>
              <a:rPr lang="en-GB" altLang="lt-LT" sz="2800" dirty="0" err="1" smtClean="0">
                <a:solidFill>
                  <a:srgbClr val="760000"/>
                </a:solidFill>
                <a:latin typeface="Arial" panose="020B0604020202020204" pitchFamily="34" charset="0"/>
                <a:cs typeface="Arial" panose="020B0604020202020204" pitchFamily="34" charset="0"/>
              </a:rPr>
              <a:t>Tauti</a:t>
            </a:r>
            <a:r>
              <a:rPr lang="lt-LT" altLang="lt-LT" sz="2800" dirty="0" smtClean="0">
                <a:solidFill>
                  <a:srgbClr val="760000"/>
                </a:solidFill>
                <a:latin typeface="Arial" panose="020B0604020202020204" pitchFamily="34" charset="0"/>
                <a:cs typeface="Arial" panose="020B0604020202020204" pitchFamily="34" charset="0"/>
              </a:rPr>
              <a:t>š</a:t>
            </a:r>
            <a:r>
              <a:rPr lang="en-GB" altLang="lt-LT" sz="2800" dirty="0" err="1" smtClean="0">
                <a:solidFill>
                  <a:srgbClr val="760000"/>
                </a:solidFill>
                <a:latin typeface="Arial" panose="020B0604020202020204" pitchFamily="34" charset="0"/>
                <a:cs typeface="Arial" panose="020B0604020202020204" pitchFamily="34" charset="0"/>
              </a:rPr>
              <a:t>ka</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giesm</a:t>
            </a:r>
            <a:r>
              <a:rPr lang="lt-LT" altLang="lt-LT" sz="2800" dirty="0" smtClean="0">
                <a:solidFill>
                  <a:srgbClr val="760000"/>
                </a:solidFill>
                <a:latin typeface="Arial" panose="020B0604020202020204" pitchFamily="34" charset="0"/>
                <a:cs typeface="Arial" panose="020B0604020202020204" pitchFamily="34" charset="0"/>
              </a:rPr>
              <a:t>ė</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nuo</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Jiesios</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piliakalnio</a:t>
            </a:r>
            <a:r>
              <a:rPr lang="lt-LT" altLang="lt-LT" sz="2800" dirty="0" smtClean="0">
                <a:solidFill>
                  <a:srgbClr val="760000"/>
                </a:solidFill>
                <a:latin typeface="Arial" panose="020B0604020202020204" pitchFamily="34" charset="0"/>
                <a:cs typeface="Arial" panose="020B0604020202020204" pitchFamily="34" charset="0"/>
              </a:rPr>
              <a:t> </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2019 07 06</a:t>
            </a:r>
          </a:p>
        </p:txBody>
      </p:sp>
      <p:pic>
        <p:nvPicPr>
          <p:cNvPr id="686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73238"/>
            <a:ext cx="9069388" cy="4362450"/>
          </a:xfrm>
        </p:spPr>
      </p:pic>
    </p:spTree>
    <p:extLst>
      <p:ext uri="{BB962C8B-B14F-4D97-AF65-F5344CB8AC3E}">
        <p14:creationId xmlns:p14="http://schemas.microsoft.com/office/powerpoint/2010/main" val="21224701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2051050" y="333375"/>
            <a:ext cx="5153025"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Vaškų miestelio šventėje 2019 07 07</a:t>
            </a:r>
          </a:p>
        </p:txBody>
      </p:sp>
      <p:pic>
        <p:nvPicPr>
          <p:cNvPr id="6963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557338"/>
            <a:ext cx="8832850" cy="4967287"/>
          </a:xfrm>
        </p:spPr>
      </p:pic>
    </p:spTree>
    <p:extLst>
      <p:ext uri="{BB962C8B-B14F-4D97-AF65-F5344CB8AC3E}">
        <p14:creationId xmlns:p14="http://schemas.microsoft.com/office/powerpoint/2010/main" val="25559447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Pavadinimas 1"/>
          <p:cNvSpPr>
            <a:spLocks noGrp="1"/>
          </p:cNvSpPr>
          <p:nvPr>
            <p:ph type="title"/>
          </p:nvPr>
        </p:nvSpPr>
        <p:spPr>
          <a:xfrm>
            <a:off x="1187450" y="260350"/>
            <a:ext cx="6769100" cy="504825"/>
          </a:xfrm>
        </p:spPr>
        <p:txBody>
          <a:bodyPr>
            <a:noAutofit/>
          </a:bodyPr>
          <a:lstStyle/>
          <a:p>
            <a:pPr algn="ctr"/>
            <a:r>
              <a:rPr lang="en-GB" altLang="lt-LT" sz="2800" dirty="0" err="1" smtClean="0">
                <a:solidFill>
                  <a:srgbClr val="760000"/>
                </a:solidFill>
                <a:latin typeface="Arial" panose="020B0604020202020204" pitchFamily="34" charset="0"/>
                <a:cs typeface="Arial" panose="020B0604020202020204" pitchFamily="34" charset="0"/>
              </a:rPr>
              <a:t>Aleksoto</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dvira</a:t>
            </a:r>
            <a:r>
              <a:rPr lang="lt-LT" altLang="lt-LT" sz="2800" dirty="0" err="1" smtClean="0">
                <a:solidFill>
                  <a:srgbClr val="760000"/>
                </a:solidFill>
                <a:latin typeface="Arial" panose="020B0604020202020204" pitchFamily="34" charset="0"/>
                <a:cs typeface="Arial" panose="020B0604020202020204" pitchFamily="34" charset="0"/>
              </a:rPr>
              <a:t>čių</a:t>
            </a:r>
            <a:r>
              <a:rPr lang="lt-LT" altLang="lt-LT" sz="2800" dirty="0" smtClean="0">
                <a:solidFill>
                  <a:srgbClr val="760000"/>
                </a:solidFill>
                <a:latin typeface="Arial" panose="020B0604020202020204" pitchFamily="34" charset="0"/>
                <a:cs typeface="Arial" panose="020B0604020202020204" pitchFamily="34" charset="0"/>
              </a:rPr>
              <a:t> žygis 2019 07 14</a:t>
            </a:r>
          </a:p>
        </p:txBody>
      </p:sp>
      <p:pic>
        <p:nvPicPr>
          <p:cNvPr id="70659"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908050"/>
            <a:ext cx="7775575" cy="5834063"/>
          </a:xfrm>
        </p:spPr>
      </p:pic>
    </p:spTree>
    <p:extLst>
      <p:ext uri="{BB962C8B-B14F-4D97-AF65-F5344CB8AC3E}">
        <p14:creationId xmlns:p14="http://schemas.microsoft.com/office/powerpoint/2010/main" val="13416349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Pavadinimas 1"/>
          <p:cNvSpPr>
            <a:spLocks noGrp="1"/>
          </p:cNvSpPr>
          <p:nvPr>
            <p:ph type="title"/>
          </p:nvPr>
        </p:nvSpPr>
        <p:spPr>
          <a:xfrm>
            <a:off x="2155825" y="188913"/>
            <a:ext cx="4826000" cy="720725"/>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Kvapų naktyje 2019 07 19</a:t>
            </a:r>
          </a:p>
        </p:txBody>
      </p:sp>
      <p:pic>
        <p:nvPicPr>
          <p:cNvPr id="71683"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5588" y="1052513"/>
            <a:ext cx="8769350" cy="5827712"/>
          </a:xfrm>
        </p:spPr>
      </p:pic>
    </p:spTree>
    <p:extLst>
      <p:ext uri="{BB962C8B-B14F-4D97-AF65-F5344CB8AC3E}">
        <p14:creationId xmlns:p14="http://schemas.microsoft.com/office/powerpoint/2010/main" val="3339339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urinio vietos rezervavimo ženklas 2"/>
          <p:cNvSpPr>
            <a:spLocks noGrp="1"/>
          </p:cNvSpPr>
          <p:nvPr>
            <p:ph sz="quarter" idx="1"/>
          </p:nvPr>
        </p:nvSpPr>
        <p:spPr>
          <a:xfrm>
            <a:off x="395536" y="1556792"/>
            <a:ext cx="7776864" cy="5184576"/>
          </a:xfrm>
        </p:spPr>
        <p:txBody>
          <a:bodyPr>
            <a:normAutofit fontScale="62500" lnSpcReduction="20000"/>
          </a:bodyPr>
          <a:lstStyle/>
          <a:p>
            <a:pPr marL="457200" indent="-457200" algn="just">
              <a:buFont typeface="+mj-lt"/>
              <a:buAutoNum type="arabicPeriod"/>
            </a:pPr>
            <a:r>
              <a:rPr lang="lt-LT" sz="3500" dirty="0" smtClean="0">
                <a:latin typeface="Arial" panose="020B0604020202020204" pitchFamily="34" charset="0"/>
                <a:ea typeface="Verdana" pitchFamily="34" charset="0"/>
                <a:cs typeface="Arial" panose="020B0604020202020204" pitchFamily="34" charset="0"/>
              </a:rPr>
              <a:t>Saulėgrąžų </a:t>
            </a:r>
            <a:r>
              <a:rPr lang="lt-LT" sz="3500" dirty="0">
                <a:latin typeface="Arial" panose="020B0604020202020204" pitchFamily="34" charset="0"/>
                <a:ea typeface="Verdana" pitchFamily="34" charset="0"/>
                <a:cs typeface="Arial" panose="020B0604020202020204" pitchFamily="34" charset="0"/>
              </a:rPr>
              <a:t>g. 1-82, Fredos miestelio 1-oji bendrija</a:t>
            </a:r>
          </a:p>
          <a:p>
            <a:pPr marL="457200" indent="-457200" algn="just">
              <a:buFont typeface="+mj-lt"/>
              <a:buAutoNum type="arabicPeriod"/>
            </a:pPr>
            <a:r>
              <a:rPr lang="lt-LT" sz="3500" dirty="0">
                <a:latin typeface="Arial" panose="020B0604020202020204" pitchFamily="34" charset="0"/>
                <a:ea typeface="Verdana" pitchFamily="34" charset="0"/>
                <a:cs typeface="Arial" panose="020B0604020202020204" pitchFamily="34" charset="0"/>
              </a:rPr>
              <a:t>Europos pr. 34, „Žalioji bendrija“ </a:t>
            </a:r>
          </a:p>
          <a:p>
            <a:pPr marL="457200" indent="-457200" algn="just">
              <a:buFont typeface="+mj-lt"/>
              <a:buAutoNum type="arabicPeriod"/>
            </a:pPr>
            <a:r>
              <a:rPr lang="lt-LT" sz="3500" dirty="0" err="1">
                <a:latin typeface="Arial" panose="020B0604020202020204" pitchFamily="34" charset="0"/>
                <a:ea typeface="Verdana" pitchFamily="34" charset="0"/>
                <a:cs typeface="Arial" panose="020B0604020202020204" pitchFamily="34" charset="0"/>
              </a:rPr>
              <a:t>Antanavos</a:t>
            </a:r>
            <a:r>
              <a:rPr lang="lt-LT" sz="3500" dirty="0">
                <a:latin typeface="Arial" panose="020B0604020202020204" pitchFamily="34" charset="0"/>
                <a:ea typeface="Verdana" pitchFamily="34" charset="0"/>
                <a:cs typeface="Arial" panose="020B0604020202020204" pitchFamily="34" charset="0"/>
              </a:rPr>
              <a:t> g. 17A, daugiabučių namų statybos bendrija Nr. 262</a:t>
            </a:r>
          </a:p>
          <a:p>
            <a:pPr marL="457200" indent="-457200" algn="just">
              <a:buFont typeface="+mj-lt"/>
              <a:buAutoNum type="arabicPeriod"/>
            </a:pPr>
            <a:r>
              <a:rPr lang="lt-LT" sz="3500" dirty="0">
                <a:latin typeface="Arial" panose="020B0604020202020204" pitchFamily="34" charset="0"/>
                <a:ea typeface="Verdana" pitchFamily="34" charset="0"/>
                <a:cs typeface="Arial" panose="020B0604020202020204" pitchFamily="34" charset="0"/>
              </a:rPr>
              <a:t>Sodų bendrija „Maistininkas“, Moliūgų takas 41</a:t>
            </a:r>
          </a:p>
          <a:p>
            <a:pPr marL="457200" indent="-457200" algn="just">
              <a:buFont typeface="+mj-lt"/>
              <a:buAutoNum type="arabicPeriod"/>
            </a:pPr>
            <a:r>
              <a:rPr lang="lt-LT" sz="3500" dirty="0">
                <a:latin typeface="Arial" panose="020B0604020202020204" pitchFamily="34" charset="0"/>
                <a:ea typeface="Verdana" pitchFamily="34" charset="0"/>
                <a:cs typeface="Arial" panose="020B0604020202020204" pitchFamily="34" charset="0"/>
              </a:rPr>
              <a:t>Sodų bendrija „Gandras“, Moliūgų takas 9</a:t>
            </a:r>
          </a:p>
          <a:p>
            <a:pPr marL="457200" indent="-457200" algn="just">
              <a:buFont typeface="+mj-lt"/>
              <a:buAutoNum type="arabicPeriod"/>
            </a:pPr>
            <a:r>
              <a:rPr lang="lt-LT" sz="3500" dirty="0">
                <a:latin typeface="Arial" panose="020B0604020202020204" pitchFamily="34" charset="0"/>
                <a:ea typeface="Verdana" pitchFamily="34" charset="0"/>
                <a:cs typeface="Arial" panose="020B0604020202020204" pitchFamily="34" charset="0"/>
              </a:rPr>
              <a:t>T. Ivanausko g. </a:t>
            </a:r>
          </a:p>
          <a:p>
            <a:pPr marL="457200" indent="-457200" algn="just">
              <a:buFont typeface="+mj-lt"/>
              <a:buAutoNum type="arabicPeriod"/>
            </a:pPr>
            <a:r>
              <a:rPr lang="lt-LT" sz="3500" dirty="0">
                <a:latin typeface="Arial" panose="020B0604020202020204" pitchFamily="34" charset="0"/>
                <a:ea typeface="Verdana" pitchFamily="34" charset="0"/>
                <a:cs typeface="Arial" panose="020B0604020202020204" pitchFamily="34" charset="0"/>
              </a:rPr>
              <a:t>Pavasario g. ir K. Grybausko g. </a:t>
            </a:r>
          </a:p>
          <a:p>
            <a:pPr marL="457200" indent="-457200" algn="just">
              <a:buFont typeface="+mj-lt"/>
              <a:buAutoNum type="arabicPeriod"/>
            </a:pPr>
            <a:r>
              <a:rPr lang="lt-LT" sz="3500" dirty="0">
                <a:latin typeface="Arial" panose="020B0604020202020204" pitchFamily="34" charset="0"/>
                <a:ea typeface="Verdana" pitchFamily="34" charset="0"/>
                <a:cs typeface="Arial" panose="020B0604020202020204" pitchFamily="34" charset="0"/>
              </a:rPr>
              <a:t>Kalvarijos g. 72A </a:t>
            </a:r>
          </a:p>
          <a:p>
            <a:pPr marL="457200" indent="-457200" algn="just">
              <a:buFont typeface="+mj-lt"/>
              <a:buAutoNum type="arabicPeriod"/>
            </a:pPr>
            <a:r>
              <a:rPr lang="lt-LT" sz="3500" dirty="0">
                <a:latin typeface="Arial" panose="020B0604020202020204" pitchFamily="34" charset="0"/>
                <a:ea typeface="Verdana" pitchFamily="34" charset="0"/>
                <a:cs typeface="Arial" panose="020B0604020202020204" pitchFamily="34" charset="0"/>
              </a:rPr>
              <a:t>F. Vaitkaus g. (dalis)</a:t>
            </a:r>
          </a:p>
          <a:p>
            <a:pPr marL="457200" indent="-457200" algn="just">
              <a:buFont typeface="+mj-lt"/>
              <a:buAutoNum type="arabicPeriod"/>
            </a:pPr>
            <a:r>
              <a:rPr lang="lt-LT" sz="3500" dirty="0">
                <a:latin typeface="Arial" panose="020B0604020202020204" pitchFamily="34" charset="0"/>
                <a:ea typeface="Verdana" pitchFamily="34" charset="0"/>
                <a:cs typeface="Arial" panose="020B0604020202020204" pitchFamily="34" charset="0"/>
              </a:rPr>
              <a:t>Vyčio Kryžiaus g</a:t>
            </a:r>
            <a:r>
              <a:rPr lang="lt-LT" sz="3500" dirty="0" smtClean="0">
                <a:latin typeface="Arial" panose="020B0604020202020204" pitchFamily="34" charset="0"/>
                <a:ea typeface="Verdana" pitchFamily="34" charset="0"/>
                <a:cs typeface="Arial" panose="020B0604020202020204" pitchFamily="34" charset="0"/>
              </a:rPr>
              <a:t>.</a:t>
            </a:r>
          </a:p>
          <a:p>
            <a:pPr marL="457200" indent="-457200" algn="just">
              <a:buFont typeface="+mj-lt"/>
              <a:buAutoNum type="arabicPeriod"/>
            </a:pPr>
            <a:r>
              <a:rPr lang="lt-LT" sz="3500" dirty="0" smtClean="0">
                <a:latin typeface="Arial" panose="020B0604020202020204" pitchFamily="34" charset="0"/>
                <a:ea typeface="Verdana" pitchFamily="34" charset="0"/>
                <a:cs typeface="Arial" panose="020B0604020202020204" pitchFamily="34" charset="0"/>
              </a:rPr>
              <a:t>Pėstininkų g.</a:t>
            </a:r>
          </a:p>
          <a:p>
            <a:pPr marL="457200" indent="-457200" algn="just">
              <a:buFont typeface="+mj-lt"/>
              <a:buAutoNum type="arabicPeriod"/>
            </a:pPr>
            <a:r>
              <a:rPr lang="lt-LT" sz="3500" dirty="0">
                <a:latin typeface="Arial" panose="020B0604020202020204" pitchFamily="34" charset="0"/>
                <a:cs typeface="Arial" panose="020B0604020202020204" pitchFamily="34" charset="0"/>
              </a:rPr>
              <a:t>Pumpurų g. 9,11,12,13,15; Žemoji g. 47, 49; Blindžių g. 15; Bitininkų g. 15; Bitininkų g. </a:t>
            </a:r>
            <a:r>
              <a:rPr lang="lt-LT" sz="3500" dirty="0" smtClean="0">
                <a:latin typeface="Arial" panose="020B0604020202020204" pitchFamily="34" charset="0"/>
                <a:cs typeface="Arial" panose="020B0604020202020204" pitchFamily="34" charset="0"/>
              </a:rPr>
              <a:t>73.</a:t>
            </a:r>
          </a:p>
          <a:p>
            <a:pPr marL="457200" indent="-457200" algn="just">
              <a:buFont typeface="+mj-lt"/>
              <a:buAutoNum type="arabicPeriod"/>
            </a:pPr>
            <a:r>
              <a:rPr lang="lt-LT" sz="3500" dirty="0">
                <a:latin typeface="Arial" panose="020B0604020202020204" pitchFamily="34" charset="0"/>
                <a:cs typeface="Arial" panose="020B0604020202020204" pitchFamily="34" charset="0"/>
              </a:rPr>
              <a:t>Įgulos g. ir J. </a:t>
            </a:r>
            <a:r>
              <a:rPr lang="lt-LT" sz="3500" dirty="0" err="1">
                <a:latin typeface="Arial" panose="020B0604020202020204" pitchFamily="34" charset="0"/>
                <a:cs typeface="Arial" panose="020B0604020202020204" pitchFamily="34" charset="0"/>
              </a:rPr>
              <a:t>Petruičio</a:t>
            </a:r>
            <a:r>
              <a:rPr lang="lt-LT" sz="3500" dirty="0">
                <a:latin typeface="Arial" panose="020B0604020202020204" pitchFamily="34" charset="0"/>
                <a:cs typeface="Arial" panose="020B0604020202020204" pitchFamily="34" charset="0"/>
              </a:rPr>
              <a:t> g.</a:t>
            </a:r>
          </a:p>
          <a:p>
            <a:pPr marL="457200" indent="-457200" algn="just">
              <a:buFont typeface="+mj-lt"/>
              <a:buAutoNum type="arabicPeriod"/>
            </a:pPr>
            <a:endParaRPr lang="lt-LT" dirty="0">
              <a:latin typeface="Arial" panose="020B0604020202020204" pitchFamily="34" charset="0"/>
              <a:cs typeface="Arial" panose="020B0604020202020204" pitchFamily="34" charset="0"/>
            </a:endParaRPr>
          </a:p>
          <a:p>
            <a:pPr marL="457200" indent="-457200" algn="just">
              <a:buFont typeface="+mj-lt"/>
              <a:buAutoNum type="arabicPeriod"/>
            </a:pPr>
            <a:endParaRPr lang="lt-LT" sz="2400" dirty="0" smtClean="0"/>
          </a:p>
        </p:txBody>
      </p:sp>
      <p:sp>
        <p:nvSpPr>
          <p:cNvPr id="4" name="Antraštė 1"/>
          <p:cNvSpPr>
            <a:spLocks noGrp="1"/>
          </p:cNvSpPr>
          <p:nvPr>
            <p:ph type="title"/>
          </p:nvPr>
        </p:nvSpPr>
        <p:spPr>
          <a:xfrm>
            <a:off x="1331640" y="692696"/>
            <a:ext cx="5915660" cy="1080120"/>
          </a:xfrm>
        </p:spPr>
        <p:txBody>
          <a:bodyPr>
            <a:noAutofit/>
          </a:bodyPr>
          <a:lstStyle/>
          <a:p>
            <a:pPr algn="ctr"/>
            <a:r>
              <a:rPr lang="lt-LT" sz="2800" dirty="0" smtClean="0">
                <a:solidFill>
                  <a:srgbClr val="760000"/>
                </a:solidFill>
                <a:latin typeface="Arial" panose="020B0604020202020204" pitchFamily="34" charset="0"/>
                <a:ea typeface="Verdana" pitchFamily="34" charset="0"/>
                <a:cs typeface="Arial" panose="020B0604020202020204" pitchFamily="34" charset="0"/>
              </a:rPr>
              <a:t>Aleksoto </a:t>
            </a:r>
            <a:r>
              <a:rPr lang="lt-LT" sz="2800" dirty="0">
                <a:solidFill>
                  <a:srgbClr val="760000"/>
                </a:solidFill>
                <a:latin typeface="Arial" panose="020B0604020202020204" pitchFamily="34" charset="0"/>
                <a:ea typeface="Verdana" pitchFamily="34" charset="0"/>
                <a:cs typeface="Arial" panose="020B0604020202020204" pitchFamily="34" charset="0"/>
              </a:rPr>
              <a:t>seniūnijoje yra įsikūrusios „</a:t>
            </a:r>
            <a:r>
              <a:rPr lang="lt-LT" sz="2800" dirty="0" smtClean="0">
                <a:solidFill>
                  <a:srgbClr val="760000"/>
                </a:solidFill>
                <a:latin typeface="Arial" panose="020B0604020202020204" pitchFamily="34" charset="0"/>
                <a:ea typeface="Verdana" pitchFamily="34" charset="0"/>
                <a:cs typeface="Arial" panose="020B0604020202020204" pitchFamily="34" charset="0"/>
              </a:rPr>
              <a:t>Saugios kaimynystės“ grupės:</a:t>
            </a:r>
            <a:r>
              <a:rPr lang="lt-LT" sz="2400" dirty="0">
                <a:solidFill>
                  <a:srgbClr val="760000"/>
                </a:solidFill>
                <a:latin typeface="Arial" panose="020B0604020202020204" pitchFamily="34" charset="0"/>
                <a:ea typeface="Verdana" pitchFamily="34" charset="0"/>
                <a:cs typeface="Arial" panose="020B0604020202020204" pitchFamily="34" charset="0"/>
              </a:rPr>
              <a:t/>
            </a:r>
            <a:br>
              <a:rPr lang="lt-LT" sz="2400" dirty="0">
                <a:solidFill>
                  <a:srgbClr val="760000"/>
                </a:solidFill>
                <a:latin typeface="Arial" panose="020B0604020202020204" pitchFamily="34" charset="0"/>
                <a:ea typeface="Verdana" pitchFamily="34" charset="0"/>
                <a:cs typeface="Arial" panose="020B0604020202020204" pitchFamily="34" charset="0"/>
              </a:rPr>
            </a:br>
            <a:endParaRPr lang="lt-LT" sz="2400" dirty="0">
              <a:solidFill>
                <a:srgbClr val="76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83737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Pavadinimas 1"/>
          <p:cNvSpPr>
            <a:spLocks noGrp="1"/>
          </p:cNvSpPr>
          <p:nvPr>
            <p:ph type="title"/>
          </p:nvPr>
        </p:nvSpPr>
        <p:spPr>
          <a:xfrm>
            <a:off x="1042988" y="11113"/>
            <a:ext cx="6985000" cy="681037"/>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Viešvilės šventėje 2019 08 03</a:t>
            </a:r>
          </a:p>
        </p:txBody>
      </p:sp>
      <p:pic>
        <p:nvPicPr>
          <p:cNvPr id="74755"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3825" y="836613"/>
            <a:ext cx="9037638" cy="6021387"/>
          </a:xfrm>
        </p:spPr>
      </p:pic>
    </p:spTree>
    <p:extLst>
      <p:ext uri="{BB962C8B-B14F-4D97-AF65-F5344CB8AC3E}">
        <p14:creationId xmlns:p14="http://schemas.microsoft.com/office/powerpoint/2010/main" val="14496758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Pavadinimas 1"/>
          <p:cNvSpPr>
            <a:spLocks noGrp="1"/>
          </p:cNvSpPr>
          <p:nvPr>
            <p:ph type="title"/>
          </p:nvPr>
        </p:nvSpPr>
        <p:spPr>
          <a:xfrm>
            <a:off x="1763713" y="260350"/>
            <a:ext cx="5616575"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Sutinkame japonų vaikus Rotušėje 2019 08 06</a:t>
            </a:r>
          </a:p>
        </p:txBody>
      </p:sp>
      <p:pic>
        <p:nvPicPr>
          <p:cNvPr id="75779"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374775"/>
            <a:ext cx="8229600" cy="5483225"/>
          </a:xfrm>
        </p:spPr>
      </p:pic>
    </p:spTree>
    <p:extLst>
      <p:ext uri="{BB962C8B-B14F-4D97-AF65-F5344CB8AC3E}">
        <p14:creationId xmlns:p14="http://schemas.microsoft.com/office/powerpoint/2010/main" val="30749063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Pavadinimas 1"/>
          <p:cNvSpPr>
            <a:spLocks noGrp="1"/>
          </p:cNvSpPr>
          <p:nvPr>
            <p:ph type="title"/>
          </p:nvPr>
        </p:nvSpPr>
        <p:spPr>
          <a:xfrm>
            <a:off x="5868144" y="1124744"/>
            <a:ext cx="2935287" cy="863600"/>
          </a:xfrm>
        </p:spPr>
        <p:txBody>
          <a:bodyPr>
            <a:noAutofit/>
          </a:bodyPr>
          <a:lstStyle/>
          <a:p>
            <a:pPr algn="ctr"/>
            <a:r>
              <a:rPr lang="en-GB" altLang="lt-LT" sz="2800" dirty="0" err="1" smtClean="0">
                <a:solidFill>
                  <a:srgbClr val="760000"/>
                </a:solidFill>
                <a:latin typeface="Arial" panose="020B0604020202020204" pitchFamily="34" charset="0"/>
                <a:cs typeface="Arial" panose="020B0604020202020204" pitchFamily="34" charset="0"/>
              </a:rPr>
              <a:t>Baltijos</a:t>
            </a:r>
            <a:r>
              <a:rPr lang="en-GB" altLang="lt-LT" sz="2800" dirty="0" smtClean="0">
                <a:solidFill>
                  <a:srgbClr val="760000"/>
                </a:solidFill>
                <a:latin typeface="Arial" panose="020B0604020202020204" pitchFamily="34" charset="0"/>
                <a:cs typeface="Arial" panose="020B0604020202020204" pitchFamily="34" charset="0"/>
              </a:rPr>
              <a:t> </a:t>
            </a:r>
            <a:r>
              <a:rPr lang="en-GB" altLang="lt-LT" sz="2800" dirty="0" err="1" smtClean="0">
                <a:solidFill>
                  <a:srgbClr val="760000"/>
                </a:solidFill>
                <a:latin typeface="Arial" panose="020B0604020202020204" pitchFamily="34" charset="0"/>
                <a:cs typeface="Arial" panose="020B0604020202020204" pitchFamily="34" charset="0"/>
              </a:rPr>
              <a:t>kelyje</a:t>
            </a:r>
            <a:r>
              <a:rPr lang="en-GB" altLang="lt-LT" sz="2800" dirty="0" smtClean="0">
                <a:solidFill>
                  <a:srgbClr val="760000"/>
                </a:solidFill>
                <a:latin typeface="Arial" panose="020B0604020202020204" pitchFamily="34" charset="0"/>
                <a:cs typeface="Arial" panose="020B0604020202020204" pitchFamily="34" charset="0"/>
              </a:rPr>
              <a:t/>
            </a:r>
            <a:br>
              <a:rPr lang="en-GB" altLang="lt-LT" sz="2800" dirty="0" smtClean="0">
                <a:solidFill>
                  <a:srgbClr val="760000"/>
                </a:solidFill>
                <a:latin typeface="Arial" panose="020B0604020202020204" pitchFamily="34" charset="0"/>
                <a:cs typeface="Arial" panose="020B0604020202020204" pitchFamily="34" charset="0"/>
              </a:rPr>
            </a:br>
            <a:r>
              <a:rPr lang="en-GB" altLang="lt-LT" sz="2800" dirty="0" smtClean="0">
                <a:solidFill>
                  <a:srgbClr val="760000"/>
                </a:solidFill>
                <a:latin typeface="Arial" panose="020B0604020202020204" pitchFamily="34" charset="0"/>
                <a:cs typeface="Arial" panose="020B0604020202020204" pitchFamily="34" charset="0"/>
              </a:rPr>
              <a:t>2019 08 23</a:t>
            </a:r>
            <a:endParaRPr lang="lt-LT" altLang="lt-LT" sz="2800" dirty="0" smtClean="0">
              <a:solidFill>
                <a:srgbClr val="760000"/>
              </a:solidFill>
              <a:latin typeface="Arial" panose="020B0604020202020204" pitchFamily="34" charset="0"/>
              <a:cs typeface="Arial" panose="020B0604020202020204" pitchFamily="34" charset="0"/>
            </a:endParaRPr>
          </a:p>
        </p:txBody>
      </p:sp>
      <p:pic>
        <p:nvPicPr>
          <p:cNvPr id="78851"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7463"/>
            <a:ext cx="5413375" cy="3600450"/>
          </a:xfrm>
        </p:spPr>
      </p:pic>
      <p:pic>
        <p:nvPicPr>
          <p:cNvPr id="78852"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59113" y="2811463"/>
            <a:ext cx="6084887" cy="4046537"/>
          </a:xfrm>
        </p:spPr>
      </p:pic>
    </p:spTree>
    <p:extLst>
      <p:ext uri="{BB962C8B-B14F-4D97-AF65-F5344CB8AC3E}">
        <p14:creationId xmlns:p14="http://schemas.microsoft.com/office/powerpoint/2010/main" val="38057549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Pavadinimas 1"/>
          <p:cNvSpPr>
            <a:spLocks noGrp="1"/>
          </p:cNvSpPr>
          <p:nvPr>
            <p:ph type="title"/>
          </p:nvPr>
        </p:nvSpPr>
        <p:spPr>
          <a:xfrm>
            <a:off x="1692275" y="260350"/>
            <a:ext cx="6153150" cy="863600"/>
          </a:xfrm>
        </p:spPr>
        <p:txBody>
          <a:bodyPr>
            <a:norm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Laisvės piknike 2019 08 24</a:t>
            </a:r>
          </a:p>
        </p:txBody>
      </p:sp>
      <p:pic>
        <p:nvPicPr>
          <p:cNvPr id="79875"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 y="1341438"/>
            <a:ext cx="8129588" cy="5405437"/>
          </a:xfrm>
        </p:spPr>
      </p:pic>
    </p:spTree>
    <p:extLst>
      <p:ext uri="{BB962C8B-B14F-4D97-AF65-F5344CB8AC3E}">
        <p14:creationId xmlns:p14="http://schemas.microsoft.com/office/powerpoint/2010/main" val="19903383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539552" y="836712"/>
            <a:ext cx="7467600" cy="1143000"/>
          </a:xfrm>
        </p:spPr>
        <p:txBody>
          <a:bodyPr>
            <a:noAutofit/>
          </a:bodyPr>
          <a:lstStyle/>
          <a:p>
            <a:pPr algn="ctr"/>
            <a:r>
              <a:rPr lang="lt-LT" sz="2800" dirty="0" smtClean="0">
                <a:solidFill>
                  <a:srgbClr val="760000"/>
                </a:solidFill>
                <a:latin typeface="Arial" panose="020B0604020202020204" pitchFamily="34" charset="0"/>
                <a:cs typeface="Arial" panose="020B0604020202020204" pitchFamily="34" charset="0"/>
              </a:rPr>
              <a:t>Gražiausiai tvarkomų sodybų konkursas ir pagerbimo šventė </a:t>
            </a:r>
            <a:r>
              <a:rPr lang="lt-LT" sz="2800" dirty="0">
                <a:solidFill>
                  <a:srgbClr val="760000"/>
                </a:solidFill>
                <a:latin typeface="Arial" panose="020B0604020202020204" pitchFamily="34" charset="0"/>
                <a:cs typeface="Arial" panose="020B0604020202020204" pitchFamily="34" charset="0"/>
              </a:rPr>
              <a:t>2019 </a:t>
            </a:r>
            <a:r>
              <a:rPr lang="lt-LT" sz="2800" dirty="0" smtClean="0">
                <a:solidFill>
                  <a:srgbClr val="760000"/>
                </a:solidFill>
                <a:latin typeface="Arial" panose="020B0604020202020204" pitchFamily="34" charset="0"/>
                <a:cs typeface="Arial" panose="020B0604020202020204" pitchFamily="34" charset="0"/>
              </a:rPr>
              <a:t>09 04</a:t>
            </a:r>
            <a:r>
              <a:rPr lang="lt-LT" sz="2800" dirty="0">
                <a:solidFill>
                  <a:srgbClr val="760000"/>
                </a:solidFill>
                <a:latin typeface="Arial" panose="020B0604020202020204" pitchFamily="34" charset="0"/>
                <a:cs typeface="Arial" panose="020B0604020202020204" pitchFamily="34" charset="0"/>
              </a:rPr>
              <a:t/>
            </a:r>
            <a:br>
              <a:rPr lang="lt-LT" sz="2800" dirty="0">
                <a:solidFill>
                  <a:srgbClr val="760000"/>
                </a:solidFill>
                <a:latin typeface="Arial" panose="020B0604020202020204" pitchFamily="34" charset="0"/>
                <a:cs typeface="Arial" panose="020B0604020202020204" pitchFamily="34" charset="0"/>
              </a:rPr>
            </a:br>
            <a:r>
              <a:rPr lang="lt-LT" sz="2800" dirty="0" smtClean="0">
                <a:solidFill>
                  <a:srgbClr val="760000"/>
                </a:solidFill>
                <a:latin typeface="Arial" panose="020B0604020202020204" pitchFamily="34" charset="0"/>
                <a:cs typeface="Arial" panose="020B0604020202020204" pitchFamily="34" charset="0"/>
              </a:rPr>
              <a:t>gražiausia sodyba - Jadvygos </a:t>
            </a:r>
            <a:r>
              <a:rPr lang="lt-LT" sz="2800" dirty="0" err="1" smtClean="0">
                <a:solidFill>
                  <a:srgbClr val="760000"/>
                </a:solidFill>
                <a:latin typeface="Arial" panose="020B0604020202020204" pitchFamily="34" charset="0"/>
                <a:cs typeface="Arial" panose="020B0604020202020204" pitchFamily="34" charset="0"/>
              </a:rPr>
              <a:t>Šaulienės</a:t>
            </a:r>
            <a:r>
              <a:rPr lang="lt-LT" sz="2800" dirty="0" smtClean="0">
                <a:solidFill>
                  <a:srgbClr val="760000"/>
                </a:solidFill>
                <a:latin typeface="Arial" panose="020B0604020202020204" pitchFamily="34" charset="0"/>
                <a:cs typeface="Arial" panose="020B0604020202020204" pitchFamily="34" charset="0"/>
              </a:rPr>
              <a:t>, Žilvičių g. 8</a:t>
            </a:r>
            <a:endParaRPr lang="lt-LT" sz="2800" dirty="0">
              <a:solidFill>
                <a:srgbClr val="760000"/>
              </a:solidFill>
              <a:latin typeface="Arial" panose="020B0604020202020204" pitchFamily="34" charset="0"/>
              <a:cs typeface="Arial" panose="020B0604020202020204" pitchFamily="34" charset="0"/>
            </a:endParaRPr>
          </a:p>
        </p:txBody>
      </p:sp>
      <p:pic>
        <p:nvPicPr>
          <p:cNvPr id="4098" name="Picture 2" descr="http://www.kaunas.lt/wp-content/uploads/sites/13/2019/09/20190904_Gra%C5%BEiausia-sodyba.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060848"/>
            <a:ext cx="7632848"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0309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Pavadinimas 1"/>
          <p:cNvSpPr>
            <a:spLocks noGrp="1"/>
          </p:cNvSpPr>
          <p:nvPr>
            <p:ph type="title"/>
          </p:nvPr>
        </p:nvSpPr>
        <p:spPr>
          <a:xfrm>
            <a:off x="1403350" y="233363"/>
            <a:ext cx="6264275" cy="674687"/>
          </a:xfrm>
        </p:spPr>
        <p:txBody>
          <a:bodyPr>
            <a:normAutofit/>
          </a:bodyPr>
          <a:lstStyle/>
          <a:p>
            <a:pPr algn="ctr"/>
            <a:r>
              <a:rPr lang="en-GB" altLang="lt-LT" sz="2800" dirty="0" err="1" smtClean="0">
                <a:solidFill>
                  <a:srgbClr val="760000"/>
                </a:solidFill>
                <a:latin typeface="Arial" panose="020B0604020202020204" pitchFamily="34" charset="0"/>
                <a:cs typeface="Arial" panose="020B0604020202020204" pitchFamily="34" charset="0"/>
              </a:rPr>
              <a:t>Aleksoto</a:t>
            </a:r>
            <a:r>
              <a:rPr lang="en-GB" altLang="lt-LT" sz="2800" dirty="0" smtClean="0">
                <a:solidFill>
                  <a:srgbClr val="760000"/>
                </a:solidFill>
                <a:latin typeface="Arial" panose="020B0604020202020204" pitchFamily="34" charset="0"/>
                <a:cs typeface="Arial" panose="020B0604020202020204" pitchFamily="34" charset="0"/>
              </a:rPr>
              <a:t> </a:t>
            </a:r>
            <a:r>
              <a:rPr lang="lt-LT" altLang="lt-LT" sz="2800" dirty="0" smtClean="0">
                <a:solidFill>
                  <a:srgbClr val="760000"/>
                </a:solidFill>
                <a:latin typeface="Arial" panose="020B0604020202020204" pitchFamily="34" charset="0"/>
                <a:cs typeface="Arial" panose="020B0604020202020204" pitchFamily="34" charset="0"/>
              </a:rPr>
              <a:t>šventė 2019 09 15</a:t>
            </a:r>
          </a:p>
        </p:txBody>
      </p:sp>
      <p:pic>
        <p:nvPicPr>
          <p:cNvPr id="83971" name="Turinio vietos rezervavimo ženklas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9388" y="3765550"/>
            <a:ext cx="4321175" cy="2873375"/>
          </a:xfrm>
        </p:spPr>
      </p:pic>
      <p:pic>
        <p:nvPicPr>
          <p:cNvPr id="83972" name="Turinio vietos rezervavimo ženklas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16463" y="3965575"/>
            <a:ext cx="4344987" cy="2889250"/>
          </a:xfrm>
        </p:spPr>
      </p:pic>
      <p:pic>
        <p:nvPicPr>
          <p:cNvPr id="83973" name="Paveikslėlis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9000" y="908050"/>
            <a:ext cx="4752975"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2933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Pavadinimas 1"/>
          <p:cNvSpPr>
            <a:spLocks noGrp="1"/>
          </p:cNvSpPr>
          <p:nvPr>
            <p:ph type="title"/>
          </p:nvPr>
        </p:nvSpPr>
        <p:spPr>
          <a:xfrm>
            <a:off x="683568" y="404664"/>
            <a:ext cx="8280400" cy="504825"/>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Tarptautinėje akcijoje „</a:t>
            </a:r>
            <a:r>
              <a:rPr lang="lt-LT" altLang="lt-LT" sz="2800" dirty="0" err="1" smtClean="0">
                <a:solidFill>
                  <a:srgbClr val="760000"/>
                </a:solidFill>
                <a:latin typeface="Arial" panose="020B0604020202020204" pitchFamily="34" charset="0"/>
                <a:cs typeface="Arial" panose="020B0604020202020204" pitchFamily="34" charset="0"/>
              </a:rPr>
              <a:t>River</a:t>
            </a:r>
            <a:r>
              <a:rPr lang="lt-LT" altLang="lt-LT" sz="2800" dirty="0" smtClean="0">
                <a:solidFill>
                  <a:srgbClr val="760000"/>
                </a:solidFill>
                <a:latin typeface="Arial" panose="020B0604020202020204" pitchFamily="34" charset="0"/>
                <a:cs typeface="Arial" panose="020B0604020202020204" pitchFamily="34" charset="0"/>
              </a:rPr>
              <a:t> </a:t>
            </a:r>
            <a:r>
              <a:rPr lang="lt-LT" altLang="lt-LT" sz="2800" dirty="0" err="1" smtClean="0">
                <a:solidFill>
                  <a:srgbClr val="760000"/>
                </a:solidFill>
                <a:latin typeface="Arial" panose="020B0604020202020204" pitchFamily="34" charset="0"/>
                <a:cs typeface="Arial" panose="020B0604020202020204" pitchFamily="34" charset="0"/>
              </a:rPr>
              <a:t>Cleanup</a:t>
            </a:r>
            <a:r>
              <a:rPr lang="lt-LT" altLang="lt-LT" sz="2800" dirty="0" smtClean="0">
                <a:solidFill>
                  <a:srgbClr val="760000"/>
                </a:solidFill>
                <a:latin typeface="Arial" panose="020B0604020202020204" pitchFamily="34" charset="0"/>
                <a:cs typeface="Arial" panose="020B0604020202020204" pitchFamily="34" charset="0"/>
              </a:rPr>
              <a:t> Neris-Nemunas“ 2019 09 21</a:t>
            </a:r>
          </a:p>
        </p:txBody>
      </p:sp>
      <p:pic>
        <p:nvPicPr>
          <p:cNvPr id="86019"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625" y="1081088"/>
            <a:ext cx="8820150" cy="5776912"/>
          </a:xfrm>
        </p:spPr>
      </p:pic>
    </p:spTree>
    <p:extLst>
      <p:ext uri="{BB962C8B-B14F-4D97-AF65-F5344CB8AC3E}">
        <p14:creationId xmlns:p14="http://schemas.microsoft.com/office/powerpoint/2010/main" val="16204970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250825" y="188913"/>
            <a:ext cx="8281988"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Aleksoto mokytojų senjorų pagerbimo šventė 2019 10 03</a:t>
            </a:r>
          </a:p>
        </p:txBody>
      </p:sp>
      <p:pic>
        <p:nvPicPr>
          <p:cNvPr id="890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069975"/>
            <a:ext cx="7704138" cy="5778500"/>
          </a:xfrm>
        </p:spPr>
      </p:pic>
    </p:spTree>
    <p:extLst>
      <p:ext uri="{BB962C8B-B14F-4D97-AF65-F5344CB8AC3E}">
        <p14:creationId xmlns:p14="http://schemas.microsoft.com/office/powerpoint/2010/main" val="30858512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107950" y="188913"/>
            <a:ext cx="3167063"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3000"/>
              </a:lnSpc>
              <a:spcAft>
                <a:spcPts val="1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900">
                <a:solidFill>
                  <a:srgbClr val="FFFFFF"/>
                </a:solidFill>
                <a:latin typeface="Arial" charset="0"/>
                <a:ea typeface="Droid Sans Fallback" charset="0"/>
                <a:cs typeface="Droid Sans Fallback" charset="0"/>
              </a:defRPr>
            </a:lvl1pPr>
            <a:lvl2pPr>
              <a:lnSpc>
                <a:spcPct val="93000"/>
              </a:lnSpc>
              <a:spcAft>
                <a:spcPts val="1025"/>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500">
                <a:solidFill>
                  <a:srgbClr val="FFFFFF"/>
                </a:solidFill>
                <a:latin typeface="Arial" charset="0"/>
                <a:ea typeface="Droid Sans Fallback" charset="0"/>
                <a:cs typeface="Droid Sans Fallback" charset="0"/>
              </a:defRPr>
            </a:lvl2pPr>
            <a:lvl3pPr>
              <a:lnSpc>
                <a:spcPct val="93000"/>
              </a:lnSpc>
              <a:spcAft>
                <a:spcPts val="775"/>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FFFFFF"/>
                </a:solidFill>
                <a:latin typeface="Arial" charset="0"/>
                <a:ea typeface="Droid Sans Fallback" charset="0"/>
                <a:cs typeface="Droid Sans Fallback" charset="0"/>
              </a:defRPr>
            </a:lvl3pPr>
            <a:lvl4pPr>
              <a:lnSpc>
                <a:spcPct val="93000"/>
              </a:lnSpc>
              <a:spcAft>
                <a:spcPts val="513"/>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Droid Sans Fallback" charset="0"/>
                <a:cs typeface="Droid Sans Fallback" charset="0"/>
              </a:defRPr>
            </a:lvl4pPr>
            <a:lvl5pPr>
              <a:lnSpc>
                <a:spcPct val="93000"/>
              </a:lnSpc>
              <a:spcAft>
                <a:spcPts val="25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Droid Sans Fallback" charset="0"/>
                <a:cs typeface="Droid Sans Fallback" charset="0"/>
              </a:defRPr>
            </a:lvl5pPr>
            <a:lvl6pPr marL="2514600" indent="-228600" defTabSz="449263" eaLnBrk="0" fontAlgn="base" hangingPunct="0">
              <a:lnSpc>
                <a:spcPct val="93000"/>
              </a:lnSpc>
              <a:spcBef>
                <a:spcPct val="0"/>
              </a:spcBef>
              <a:spcAft>
                <a:spcPts val="25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Droid Sans Fallback" charset="0"/>
                <a:cs typeface="Droid Sans Fallback" charset="0"/>
              </a:defRPr>
            </a:lvl6pPr>
            <a:lvl7pPr marL="2971800" indent="-228600" defTabSz="449263" eaLnBrk="0" fontAlgn="base" hangingPunct="0">
              <a:lnSpc>
                <a:spcPct val="93000"/>
              </a:lnSpc>
              <a:spcBef>
                <a:spcPct val="0"/>
              </a:spcBef>
              <a:spcAft>
                <a:spcPts val="25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Droid Sans Fallback" charset="0"/>
                <a:cs typeface="Droid Sans Fallback" charset="0"/>
              </a:defRPr>
            </a:lvl7pPr>
            <a:lvl8pPr marL="3429000" indent="-228600" defTabSz="449263" eaLnBrk="0" fontAlgn="base" hangingPunct="0">
              <a:lnSpc>
                <a:spcPct val="93000"/>
              </a:lnSpc>
              <a:spcBef>
                <a:spcPct val="0"/>
              </a:spcBef>
              <a:spcAft>
                <a:spcPts val="25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Droid Sans Fallback" charset="0"/>
                <a:cs typeface="Droid Sans Fallback" charset="0"/>
              </a:defRPr>
            </a:lvl8pPr>
            <a:lvl9pPr marL="3886200" indent="-228600" defTabSz="449263" eaLnBrk="0" fontAlgn="base" hangingPunct="0">
              <a:lnSpc>
                <a:spcPct val="93000"/>
              </a:lnSpc>
              <a:spcBef>
                <a:spcPct val="0"/>
              </a:spcBef>
              <a:spcAft>
                <a:spcPts val="25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Droid Sans Fallback" charset="0"/>
                <a:cs typeface="Droid Sans Fallback" charset="0"/>
              </a:defRPr>
            </a:lvl9pPr>
          </a:lstStyle>
          <a:p>
            <a:pPr algn="ctr">
              <a:spcAft>
                <a:spcPct val="0"/>
              </a:spcAft>
              <a:buClrTx/>
              <a:buFontTx/>
              <a:buNone/>
            </a:pPr>
            <a:r>
              <a:rPr lang="lt-LT" altLang="lt-LT" sz="2800" dirty="0" err="1">
                <a:solidFill>
                  <a:srgbClr val="760000"/>
                </a:solidFill>
                <a:ea typeface="Microsoft YaHei" pitchFamily="34" charset="-122"/>
              </a:rPr>
              <a:t>Sveikatinimo</a:t>
            </a:r>
            <a:r>
              <a:rPr lang="lt-LT" altLang="lt-LT" sz="2800" dirty="0">
                <a:solidFill>
                  <a:srgbClr val="760000"/>
                </a:solidFill>
                <a:ea typeface="Microsoft YaHei" pitchFamily="34" charset="-122"/>
              </a:rPr>
              <a:t> programos</a:t>
            </a:r>
          </a:p>
        </p:txBody>
      </p:sp>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3236913"/>
            <a:ext cx="5580063" cy="3616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1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1125538"/>
            <a:ext cx="4506913" cy="2995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1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201613"/>
            <a:ext cx="4572000" cy="303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899240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67544" y="1052736"/>
            <a:ext cx="8280400" cy="863600"/>
          </a:xfrm>
        </p:spPr>
        <p:txBody>
          <a:bodyPr>
            <a:normAutofit fontScale="90000"/>
          </a:bodyPr>
          <a:lstStyle/>
          <a:p>
            <a:pPr algn="ctr"/>
            <a:r>
              <a:rPr lang="lt-LT" altLang="lt-LT" sz="3100" dirty="0" smtClean="0">
                <a:solidFill>
                  <a:srgbClr val="760000"/>
                </a:solidFill>
                <a:latin typeface="Arial" panose="020B0604020202020204" pitchFamily="34" charset="0"/>
                <a:cs typeface="Arial" panose="020B0604020202020204" pitchFamily="34" charset="0"/>
              </a:rPr>
              <a:t>Renginys jaunimui: atsipalaiduok ir relaksuok 2019 10 11</a:t>
            </a:r>
            <a:r>
              <a:rPr lang="lt-LT" altLang="lt-LT" sz="2800" b="1" dirty="0" smtClean="0">
                <a:solidFill>
                  <a:srgbClr val="FFFF00"/>
                </a:solidFill>
              </a:rPr>
              <a:t/>
            </a:r>
            <a:br>
              <a:rPr lang="lt-LT" altLang="lt-LT" sz="2800" b="1" dirty="0" smtClean="0">
                <a:solidFill>
                  <a:srgbClr val="FFFF00"/>
                </a:solidFill>
              </a:rPr>
            </a:br>
            <a:r>
              <a:rPr lang="lt-LT" altLang="lt-LT" sz="2600" dirty="0" smtClean="0">
                <a:solidFill>
                  <a:srgbClr val="760000"/>
                </a:solidFill>
                <a:latin typeface="Arial" panose="020B0604020202020204" pitchFamily="34" charset="0"/>
                <a:cs typeface="Arial" panose="020B0604020202020204" pitchFamily="34" charset="0"/>
              </a:rPr>
              <a:t>relaksacijos zonos: „Smėlio ir šviesos terapija“, „Prie arbatos puodelio su draugu“, „Dailės terapija“, „Stalo žaidimai“. </a:t>
            </a:r>
            <a:endParaRPr lang="lt-LT" altLang="lt-LT" sz="2600" b="1" dirty="0" smtClean="0">
              <a:solidFill>
                <a:srgbClr val="760000"/>
              </a:solidFill>
              <a:latin typeface="Arial" panose="020B0604020202020204" pitchFamily="34" charset="0"/>
              <a:cs typeface="Arial" panose="020B0604020202020204" pitchFamily="34" charset="0"/>
            </a:endParaRPr>
          </a:p>
        </p:txBody>
      </p:sp>
      <p:pic>
        <p:nvPicPr>
          <p:cNvPr id="921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99592" y="1919347"/>
            <a:ext cx="7416800" cy="4937125"/>
          </a:xfrm>
        </p:spPr>
      </p:pic>
    </p:spTree>
    <p:extLst>
      <p:ext uri="{BB962C8B-B14F-4D97-AF65-F5344CB8AC3E}">
        <p14:creationId xmlns:p14="http://schemas.microsoft.com/office/powerpoint/2010/main" val="13107762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urinio vietos rezervavimo ženklas 2"/>
          <p:cNvSpPr>
            <a:spLocks noGrp="1"/>
          </p:cNvSpPr>
          <p:nvPr>
            <p:ph sz="quarter" idx="1"/>
          </p:nvPr>
        </p:nvSpPr>
        <p:spPr>
          <a:xfrm>
            <a:off x="611560" y="980728"/>
            <a:ext cx="7848872" cy="5289451"/>
          </a:xfrm>
        </p:spPr>
        <p:txBody>
          <a:bodyPr>
            <a:normAutofit/>
          </a:bodyPr>
          <a:lstStyle/>
          <a:p>
            <a:pPr marL="0" indent="0" algn="just">
              <a:buNone/>
            </a:pPr>
            <a:endParaRPr lang="lt-LT" b="1" dirty="0" smtClean="0">
              <a:solidFill>
                <a:schemeClr val="tx2">
                  <a:lumMod val="75000"/>
                </a:schemeClr>
              </a:solidFill>
              <a:latin typeface="Arial" panose="020B0604020202020204" pitchFamily="34" charset="0"/>
              <a:ea typeface="Verdana" pitchFamily="34" charset="0"/>
              <a:cs typeface="Arial" panose="020B0604020202020204" pitchFamily="34" charset="0"/>
            </a:endParaRPr>
          </a:p>
          <a:p>
            <a:pPr marL="171450" indent="-171450" algn="just">
              <a:spcBef>
                <a:spcPts val="0"/>
              </a:spcBef>
              <a:defRPr/>
            </a:pPr>
            <a:r>
              <a:rPr lang="lt-LT" dirty="0" smtClean="0">
                <a:latin typeface="Arial" panose="020B0604020202020204" pitchFamily="34" charset="0"/>
                <a:ea typeface="Verdana" panose="020B0604030504040204" pitchFamily="34" charset="0"/>
                <a:cs typeface="Arial" panose="020B0604020202020204" pitchFamily="34" charset="0"/>
              </a:rPr>
              <a:t> Aleksoto </a:t>
            </a:r>
            <a:r>
              <a:rPr lang="lt-LT" dirty="0">
                <a:latin typeface="Arial" panose="020B0604020202020204" pitchFamily="34" charset="0"/>
                <a:ea typeface="Verdana" panose="020B0604030504040204" pitchFamily="34" charset="0"/>
                <a:cs typeface="Arial" panose="020B0604020202020204" pitchFamily="34" charset="0"/>
              </a:rPr>
              <a:t>bendruomenės centras, </a:t>
            </a:r>
            <a:r>
              <a:rPr lang="lt-LT" dirty="0" smtClean="0">
                <a:latin typeface="Arial" panose="020B0604020202020204" pitchFamily="34" charset="0"/>
                <a:ea typeface="Verdana" panose="020B0604030504040204" pitchFamily="34" charset="0"/>
                <a:cs typeface="Arial" panose="020B0604020202020204" pitchFamily="34" charset="0"/>
              </a:rPr>
              <a:t>pirmininkė </a:t>
            </a:r>
            <a:r>
              <a:rPr lang="lt-LT" dirty="0" smtClean="0">
                <a:latin typeface="Arial" panose="020B0604020202020204" pitchFamily="34" charset="0"/>
                <a:cs typeface="Arial" panose="020B0604020202020204" pitchFamily="34" charset="0"/>
              </a:rPr>
              <a:t>Steputė </a:t>
            </a:r>
            <a:r>
              <a:rPr lang="lt-LT" dirty="0" err="1" smtClean="0">
                <a:latin typeface="Arial" panose="020B0604020202020204" pitchFamily="34" charset="0"/>
                <a:cs typeface="Arial" panose="020B0604020202020204" pitchFamily="34" charset="0"/>
              </a:rPr>
              <a:t>Račkauskienė</a:t>
            </a:r>
            <a:endParaRPr lang="lt-LT" b="1" dirty="0" smtClean="0">
              <a:latin typeface="Arial" panose="020B0604020202020204" pitchFamily="34" charset="0"/>
              <a:cs typeface="Arial" panose="020B0604020202020204" pitchFamily="34" charset="0"/>
            </a:endParaRPr>
          </a:p>
          <a:p>
            <a:pPr marL="171450" indent="-171450" algn="just">
              <a:spcBef>
                <a:spcPts val="0"/>
              </a:spcBef>
              <a:defRPr/>
            </a:pPr>
            <a:r>
              <a:rPr lang="lt-LT" dirty="0" smtClean="0">
                <a:latin typeface="Arial" panose="020B0604020202020204" pitchFamily="34" charset="0"/>
                <a:ea typeface="Verdana" panose="020B0604030504040204" pitchFamily="34" charset="0"/>
                <a:cs typeface="Arial" panose="020B0604020202020204" pitchFamily="34" charset="0"/>
              </a:rPr>
              <a:t> </a:t>
            </a:r>
            <a:r>
              <a:rPr lang="lt-LT" dirty="0" err="1" smtClean="0">
                <a:latin typeface="Arial" panose="020B0604020202020204" pitchFamily="34" charset="0"/>
                <a:ea typeface="Verdana" panose="020B0604030504040204" pitchFamily="34" charset="0"/>
                <a:cs typeface="Arial" panose="020B0604020202020204" pitchFamily="34" charset="0"/>
              </a:rPr>
              <a:t>Naugardiškių</a:t>
            </a:r>
            <a:r>
              <a:rPr lang="lt-LT" dirty="0" smtClean="0">
                <a:latin typeface="Arial" panose="020B0604020202020204" pitchFamily="34" charset="0"/>
                <a:ea typeface="Verdana" panose="020B0604030504040204" pitchFamily="34" charset="0"/>
                <a:cs typeface="Arial" panose="020B0604020202020204" pitchFamily="34" charset="0"/>
              </a:rPr>
              <a:t> </a:t>
            </a:r>
            <a:r>
              <a:rPr lang="lt-LT" dirty="0">
                <a:latin typeface="Arial" panose="020B0604020202020204" pitchFamily="34" charset="0"/>
                <a:ea typeface="Verdana" panose="020B0604030504040204" pitchFamily="34" charset="0"/>
                <a:cs typeface="Arial" panose="020B0604020202020204" pitchFamily="34" charset="0"/>
              </a:rPr>
              <a:t>bendruomenė, pirmininkė Neringa Šeštokienė</a:t>
            </a:r>
          </a:p>
          <a:p>
            <a:pPr marL="171450" indent="-171450" algn="just">
              <a:spcBef>
                <a:spcPts val="0"/>
              </a:spcBef>
              <a:defRPr/>
            </a:pPr>
            <a:r>
              <a:rPr lang="lt-LT" dirty="0" smtClean="0">
                <a:latin typeface="Arial" panose="020B0604020202020204" pitchFamily="34" charset="0"/>
                <a:ea typeface="Verdana" panose="020B0604030504040204" pitchFamily="34" charset="0"/>
                <a:cs typeface="Arial" panose="020B0604020202020204" pitchFamily="34" charset="0"/>
              </a:rPr>
              <a:t> Asociacija </a:t>
            </a:r>
            <a:r>
              <a:rPr lang="lt-LT" dirty="0">
                <a:latin typeface="Arial" panose="020B0604020202020204" pitchFamily="34" charset="0"/>
                <a:ea typeface="Verdana" panose="020B0604030504040204" pitchFamily="34" charset="0"/>
                <a:cs typeface="Arial" panose="020B0604020202020204" pitchFamily="34" charset="0"/>
              </a:rPr>
              <a:t>„Marvelės bendruomenės centras“, pirmininkė Elena </a:t>
            </a:r>
            <a:r>
              <a:rPr lang="lt-LT" dirty="0" smtClean="0">
                <a:latin typeface="Arial" panose="020B0604020202020204" pitchFamily="34" charset="0"/>
                <a:ea typeface="Verdana" panose="020B0604030504040204" pitchFamily="34" charset="0"/>
                <a:cs typeface="Arial" panose="020B0604020202020204" pitchFamily="34" charset="0"/>
              </a:rPr>
              <a:t>Kavaliauskaitė (nuo 2020 metų - Egidijus Maksimavičius)</a:t>
            </a:r>
          </a:p>
          <a:p>
            <a:pPr marL="171450" indent="-171450" algn="just">
              <a:spcBef>
                <a:spcPts val="0"/>
              </a:spcBef>
              <a:defRPr/>
            </a:pPr>
            <a:r>
              <a:rPr lang="lt-LT" dirty="0" smtClean="0">
                <a:latin typeface="Arial" panose="020B0604020202020204" pitchFamily="34" charset="0"/>
                <a:ea typeface="Verdana" panose="020B0604030504040204" pitchFamily="34" charset="0"/>
                <a:cs typeface="Arial" panose="020B0604020202020204" pitchFamily="34" charset="0"/>
              </a:rPr>
              <a:t> Asociacija </a:t>
            </a:r>
            <a:r>
              <a:rPr lang="lt-LT" dirty="0" err="1" smtClean="0">
                <a:latin typeface="Arial" panose="020B0604020202020204" pitchFamily="34" charset="0"/>
                <a:ea typeface="Verdana" panose="020B0604030504040204" pitchFamily="34" charset="0"/>
                <a:cs typeface="Arial" panose="020B0604020202020204" pitchFamily="34" charset="0"/>
              </a:rPr>
              <a:t>Narsiečių</a:t>
            </a:r>
            <a:r>
              <a:rPr lang="lt-LT" dirty="0" smtClean="0">
                <a:latin typeface="Arial" panose="020B0604020202020204" pitchFamily="34" charset="0"/>
                <a:ea typeface="Verdana" panose="020B0604030504040204" pitchFamily="34" charset="0"/>
                <a:cs typeface="Arial" panose="020B0604020202020204" pitchFamily="34" charset="0"/>
              </a:rPr>
              <a:t> bendruomenė, pirmininkė Vilma </a:t>
            </a:r>
            <a:r>
              <a:rPr lang="lt-LT" dirty="0" err="1" smtClean="0">
                <a:latin typeface="Arial" panose="020B0604020202020204" pitchFamily="34" charset="0"/>
                <a:ea typeface="Verdana" panose="020B0604030504040204" pitchFamily="34" charset="0"/>
                <a:cs typeface="Arial" panose="020B0604020202020204" pitchFamily="34" charset="0"/>
              </a:rPr>
              <a:t>Litvaitienė</a:t>
            </a:r>
            <a:endParaRPr lang="lt-LT" dirty="0">
              <a:latin typeface="Arial" panose="020B0604020202020204" pitchFamily="34" charset="0"/>
              <a:ea typeface="Verdana" panose="020B0604030504040204" pitchFamily="34" charset="0"/>
              <a:cs typeface="Arial" panose="020B0604020202020204" pitchFamily="34" charset="0"/>
            </a:endParaRPr>
          </a:p>
          <a:p>
            <a:pPr marL="171450" indent="-171450" algn="just">
              <a:spcBef>
                <a:spcPts val="0"/>
              </a:spcBef>
              <a:defRPr/>
            </a:pPr>
            <a:r>
              <a:rPr lang="lt-LT" dirty="0" smtClean="0">
                <a:latin typeface="Arial" panose="020B0604020202020204" pitchFamily="34" charset="0"/>
                <a:ea typeface="Verdana" panose="020B0604030504040204" pitchFamily="34" charset="0"/>
                <a:cs typeface="Arial" panose="020B0604020202020204" pitchFamily="34" charset="0"/>
              </a:rPr>
              <a:t>Asociacija </a:t>
            </a:r>
            <a:r>
              <a:rPr lang="lt-LT" dirty="0">
                <a:latin typeface="Arial" panose="020B0604020202020204" pitchFamily="34" charset="0"/>
                <a:ea typeface="Verdana" panose="020B0604030504040204" pitchFamily="34" charset="0"/>
                <a:cs typeface="Arial" panose="020B0604020202020204" pitchFamily="34" charset="0"/>
              </a:rPr>
              <a:t>„Jiesios bendruomenė“, pirmininkas Artūras Barkauskas</a:t>
            </a:r>
          </a:p>
          <a:p>
            <a:pPr marL="0" indent="0">
              <a:spcBef>
                <a:spcPts val="0"/>
              </a:spcBef>
              <a:buNone/>
              <a:defRPr/>
            </a:pPr>
            <a:endParaRPr lang="lt-LT" sz="2000" dirty="0" smtClean="0"/>
          </a:p>
          <a:p>
            <a:pPr>
              <a:spcBef>
                <a:spcPts val="0"/>
              </a:spcBef>
              <a:defRPr/>
            </a:pPr>
            <a:endParaRPr lang="lt-LT" sz="2000" dirty="0"/>
          </a:p>
          <a:p>
            <a:pPr algn="ctr"/>
            <a:endParaRPr lang="lt-LT" sz="2000" b="1" dirty="0" smtClean="0">
              <a:solidFill>
                <a:schemeClr val="tx2">
                  <a:lumMod val="75000"/>
                </a:schemeClr>
              </a:solidFill>
              <a:latin typeface="Verdana" pitchFamily="34" charset="0"/>
              <a:ea typeface="Verdana" pitchFamily="34" charset="0"/>
              <a:cs typeface="Verdana" pitchFamily="34" charset="0"/>
            </a:endParaRPr>
          </a:p>
          <a:p>
            <a:pPr marL="0" indent="0" algn="ctr">
              <a:buNone/>
            </a:pPr>
            <a:endParaRPr lang="lt-LT" sz="2400" b="1" dirty="0" smtClean="0">
              <a:solidFill>
                <a:schemeClr val="tx2">
                  <a:lumMod val="75000"/>
                </a:schemeClr>
              </a:solidFill>
              <a:latin typeface="Verdana" pitchFamily="34" charset="0"/>
              <a:ea typeface="Verdana" pitchFamily="34" charset="0"/>
              <a:cs typeface="Verdana" pitchFamily="34" charset="0"/>
            </a:endParaRPr>
          </a:p>
        </p:txBody>
      </p:sp>
      <p:sp>
        <p:nvSpPr>
          <p:cNvPr id="4" name="Antraštė 1"/>
          <p:cNvSpPr>
            <a:spLocks noGrp="1"/>
          </p:cNvSpPr>
          <p:nvPr>
            <p:ph type="title"/>
          </p:nvPr>
        </p:nvSpPr>
        <p:spPr>
          <a:xfrm>
            <a:off x="1547664" y="188640"/>
            <a:ext cx="5915660" cy="1584176"/>
          </a:xfrm>
        </p:spPr>
        <p:txBody>
          <a:bodyPr>
            <a:noAutofit/>
          </a:bodyPr>
          <a:lstStyle/>
          <a:p>
            <a:pPr algn="ctr"/>
            <a:r>
              <a:rPr lang="lt-LT" sz="2800" dirty="0" smtClean="0">
                <a:solidFill>
                  <a:srgbClr val="760000"/>
                </a:solidFill>
                <a:latin typeface="Arial" panose="020B0604020202020204" pitchFamily="34" charset="0"/>
                <a:ea typeface="Verdana" pitchFamily="34" charset="0"/>
                <a:cs typeface="Arial" panose="020B0604020202020204" pitchFamily="34" charset="0"/>
              </a:rPr>
              <a:t>Aleksoto </a:t>
            </a:r>
            <a:r>
              <a:rPr lang="lt-LT" sz="2800" dirty="0">
                <a:solidFill>
                  <a:srgbClr val="760000"/>
                </a:solidFill>
                <a:latin typeface="Arial" panose="020B0604020202020204" pitchFamily="34" charset="0"/>
                <a:ea typeface="Verdana" pitchFamily="34" charset="0"/>
                <a:cs typeface="Arial" panose="020B0604020202020204" pitchFamily="34" charset="0"/>
              </a:rPr>
              <a:t>seniūnijoje </a:t>
            </a:r>
            <a:r>
              <a:rPr lang="lt-LT" sz="2800" dirty="0" smtClean="0">
                <a:solidFill>
                  <a:srgbClr val="760000"/>
                </a:solidFill>
                <a:latin typeface="Arial" panose="020B0604020202020204" pitchFamily="34" charset="0"/>
                <a:ea typeface="Verdana" pitchFamily="34" charset="0"/>
                <a:cs typeface="Arial" panose="020B0604020202020204" pitchFamily="34" charset="0"/>
              </a:rPr>
              <a:t>veikiančios  </a:t>
            </a:r>
            <a:r>
              <a:rPr lang="lt-LT" sz="2800" dirty="0">
                <a:solidFill>
                  <a:srgbClr val="760000"/>
                </a:solidFill>
                <a:latin typeface="Arial" panose="020B0604020202020204" pitchFamily="34" charset="0"/>
                <a:ea typeface="Verdana" pitchFamily="34" charset="0"/>
                <a:cs typeface="Arial" panose="020B0604020202020204" pitchFamily="34" charset="0"/>
              </a:rPr>
              <a:t>bendruomeninės organizacijos:</a:t>
            </a:r>
            <a:r>
              <a:rPr lang="lt-LT" sz="2400" dirty="0">
                <a:solidFill>
                  <a:srgbClr val="760000"/>
                </a:solidFill>
                <a:latin typeface="Arial" panose="020B0604020202020204" pitchFamily="34" charset="0"/>
                <a:ea typeface="Verdana" pitchFamily="34" charset="0"/>
                <a:cs typeface="Arial" panose="020B0604020202020204" pitchFamily="34" charset="0"/>
              </a:rPr>
              <a:t/>
            </a:r>
            <a:br>
              <a:rPr lang="lt-LT" sz="2400" dirty="0">
                <a:solidFill>
                  <a:srgbClr val="760000"/>
                </a:solidFill>
                <a:latin typeface="Arial" panose="020B0604020202020204" pitchFamily="34" charset="0"/>
                <a:ea typeface="Verdana" pitchFamily="34" charset="0"/>
                <a:cs typeface="Arial" panose="020B0604020202020204" pitchFamily="34" charset="0"/>
              </a:rPr>
            </a:br>
            <a:r>
              <a:rPr lang="lt-LT" sz="2400" dirty="0">
                <a:solidFill>
                  <a:srgbClr val="760000"/>
                </a:solidFill>
                <a:latin typeface="Arial" panose="020B0604020202020204" pitchFamily="34" charset="0"/>
                <a:ea typeface="Verdana" pitchFamily="34" charset="0"/>
                <a:cs typeface="Arial" panose="020B0604020202020204" pitchFamily="34" charset="0"/>
              </a:rPr>
              <a:t/>
            </a:r>
            <a:br>
              <a:rPr lang="lt-LT" sz="2400" dirty="0">
                <a:solidFill>
                  <a:srgbClr val="760000"/>
                </a:solidFill>
                <a:latin typeface="Arial" panose="020B0604020202020204" pitchFamily="34" charset="0"/>
                <a:ea typeface="Verdana" pitchFamily="34" charset="0"/>
                <a:cs typeface="Arial" panose="020B0604020202020204" pitchFamily="34" charset="0"/>
              </a:rPr>
            </a:br>
            <a:endParaRPr lang="lt-LT" sz="2400" dirty="0">
              <a:solidFill>
                <a:srgbClr val="76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9614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755576" y="908720"/>
            <a:ext cx="7467600" cy="1143000"/>
          </a:xfrm>
        </p:spPr>
        <p:txBody>
          <a:bodyPr>
            <a:noAutofit/>
          </a:bodyPr>
          <a:lstStyle/>
          <a:p>
            <a:pPr algn="ctr"/>
            <a:r>
              <a:rPr lang="lt-LT" sz="2000" dirty="0">
                <a:solidFill>
                  <a:srgbClr val="760000"/>
                </a:solidFill>
                <a:latin typeface="Arial" panose="020B0604020202020204" pitchFamily="34" charset="0"/>
                <a:cs typeface="Arial" panose="020B0604020202020204" pitchFamily="34" charset="0"/>
              </a:rPr>
              <a:t>Senjorų mėnesio uždarymo </a:t>
            </a:r>
            <a:r>
              <a:rPr lang="lt-LT" sz="2000" dirty="0" smtClean="0">
                <a:solidFill>
                  <a:srgbClr val="760000"/>
                </a:solidFill>
                <a:latin typeface="Arial" panose="020B0604020202020204" pitchFamily="34" charset="0"/>
                <a:cs typeface="Arial" panose="020B0604020202020204" pitchFamily="34" charset="0"/>
              </a:rPr>
              <a:t>šventė 2019-10-31</a:t>
            </a:r>
            <a:r>
              <a:rPr lang="lt-LT" sz="2000" dirty="0">
                <a:solidFill>
                  <a:srgbClr val="760000"/>
                </a:solidFill>
                <a:latin typeface="Arial" panose="020B0604020202020204" pitchFamily="34" charset="0"/>
                <a:cs typeface="Arial" panose="020B0604020202020204" pitchFamily="34" charset="0"/>
              </a:rPr>
              <a:t/>
            </a:r>
            <a:br>
              <a:rPr lang="lt-LT" sz="2000" dirty="0">
                <a:solidFill>
                  <a:srgbClr val="760000"/>
                </a:solidFill>
                <a:latin typeface="Arial" panose="020B0604020202020204" pitchFamily="34" charset="0"/>
                <a:cs typeface="Arial" panose="020B0604020202020204" pitchFamily="34" charset="0"/>
              </a:rPr>
            </a:br>
            <a:r>
              <a:rPr lang="lt-LT" sz="2000" dirty="0">
                <a:solidFill>
                  <a:srgbClr val="760000"/>
                </a:solidFill>
                <a:latin typeface="Arial" panose="020B0604020202020204" pitchFamily="34" charset="0"/>
                <a:cs typeface="Arial" panose="020B0604020202020204" pitchFamily="34" charset="0"/>
              </a:rPr>
              <a:t>Kauno kultūros </a:t>
            </a:r>
            <a:r>
              <a:rPr lang="lt-LT" sz="2000" dirty="0" smtClean="0">
                <a:solidFill>
                  <a:srgbClr val="760000"/>
                </a:solidFill>
                <a:latin typeface="Arial" panose="020B0604020202020204" pitchFamily="34" charset="0"/>
                <a:cs typeface="Arial" panose="020B0604020202020204" pitchFamily="34" charset="0"/>
              </a:rPr>
              <a:t>centre, </a:t>
            </a:r>
            <a:r>
              <a:rPr lang="lt-LT" sz="2000" dirty="0">
                <a:solidFill>
                  <a:srgbClr val="760000"/>
                </a:solidFill>
                <a:latin typeface="Arial" panose="020B0604020202020204" pitchFamily="34" charset="0"/>
                <a:cs typeface="Arial" panose="020B0604020202020204" pitchFamily="34" charset="0"/>
              </a:rPr>
              <a:t>r</a:t>
            </a:r>
            <a:r>
              <a:rPr lang="lt-LT" sz="2000" dirty="0" smtClean="0">
                <a:solidFill>
                  <a:srgbClr val="760000"/>
                </a:solidFill>
                <a:latin typeface="Arial" panose="020B0604020202020204" pitchFamily="34" charset="0"/>
                <a:cs typeface="Arial" panose="020B0604020202020204" pitchFamily="34" charset="0"/>
              </a:rPr>
              <a:t>enginio </a:t>
            </a:r>
            <a:r>
              <a:rPr lang="lt-LT" sz="2000" dirty="0">
                <a:solidFill>
                  <a:srgbClr val="760000"/>
                </a:solidFill>
                <a:latin typeface="Arial" panose="020B0604020202020204" pitchFamily="34" charset="0"/>
                <a:cs typeface="Arial" panose="020B0604020202020204" pitchFamily="34" charset="0"/>
              </a:rPr>
              <a:t>metu buvo padėkota Aleksoto seniūnijos </a:t>
            </a:r>
            <a:r>
              <a:rPr lang="lt-LT" sz="2000" dirty="0" smtClean="0">
                <a:solidFill>
                  <a:srgbClr val="760000"/>
                </a:solidFill>
                <a:latin typeface="Arial" panose="020B0604020202020204" pitchFamily="34" charset="0"/>
                <a:cs typeface="Arial" panose="020B0604020202020204" pitchFamily="34" charset="0"/>
              </a:rPr>
              <a:t>senjorui </a:t>
            </a:r>
            <a:r>
              <a:rPr lang="lt-LT" sz="2000" dirty="0">
                <a:solidFill>
                  <a:srgbClr val="760000"/>
                </a:solidFill>
                <a:latin typeface="Arial" panose="020B0604020202020204" pitchFamily="34" charset="0"/>
                <a:cs typeface="Arial" panose="020B0604020202020204" pitchFamily="34" charset="0"/>
              </a:rPr>
              <a:t>Algimantui Kuliešai – skulptūrų parko puoselėtojui ir sergėtojui, kuris Lietuvos aviacijos 100-mečio proga iškalė akmens paminklą su S. </a:t>
            </a:r>
            <a:r>
              <a:rPr lang="lt-LT" sz="2000" dirty="0" smtClean="0">
                <a:solidFill>
                  <a:srgbClr val="760000"/>
                </a:solidFill>
                <a:latin typeface="Arial" panose="020B0604020202020204" pitchFamily="34" charset="0"/>
                <a:cs typeface="Arial" panose="020B0604020202020204" pitchFamily="34" charset="0"/>
              </a:rPr>
              <a:t>Dariaus S</a:t>
            </a:r>
            <a:r>
              <a:rPr lang="lt-LT" sz="2000" dirty="0">
                <a:solidFill>
                  <a:srgbClr val="760000"/>
                </a:solidFill>
                <a:latin typeface="Arial" panose="020B0604020202020204" pitchFamily="34" charset="0"/>
                <a:cs typeface="Arial" panose="020B0604020202020204" pitchFamily="34" charset="0"/>
              </a:rPr>
              <a:t>. Girėno bareljefais.</a:t>
            </a:r>
          </a:p>
        </p:txBody>
      </p:sp>
      <p:pic>
        <p:nvPicPr>
          <p:cNvPr id="5122" name="Picture 2" descr="C:\Users\vytanark\Desktop\20191030_Senjorų mėnu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32856"/>
            <a:ext cx="8102601"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6340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ctr"/>
            <a:r>
              <a:rPr lang="lt-LT" sz="2800" dirty="0" smtClean="0">
                <a:solidFill>
                  <a:srgbClr val="760000"/>
                </a:solidFill>
                <a:latin typeface="Arial" panose="020B0604020202020204" pitchFamily="34" charset="0"/>
                <a:cs typeface="Arial" panose="020B0604020202020204" pitchFamily="34" charset="0"/>
              </a:rPr>
              <a:t>... </a:t>
            </a:r>
            <a:r>
              <a:rPr lang="lt-LT" sz="2800" dirty="0">
                <a:solidFill>
                  <a:srgbClr val="760000"/>
                </a:solidFill>
                <a:latin typeface="Arial" panose="020B0604020202020204" pitchFamily="34" charset="0"/>
                <a:cs typeface="Arial" panose="020B0604020202020204" pitchFamily="34" charset="0"/>
              </a:rPr>
              <a:t>p</a:t>
            </a:r>
            <a:r>
              <a:rPr lang="lt-LT" sz="2800" dirty="0" smtClean="0">
                <a:solidFill>
                  <a:srgbClr val="760000"/>
                </a:solidFill>
                <a:latin typeface="Arial" panose="020B0604020202020204" pitchFamily="34" charset="0"/>
                <a:cs typeface="Arial" panose="020B0604020202020204" pitchFamily="34" charset="0"/>
              </a:rPr>
              <a:t>oilsio akimirka</a:t>
            </a:r>
            <a:endParaRPr lang="lt-LT" sz="2800" dirty="0">
              <a:solidFill>
                <a:srgbClr val="760000"/>
              </a:solidFill>
              <a:latin typeface="Arial" panose="020B0604020202020204" pitchFamily="34" charset="0"/>
              <a:cs typeface="Arial" panose="020B0604020202020204" pitchFamily="34" charset="0"/>
            </a:endParaRPr>
          </a:p>
        </p:txBody>
      </p:sp>
      <p:pic>
        <p:nvPicPr>
          <p:cNvPr id="6148" name="Picture 4" descr="C:\Users\vytanark\Desktop\2016-2020 RAŠTAI, NUOTR\20190619_1029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8"/>
            <a:ext cx="7344816"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7288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684213" y="260350"/>
            <a:ext cx="7488237"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Sveikiname buvusius ir naujai išrinktus </a:t>
            </a:r>
            <a:r>
              <a:rPr lang="lt-LT" altLang="lt-LT" sz="2800" dirty="0" err="1" smtClean="0">
                <a:solidFill>
                  <a:srgbClr val="760000"/>
                </a:solidFill>
                <a:latin typeface="Arial" panose="020B0604020202020204" pitchFamily="34" charset="0"/>
                <a:cs typeface="Arial" panose="020B0604020202020204" pitchFamily="34" charset="0"/>
              </a:rPr>
              <a:t>seniūnaičius</a:t>
            </a:r>
            <a:r>
              <a:rPr lang="lt-LT" altLang="lt-LT" sz="2800" dirty="0" smtClean="0">
                <a:solidFill>
                  <a:srgbClr val="760000"/>
                </a:solidFill>
                <a:latin typeface="Arial" panose="020B0604020202020204" pitchFamily="34" charset="0"/>
                <a:cs typeface="Arial" panose="020B0604020202020204" pitchFamily="34" charset="0"/>
              </a:rPr>
              <a:t> 2019 11 07</a:t>
            </a:r>
          </a:p>
        </p:txBody>
      </p:sp>
      <p:pic>
        <p:nvPicPr>
          <p:cNvPr id="931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412875"/>
            <a:ext cx="6626225" cy="5256213"/>
          </a:xfrm>
        </p:spPr>
      </p:pic>
    </p:spTree>
    <p:extLst>
      <p:ext uri="{BB962C8B-B14F-4D97-AF65-F5344CB8AC3E}">
        <p14:creationId xmlns:p14="http://schemas.microsoft.com/office/powerpoint/2010/main" val="1003650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1042988" y="260350"/>
            <a:ext cx="7489825"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ABC moterų klubas darbuojasi floristikos seminare 2019 11 07</a:t>
            </a:r>
          </a:p>
        </p:txBody>
      </p:sp>
      <p:pic>
        <p:nvPicPr>
          <p:cNvPr id="942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512" y="1412776"/>
            <a:ext cx="7920880" cy="4797368"/>
          </a:xfrm>
        </p:spPr>
      </p:pic>
    </p:spTree>
    <p:extLst>
      <p:ext uri="{BB962C8B-B14F-4D97-AF65-F5344CB8AC3E}">
        <p14:creationId xmlns:p14="http://schemas.microsoft.com/office/powerpoint/2010/main" val="5921975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5148064" y="4365104"/>
            <a:ext cx="3671887" cy="863600"/>
          </a:xfrm>
        </p:spPr>
        <p:txBody>
          <a:bodyPr>
            <a:normAutofit fontScale="90000"/>
          </a:bodyPr>
          <a:lstStyle/>
          <a:p>
            <a:pPr algn="ctr"/>
            <a:r>
              <a:rPr lang="lt-LT" altLang="lt-LT" sz="3100" dirty="0" smtClean="0">
                <a:solidFill>
                  <a:srgbClr val="760000"/>
                </a:solidFill>
                <a:latin typeface="Arial" panose="020B0604020202020204" pitchFamily="34" charset="0"/>
                <a:cs typeface="Arial" panose="020B0604020202020204" pitchFamily="34" charset="0"/>
              </a:rPr>
              <a:t>"Kaunas 2022" 2019 m. lapkričio mėn. organizuotuose kursuose apie bendruomenių kūrybinę veiklą aktyviai dalyvavo </a:t>
            </a:r>
            <a:br>
              <a:rPr lang="lt-LT" altLang="lt-LT" sz="3100" dirty="0" smtClean="0">
                <a:solidFill>
                  <a:srgbClr val="760000"/>
                </a:solidFill>
                <a:latin typeface="Arial" panose="020B0604020202020204" pitchFamily="34" charset="0"/>
                <a:cs typeface="Arial" panose="020B0604020202020204" pitchFamily="34" charset="0"/>
              </a:rPr>
            </a:br>
            <a:r>
              <a:rPr lang="lt-LT" altLang="lt-LT" sz="3100" dirty="0" smtClean="0">
                <a:solidFill>
                  <a:srgbClr val="760000"/>
                </a:solidFill>
                <a:latin typeface="Arial" panose="020B0604020202020204" pitchFamily="34" charset="0"/>
                <a:cs typeface="Arial" panose="020B0604020202020204" pitchFamily="34" charset="0"/>
              </a:rPr>
              <a:t>ir 3 ABC narės</a:t>
            </a:r>
            <a:r>
              <a:rPr lang="lt-LT" altLang="lt-LT" dirty="0" smtClean="0">
                <a:solidFill>
                  <a:srgbClr val="FFFF00"/>
                </a:solidFill>
              </a:rPr>
              <a:t/>
            </a:r>
            <a:br>
              <a:rPr lang="lt-LT" altLang="lt-LT" dirty="0" smtClean="0">
                <a:solidFill>
                  <a:srgbClr val="FFFF00"/>
                </a:solidFill>
              </a:rPr>
            </a:br>
            <a:endParaRPr lang="lt-LT" altLang="lt-LT" dirty="0" smtClean="0">
              <a:solidFill>
                <a:srgbClr val="FFFF00"/>
              </a:solidFill>
            </a:endParaRPr>
          </a:p>
        </p:txBody>
      </p:sp>
      <p:pic>
        <p:nvPicPr>
          <p:cNvPr id="9933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2713"/>
            <a:ext cx="5040313" cy="6721475"/>
          </a:xfrm>
        </p:spPr>
      </p:pic>
    </p:spTree>
    <p:extLst>
      <p:ext uri="{BB962C8B-B14F-4D97-AF65-F5344CB8AC3E}">
        <p14:creationId xmlns:p14="http://schemas.microsoft.com/office/powerpoint/2010/main" val="20031331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251520" y="908720"/>
            <a:ext cx="3379286"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Derliaus šventė</a:t>
            </a:r>
            <a:br>
              <a:rPr lang="lt-LT" altLang="lt-LT" sz="2800" dirty="0" smtClean="0">
                <a:solidFill>
                  <a:srgbClr val="760000"/>
                </a:solidFill>
                <a:latin typeface="Arial" panose="020B0604020202020204" pitchFamily="34" charset="0"/>
                <a:cs typeface="Arial" panose="020B0604020202020204" pitchFamily="34" charset="0"/>
              </a:rPr>
            </a:br>
            <a:r>
              <a:rPr lang="lt-LT" altLang="lt-LT" sz="2800" dirty="0" smtClean="0">
                <a:solidFill>
                  <a:srgbClr val="760000"/>
                </a:solidFill>
                <a:latin typeface="Arial" panose="020B0604020202020204" pitchFamily="34" charset="0"/>
                <a:cs typeface="Arial" panose="020B0604020202020204" pitchFamily="34" charset="0"/>
              </a:rPr>
              <a:t>2019 11 15 </a:t>
            </a:r>
          </a:p>
        </p:txBody>
      </p:sp>
      <p:pic>
        <p:nvPicPr>
          <p:cNvPr id="983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38525" y="115888"/>
            <a:ext cx="5575300" cy="3716337"/>
          </a:xfrm>
        </p:spPr>
      </p:pic>
      <p:pic>
        <p:nvPicPr>
          <p:cNvPr id="9830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00375"/>
            <a:ext cx="565150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2778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835150" y="260350"/>
            <a:ext cx="5761038"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Kristinos </a:t>
            </a:r>
            <a:r>
              <a:rPr lang="lt-LT" altLang="lt-LT" sz="2800" dirty="0" err="1" smtClean="0">
                <a:solidFill>
                  <a:srgbClr val="760000"/>
                </a:solidFill>
                <a:latin typeface="Arial" panose="020B0604020202020204" pitchFamily="34" charset="0"/>
                <a:cs typeface="Arial" panose="020B0604020202020204" pitchFamily="34" charset="0"/>
              </a:rPr>
              <a:t>Visagurskienės</a:t>
            </a:r>
            <a:r>
              <a:rPr lang="lt-LT" altLang="lt-LT" sz="2800" dirty="0" smtClean="0">
                <a:solidFill>
                  <a:srgbClr val="760000"/>
                </a:solidFill>
                <a:latin typeface="Arial" panose="020B0604020202020204" pitchFamily="34" charset="0"/>
                <a:cs typeface="Arial" panose="020B0604020202020204" pitchFamily="34" charset="0"/>
              </a:rPr>
              <a:t> paskaitoje 2019 11 27</a:t>
            </a:r>
          </a:p>
        </p:txBody>
      </p:sp>
      <p:pic>
        <p:nvPicPr>
          <p:cNvPr id="10035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800" y="1290638"/>
            <a:ext cx="9036050" cy="5545137"/>
          </a:xfrm>
        </p:spPr>
      </p:pic>
    </p:spTree>
    <p:extLst>
      <p:ext uri="{BB962C8B-B14F-4D97-AF65-F5344CB8AC3E}">
        <p14:creationId xmlns:p14="http://schemas.microsoft.com/office/powerpoint/2010/main" val="37781826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755577" y="260350"/>
            <a:ext cx="6840612"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Aleksoto mažoji olimpiada 2019 11 28</a:t>
            </a:r>
          </a:p>
        </p:txBody>
      </p:sp>
      <p:pic>
        <p:nvPicPr>
          <p:cNvPr id="10137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98488" y="1341438"/>
            <a:ext cx="7940675" cy="5295900"/>
          </a:xfrm>
        </p:spPr>
      </p:pic>
    </p:spTree>
    <p:extLst>
      <p:ext uri="{BB962C8B-B14F-4D97-AF65-F5344CB8AC3E}">
        <p14:creationId xmlns:p14="http://schemas.microsoft.com/office/powerpoint/2010/main" val="41719649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2195513" y="115888"/>
            <a:ext cx="4826000"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Pirmosios pagalbos kursuose 2019 11 29</a:t>
            </a:r>
          </a:p>
        </p:txBody>
      </p:sp>
      <p:pic>
        <p:nvPicPr>
          <p:cNvPr id="10240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092200"/>
            <a:ext cx="7561263" cy="5670550"/>
          </a:xfrm>
        </p:spPr>
      </p:pic>
    </p:spTree>
    <p:extLst>
      <p:ext uri="{BB962C8B-B14F-4D97-AF65-F5344CB8AC3E}">
        <p14:creationId xmlns:p14="http://schemas.microsoft.com/office/powerpoint/2010/main" val="34140805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2155825" y="260350"/>
            <a:ext cx="5295900" cy="863600"/>
          </a:xfrm>
        </p:spPr>
        <p:txBody>
          <a:bodyPr>
            <a:noAutofit/>
          </a:bodyPr>
          <a:lstStyle/>
          <a:p>
            <a:pPr algn="ctr"/>
            <a:r>
              <a:rPr lang="lt-LT" altLang="lt-LT" sz="2800" dirty="0" smtClean="0">
                <a:solidFill>
                  <a:srgbClr val="760000"/>
                </a:solidFill>
                <a:latin typeface="Arial" panose="020B0604020202020204" pitchFamily="34" charset="0"/>
                <a:cs typeface="Arial" panose="020B0604020202020204" pitchFamily="34" charset="0"/>
              </a:rPr>
              <a:t>Įžiebėm Aleksoto Kalėdų eglę</a:t>
            </a:r>
            <a:r>
              <a:rPr lang="en-GB" altLang="lt-LT" sz="2800" dirty="0" smtClean="0">
                <a:solidFill>
                  <a:srgbClr val="760000"/>
                </a:solidFill>
                <a:latin typeface="Arial" panose="020B0604020202020204" pitchFamily="34" charset="0"/>
                <a:cs typeface="Arial" panose="020B0604020202020204" pitchFamily="34" charset="0"/>
              </a:rPr>
              <a:t>! 2019 12 06</a:t>
            </a:r>
            <a:endParaRPr lang="lt-LT" altLang="lt-LT" sz="2800" dirty="0" smtClean="0">
              <a:solidFill>
                <a:srgbClr val="760000"/>
              </a:solidFill>
              <a:latin typeface="Arial" panose="020B0604020202020204" pitchFamily="34" charset="0"/>
              <a:cs typeface="Arial" panose="020B0604020202020204" pitchFamily="34" charset="0"/>
            </a:endParaRPr>
          </a:p>
        </p:txBody>
      </p:sp>
      <p:pic>
        <p:nvPicPr>
          <p:cNvPr id="103427"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38225" y="1412875"/>
            <a:ext cx="7061200" cy="5295900"/>
          </a:xfrm>
        </p:spPr>
      </p:pic>
    </p:spTree>
    <p:extLst>
      <p:ext uri="{BB962C8B-B14F-4D97-AF65-F5344CB8AC3E}">
        <p14:creationId xmlns:p14="http://schemas.microsoft.com/office/powerpoint/2010/main" val="34110210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šdailintas">
  <a:themeElements>
    <a:clrScheme name="Išdailintas">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Išdailintas">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Išdailintas">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24435</TotalTime>
  <Words>2621</Words>
  <Application>Microsoft Office PowerPoint</Application>
  <PresentationFormat>Demonstracija ekrane (4:3)</PresentationFormat>
  <Paragraphs>391</Paragraphs>
  <Slides>105</Slides>
  <Notes>13</Notes>
  <HiddenSlides>0</HiddenSlides>
  <MMClips>0</MMClips>
  <ScaleCrop>false</ScaleCrop>
  <HeadingPairs>
    <vt:vector size="4" baseType="variant">
      <vt:variant>
        <vt:lpstr>Tema</vt:lpstr>
      </vt:variant>
      <vt:variant>
        <vt:i4>1</vt:i4>
      </vt:variant>
      <vt:variant>
        <vt:lpstr>Skaidrių pavadinimai</vt:lpstr>
      </vt:variant>
      <vt:variant>
        <vt:i4>105</vt:i4>
      </vt:variant>
    </vt:vector>
  </HeadingPairs>
  <TitlesOfParts>
    <vt:vector size="106" baseType="lpstr">
      <vt:lpstr>Išdailintas</vt:lpstr>
      <vt:lpstr>    ALEKSOTO SENIŪNIJOS  2019 METŲ ATASKAITA       Aleksoto seniūnė:                 Liukrecija Navickienė                                                          Kaunas, 2019   </vt:lpstr>
      <vt:lpstr>ALEKSOTO SENIŪNIJOS VIZIJA</vt:lpstr>
      <vt:lpstr>  Svarbiausi Aleksoto seniūnijos uždaviniai:</vt:lpstr>
      <vt:lpstr>Aleksoto seniūnijos žemėlapis</vt:lpstr>
      <vt:lpstr>Aleksoto seniūnijos teritorija</vt:lpstr>
      <vt:lpstr>Aleksoto seniūnijos teritorija (2)</vt:lpstr>
      <vt:lpstr>Aleksoto gatvės:</vt:lpstr>
      <vt:lpstr>Aleksoto seniūnijoje yra įsikūrusios „Saugios kaimynystės“ grupės: </vt:lpstr>
      <vt:lpstr>Aleksoto seniūnijoje veikiančios  bendruomeninės organizacijos:  </vt:lpstr>
      <vt:lpstr>PowerPoint pristatymas</vt:lpstr>
      <vt:lpstr>Kauno miesto Aleksoto vietos veiklos grupė (Įkurta 2015 m.)  </vt:lpstr>
      <vt:lpstr>Aleksoto seniūnijos kolektyvas </vt:lpstr>
      <vt:lpstr>2019 metais Aleksoto seniūnijoje:</vt:lpstr>
      <vt:lpstr>2019 metais priimti ir nagrinėti gyventojų ir organizacijų prašymai, skundai bei pasiūlymai lyginant su 2016, 2018  metais </vt:lpstr>
      <vt:lpstr>2019 vykdyta gyvenamosios vietos deklaravimo duomenų ir gyvenamosios vietos neturinčių asmenų apskaita</vt:lpstr>
      <vt:lpstr>2019 metais Aleksoto seniūnijoje vykdyta socialinė veikla</vt:lpstr>
      <vt:lpstr>2019 metais seniūnijai skirta – 10 000 eurų</vt:lpstr>
      <vt:lpstr>  Su Visuomenei naudingą veiklą (VNV) atliekančiais žmonėmis sutvarkyti objektai 2019 metais:</vt:lpstr>
      <vt:lpstr>PowerPoint pristatymas</vt:lpstr>
      <vt:lpstr>PowerPoint pristatymas</vt:lpstr>
      <vt:lpstr>PowerPoint pristatymas</vt:lpstr>
      <vt:lpstr>Sutvarkytas Universiteto g. – maisto g. skveras ir...</vt:lpstr>
      <vt:lpstr>Teritorija prie Marvelės upės</vt:lpstr>
      <vt:lpstr>PowerPoint pristatymas</vt:lpstr>
      <vt:lpstr>STALO TENISAS</vt:lpstr>
      <vt:lpstr>Ansamblis ‘‘svirbė‘‘</vt:lpstr>
      <vt:lpstr>Moterų sporto klubas</vt:lpstr>
      <vt:lpstr>Linijinių šokių klubas ‘‘vėjūnė‘‘</vt:lpstr>
      <vt:lpstr>Aleksoto seniūnijos 2019 metų svarbesni renginiai, kuriuose dalyvauta  ar rengta         Aleksoto seniūnijos iniciatyva</vt:lpstr>
      <vt:lpstr>PowerPoint pristatymas</vt:lpstr>
      <vt:lpstr>PowerPoint pristatymas</vt:lpstr>
      <vt:lpstr>PowerPoint pristatymas</vt:lpstr>
      <vt:lpstr>Trys Karaliai Kauno Rotušėje 2019 01 06</vt:lpstr>
      <vt:lpstr>Aplankyti senelių namai 2019 01 10</vt:lpstr>
      <vt:lpstr>Kauno gidai paruoš ekskursijų maršrutą po Aleksotą 2019 01 12</vt:lpstr>
      <vt:lpstr>Kairiojo Nemuno kranto architektūrinės vizijos pristatyme 2019 01 15</vt:lpstr>
      <vt:lpstr>Diskusija apie menų industrijas Aleksote 2019 01 17</vt:lpstr>
      <vt:lpstr>Susitikimas su VDU Botanikos sodo direktorium N.Jurkoniu 2019 01 23</vt:lpstr>
      <vt:lpstr>Aleksoto seniūnijos ataskaita 2019 01 31</vt:lpstr>
      <vt:lpstr>Stalo teniso veteranų turnyras R. Budriūno taurei laimėti 2019 02 12</vt:lpstr>
      <vt:lpstr>Knygos “Kauno gynybinis paveldas” pristatyme 2019 02 14</vt:lpstr>
      <vt:lpstr>Yaotsu ir Kauno bendradarbiavimo sutartis 2019 02 14</vt:lpstr>
      <vt:lpstr>Sutartis su Div. Generolo Stasio Raštikio Lietuvos kariuomenės mokykla 2019 02 15</vt:lpstr>
      <vt:lpstr>Vasario 16-osios minėjimas Aleksote 2019 02 15</vt:lpstr>
      <vt:lpstr>2019 02 16</vt:lpstr>
      <vt:lpstr>Dalyvavome diskusijoje „Idėja Kaunui“ 2019 02 21</vt:lpstr>
      <vt:lpstr>Dalyvauta NVO konferencijoje apie viešąsias paslaugas 2019 02 22</vt:lpstr>
      <vt:lpstr>Pareigūnės apie vagystes 2019 02 22</vt:lpstr>
      <vt:lpstr>PowerPoint pristatymas</vt:lpstr>
      <vt:lpstr>Su Kovo 11-ąja!</vt:lpstr>
      <vt:lpstr>Prie Napoleono kalno 2019 03 19</vt:lpstr>
      <vt:lpstr>Laimės diena Aleksote 2019 03 20</vt:lpstr>
      <vt:lpstr>Žemės diena Marvelės slėnyje 2019 03 20</vt:lpstr>
      <vt:lpstr>Susitikome su policijos atstovais 2019 04 03</vt:lpstr>
      <vt:lpstr>Jono Lukšės dovana Aleksotui 2019 04 03</vt:lpstr>
      <vt:lpstr>Žygis Marvelės slėniu 2019 04 04</vt:lpstr>
      <vt:lpstr>Aleksoto pasakojimai 2019 04 05</vt:lpstr>
      <vt:lpstr>Sveikiname kompozitorių Giedrių Kuprevičių su 75-uoju jubiliejumi 2019 04 10</vt:lpstr>
      <vt:lpstr>PowerPoint pristatymas</vt:lpstr>
      <vt:lpstr>Sveikinam Aleksoto šimtametę 2019 04 12</vt:lpstr>
      <vt:lpstr>VDU Botanikos sodo draugų klubui - 20</vt:lpstr>
      <vt:lpstr>Talka Marvelės slėny... 2019 04 26</vt:lpstr>
      <vt:lpstr>Marso diena 2019 04 27</vt:lpstr>
      <vt:lpstr>Europos diena 2019 05 09</vt:lpstr>
      <vt:lpstr>Kiemų šventė Laisvės alėjoje 2019 05 23</vt:lpstr>
      <vt:lpstr>Kaimynų diena Kiečių/Šeštokų g. 2019 05 24</vt:lpstr>
      <vt:lpstr>Kelionė į Brno  2019 05 30-06 02</vt:lpstr>
      <vt:lpstr>Lietuvos kaimo bendruomenių sąjungos sąskrydis Karklėje 2019 06 08-09</vt:lpstr>
      <vt:lpstr>Atveriame parką 2019 06 05</vt:lpstr>
      <vt:lpstr>Su Vokietijos policijos akademijos studentais 2019 06 05</vt:lpstr>
      <vt:lpstr>Pasitikome žygeivius iš Kūrybos kampo 360 2019 06 06</vt:lpstr>
      <vt:lpstr>Šaulių šimtmečio minėjime 2019 06 21</vt:lpstr>
      <vt:lpstr>Joninės Marvelėje ir...</vt:lpstr>
      <vt:lpstr>...Kačerginėje 2019 06 23</vt:lpstr>
      <vt:lpstr>Deltuvos mūšyje 2019 06 29</vt:lpstr>
      <vt:lpstr>Tautiška giesmė nuo Jiesios piliakalnio  2019 07 06</vt:lpstr>
      <vt:lpstr>Vaškų miestelio šventėje 2019 07 07</vt:lpstr>
      <vt:lpstr>Aleksoto dviračių žygis 2019 07 14</vt:lpstr>
      <vt:lpstr>Kvapų naktyje 2019 07 19</vt:lpstr>
      <vt:lpstr>Viešvilės šventėje 2019 08 03</vt:lpstr>
      <vt:lpstr>Sutinkame japonų vaikus Rotušėje 2019 08 06</vt:lpstr>
      <vt:lpstr>Baltijos kelyje 2019 08 23</vt:lpstr>
      <vt:lpstr>Laisvės piknike 2019 08 24</vt:lpstr>
      <vt:lpstr>Gražiausiai tvarkomų sodybų konkursas ir pagerbimo šventė 2019 09 04 gražiausia sodyba - Jadvygos Šaulienės, Žilvičių g. 8</vt:lpstr>
      <vt:lpstr>Aleksoto šventė 2019 09 15</vt:lpstr>
      <vt:lpstr>Tarptautinėje akcijoje „River Cleanup Neris-Nemunas“ 2019 09 21</vt:lpstr>
      <vt:lpstr>Aleksoto mokytojų senjorų pagerbimo šventė 2019 10 03</vt:lpstr>
      <vt:lpstr>PowerPoint pristatymas</vt:lpstr>
      <vt:lpstr>Renginys jaunimui: atsipalaiduok ir relaksuok 2019 10 11 relaksacijos zonos: „Smėlio ir šviesos terapija“, „Prie arbatos puodelio su draugu“, „Dailės terapija“, „Stalo žaidimai“. </vt:lpstr>
      <vt:lpstr>Senjorų mėnesio uždarymo šventė 2019-10-31 Kauno kultūros centre, renginio metu buvo padėkota Aleksoto seniūnijos senjorui Algimantui Kuliešai – skulptūrų parko puoselėtojui ir sergėtojui, kuris Lietuvos aviacijos 100-mečio proga iškalė akmens paminklą su S. Dariaus S. Girėno bareljefais.</vt:lpstr>
      <vt:lpstr>... poilsio akimirka</vt:lpstr>
      <vt:lpstr>Sveikiname buvusius ir naujai išrinktus seniūnaičius 2019 11 07</vt:lpstr>
      <vt:lpstr>ABC moterų klubas darbuojasi floristikos seminare 2019 11 07</vt:lpstr>
      <vt:lpstr>"Kaunas 2022" 2019 m. lapkričio mėn. organizuotuose kursuose apie bendruomenių kūrybinę veiklą aktyviai dalyvavo  ir 3 ABC narės </vt:lpstr>
      <vt:lpstr>Derliaus šventė 2019 11 15 </vt:lpstr>
      <vt:lpstr>Kristinos Visagurskienės paskaitoje 2019 11 27</vt:lpstr>
      <vt:lpstr>Aleksoto mažoji olimpiada 2019 11 28</vt:lpstr>
      <vt:lpstr>Pirmosios pagalbos kursuose 2019 11 29</vt:lpstr>
      <vt:lpstr>Įžiebėm Aleksoto Kalėdų eglę! 2019 12 06</vt:lpstr>
      <vt:lpstr>Vėliavas gerbk! 2019 12 06</vt:lpstr>
      <vt:lpstr>Aleksote startuoja projektas „Sportuoja vaikai, sportuoja šeimos, sportuoja visa bendruomenė 2019 12 12</vt:lpstr>
      <vt:lpstr>Dėkojame J.Dobkevičiaus progimnazijai už puikų Kalėdinį koncertą 2019 12 18</vt:lpstr>
      <vt:lpstr>Sveikiname „Akacijų užuovėjos“ senelių namų gyventojus 2019 12 23</vt:lpstr>
      <vt:lpstr>Kalėdų šventė Aleksoto vaikučiams 2019 12 27</vt:lpstr>
      <vt:lpstr>PowerPoint pristatymas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Vytautas Narkevičius</cp:lastModifiedBy>
  <cp:revision>744</cp:revision>
  <cp:lastPrinted>2018-01-30T12:14:43Z</cp:lastPrinted>
  <dcterms:created xsi:type="dcterms:W3CDTF">2015-11-04T15:02:23Z</dcterms:created>
  <dcterms:modified xsi:type="dcterms:W3CDTF">2020-02-03T11:07:39Z</dcterms:modified>
</cp:coreProperties>
</file>