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5" r:id="rId4"/>
    <p:sldId id="262" r:id="rId5"/>
    <p:sldId id="263" r:id="rId6"/>
    <p:sldId id="264" r:id="rId7"/>
    <p:sldId id="266" r:id="rId8"/>
    <p:sldId id="258" r:id="rId9"/>
    <p:sldId id="267" r:id="rId10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Tamsus stilius1 – paryškinima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7EBFB9C-4BF9-43C6-AD27-D85CE2F232AE}" type="datetimeFigureOut">
              <a:rPr lang="lt-LT" smtClean="0"/>
              <a:t>2019.02.14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434B893-8805-4FBF-9E1D-51C2AAF73CC2}" type="slidenum">
              <a:rPr lang="lt-LT" smtClean="0"/>
              <a:t>‹#›</a:t>
            </a:fld>
            <a:endParaRPr lang="lt-LT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20152" y="1700808"/>
            <a:ext cx="7543800" cy="1019944"/>
          </a:xfrm>
        </p:spPr>
        <p:txBody>
          <a:bodyPr>
            <a:normAutofit/>
          </a:bodyPr>
          <a:lstStyle/>
          <a:p>
            <a:pPr algn="ctr"/>
            <a:r>
              <a:rPr lang="lt-LT" sz="5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ŠANČIŲ SENIŪNIJA</a:t>
            </a:r>
            <a:endParaRPr lang="lt-LT" sz="5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043608" y="3356992"/>
            <a:ext cx="6922259" cy="1368152"/>
          </a:xfrm>
        </p:spPr>
        <p:txBody>
          <a:bodyPr/>
          <a:lstStyle/>
          <a:p>
            <a:pPr algn="ctr"/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2018 M. veikla IR 2019 M. veiklos prioritetai</a:t>
            </a:r>
          </a:p>
          <a:p>
            <a:endParaRPr lang="lt-LT" dirty="0"/>
          </a:p>
        </p:txBody>
      </p:sp>
      <p:pic>
        <p:nvPicPr>
          <p:cNvPr id="1026" name="Picture 2" descr="W:\Seniunijos\Sanciai\Logo\emblema raudo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007" y="271736"/>
            <a:ext cx="778091" cy="99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102" y="5106574"/>
            <a:ext cx="1203899" cy="1202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05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067128" cy="467970"/>
          </a:xfrm>
        </p:spPr>
        <p:txBody>
          <a:bodyPr anchor="t">
            <a:normAutofit/>
          </a:bodyPr>
          <a:lstStyle/>
          <a:p>
            <a:r>
              <a:rPr lang="lt-LT" sz="2000" dirty="0" smtClean="0"/>
              <a:t>Šančių seniūnijos 2018 m veikla</a:t>
            </a:r>
            <a:endParaRPr lang="lt-LT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680520"/>
          </a:xfrm>
        </p:spPr>
        <p:txBody>
          <a:bodyPr>
            <a:normAutofit/>
          </a:bodyPr>
          <a:lstStyle/>
          <a:p>
            <a:pPr algn="ctr"/>
            <a:r>
              <a:rPr lang="lt-LT" sz="3200" dirty="0" smtClean="0"/>
              <a:t>Įgyvendindama SVP priemonę 02.05.02.008 „Šančių seniūnijos įtakos stiprinimas skatinant gyventojų bendruomeniškumą“, seniūnija vykdė šias veiklas: </a:t>
            </a:r>
          </a:p>
        </p:txBody>
      </p:sp>
    </p:spTree>
    <p:extLst>
      <p:ext uri="{BB962C8B-B14F-4D97-AF65-F5344CB8AC3E}">
        <p14:creationId xmlns:p14="http://schemas.microsoft.com/office/powerpoint/2010/main" val="200536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067128" cy="467970"/>
          </a:xfrm>
        </p:spPr>
        <p:txBody>
          <a:bodyPr anchor="t">
            <a:normAutofit/>
          </a:bodyPr>
          <a:lstStyle/>
          <a:p>
            <a:r>
              <a:rPr lang="lt-LT" sz="2000" dirty="0" smtClean="0"/>
              <a:t>Šančių seniūnijos 2018 m veikla</a:t>
            </a:r>
            <a:endParaRPr lang="lt-LT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832648"/>
          </a:xfrm>
        </p:spPr>
        <p:txBody>
          <a:bodyPr>
            <a:normAutofit fontScale="85000" lnSpcReduction="20000"/>
          </a:bodyPr>
          <a:lstStyle/>
          <a:p>
            <a:r>
              <a:rPr lang="lt-LT" sz="2600" dirty="0" smtClean="0"/>
              <a:t>02.05.02.008.01. Bendruomeninių renginių organizavimas </a:t>
            </a:r>
          </a:p>
          <a:p>
            <a:r>
              <a:rPr lang="lt-LT" sz="2100" b="0" i="1" dirty="0" smtClean="0"/>
              <a:t>Seniūnija skatino bendruomeninių renginių (sporto, kultūros, sueigų ir kt.) organizavimą, aktyviai prisidėjo teikdama organizacinę ir techninę pagalbą: </a:t>
            </a:r>
          </a:p>
          <a:p>
            <a:endParaRPr lang="lt-LT" sz="2200" dirty="0" smtClean="0"/>
          </a:p>
          <a:p>
            <a:r>
              <a:rPr lang="lt-LT" sz="2200" dirty="0" smtClean="0"/>
              <a:t>Renginių ir iniciatyvų skaičius – 18; </a:t>
            </a:r>
            <a:r>
              <a:rPr lang="lt-LT" sz="2100" b="0" i="1" dirty="0" smtClean="0"/>
              <a:t>Įsimintini 2018 m. renginiai: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100" b="0" i="1" dirty="0" smtClean="0"/>
              <a:t>Akcija ,,Kalėdos-pasiveja“ nepriteklių jaučiančių šeimų vaikams;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100" b="0" i="1" dirty="0" smtClean="0"/>
              <a:t>dalyvavimas Kauno miesto ir Lietuvos seniūnijų sporto žaidynėse 2018 m. užimta 2 vieta Kauno seniūnijų komandinėje įskaitoje;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100" b="0" i="1" dirty="0" smtClean="0"/>
              <a:t>Neatlygintina kraujo donorystės akcija;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100" b="0" i="1" dirty="0" smtClean="0"/>
              <a:t>Šiltos dovanos atkurtos Lietuvos 100-metčio naujagimiams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100" b="0" i="1" dirty="0" smtClean="0"/>
              <a:t>Užgavėnių šventė;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100" b="0" i="1" dirty="0" smtClean="0"/>
              <a:t>Akcija ,,Prisiminti-pagerbti“;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100" b="0" i="1" dirty="0" smtClean="0"/>
              <a:t>Kalėdinis Šančių bokso turnyras (kartu su Šančių sporto ir sveikatingumo centru);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100" b="0" i="1" dirty="0" smtClean="0"/>
              <a:t>Kalėdinis renginys -spektaklis socialiai remtinų ir nepriteklių jaučiančių šeimų vaikams.  </a:t>
            </a:r>
          </a:p>
        </p:txBody>
      </p:sp>
    </p:spTree>
    <p:extLst>
      <p:ext uri="{BB962C8B-B14F-4D97-AF65-F5344CB8AC3E}">
        <p14:creationId xmlns:p14="http://schemas.microsoft.com/office/powerpoint/2010/main" val="4937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067128" cy="467970"/>
          </a:xfrm>
        </p:spPr>
        <p:txBody>
          <a:bodyPr anchor="t">
            <a:normAutofit/>
          </a:bodyPr>
          <a:lstStyle/>
          <a:p>
            <a:r>
              <a:rPr lang="lt-LT" sz="2000" dirty="0" smtClean="0"/>
              <a:t>Šančių seniūnijos 2018 m veikla</a:t>
            </a:r>
            <a:endParaRPr lang="lt-LT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832648"/>
          </a:xfrm>
        </p:spPr>
        <p:txBody>
          <a:bodyPr>
            <a:normAutofit fontScale="92500"/>
          </a:bodyPr>
          <a:lstStyle/>
          <a:p>
            <a:r>
              <a:rPr lang="lt-LT" sz="2600" dirty="0" smtClean="0"/>
              <a:t>02.05.02.008.02</a:t>
            </a:r>
            <a:r>
              <a:rPr lang="lt-LT" sz="2600" dirty="0"/>
              <a:t>. Seniūnijos teritorijos priežiūra </a:t>
            </a:r>
            <a:endParaRPr lang="en-US" sz="2600" dirty="0"/>
          </a:p>
          <a:p>
            <a:endParaRPr lang="lt-LT" b="0" i="1" dirty="0" smtClean="0"/>
          </a:p>
          <a:p>
            <a:r>
              <a:rPr lang="lt-LT" sz="1900" b="0" i="1" dirty="0" smtClean="0"/>
              <a:t>Atsižvelgdama </a:t>
            </a:r>
            <a:r>
              <a:rPr lang="lt-LT" sz="1900" b="0" i="1" dirty="0"/>
              <a:t>į skirtus asignavimus seniūnija organizavo visuomenei naudingos veiklos atlikimą, įgyvendino statinių naudojimo priežiūrą, tvarkė teritorijas neįtrauktas į nuolatinės priežiūros </a:t>
            </a:r>
            <a:r>
              <a:rPr lang="lt-LT" sz="1900" b="0" i="1" dirty="0" smtClean="0"/>
              <a:t>programas</a:t>
            </a:r>
          </a:p>
          <a:p>
            <a:endParaRPr lang="lt-LT" b="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1900" b="0" dirty="0"/>
              <a:t>Asmenų pasitelktų visuomenei naudingai veiklai atlikti skaičius – 160;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1900" b="0" dirty="0"/>
              <a:t>Sutvarkytų objektų skaičius – </a:t>
            </a:r>
            <a:r>
              <a:rPr lang="lt-LT" sz="1900" b="0" dirty="0" smtClean="0"/>
              <a:t>46</a:t>
            </a:r>
            <a:r>
              <a:rPr lang="en-US" sz="1900" b="0" dirty="0" smtClean="0"/>
              <a:t> </a:t>
            </a:r>
            <a:endParaRPr lang="lt-LT" sz="1900" b="0" dirty="0" smtClean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lt-LT" sz="1900" dirty="0" smtClean="0"/>
              <a:t>Atnaujintos dangos vaikų žaidimų aikštelėse -7;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lt-LT" sz="1900" b="0" dirty="0" smtClean="0"/>
              <a:t>Suremontuoti pėsčiųjų takai – 3;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lt-LT" sz="1900" dirty="0" smtClean="0"/>
              <a:t>Įrengtas pėsčiųjų tako apšvietimas – 1;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lt-LT" sz="1900" dirty="0" smtClean="0"/>
              <a:t>Nugriauti bešeimininkiai statiniai – 15;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lt-LT" sz="1900" b="0" dirty="0" smtClean="0"/>
              <a:t>Sutvarkyti nelegalūs sąvartynai - </a:t>
            </a:r>
            <a:r>
              <a:rPr lang="lt-LT" sz="1900" dirty="0" smtClean="0"/>
              <a:t>20</a:t>
            </a:r>
            <a:endParaRPr lang="lt-LT" sz="1900" b="0" dirty="0"/>
          </a:p>
          <a:p>
            <a:endParaRPr lang="lt-LT" sz="19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1900" b="0" dirty="0"/>
              <a:t>Atliktų statinių patikrinimų skaičius </a:t>
            </a:r>
            <a:r>
              <a:rPr lang="lt-LT" sz="1900" b="0"/>
              <a:t>– </a:t>
            </a:r>
            <a:r>
              <a:rPr lang="lt-LT" sz="1900" b="0" smtClean="0"/>
              <a:t>143</a:t>
            </a:r>
            <a:r>
              <a:rPr lang="lt-LT" sz="1900" smtClean="0"/>
              <a:t>.</a:t>
            </a:r>
            <a:endParaRPr lang="lt-LT" sz="1900" dirty="0"/>
          </a:p>
        </p:txBody>
      </p:sp>
    </p:spTree>
    <p:extLst>
      <p:ext uri="{BB962C8B-B14F-4D97-AF65-F5344CB8AC3E}">
        <p14:creationId xmlns:p14="http://schemas.microsoft.com/office/powerpoint/2010/main" val="214049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067128" cy="467970"/>
          </a:xfrm>
        </p:spPr>
        <p:txBody>
          <a:bodyPr anchor="t">
            <a:normAutofit/>
          </a:bodyPr>
          <a:lstStyle/>
          <a:p>
            <a:r>
              <a:rPr lang="lt-LT" sz="2000" dirty="0" smtClean="0"/>
              <a:t>Šančių seniūnijos 2018 m veikla</a:t>
            </a:r>
            <a:endParaRPr lang="lt-LT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832648"/>
          </a:xfrm>
        </p:spPr>
        <p:txBody>
          <a:bodyPr>
            <a:normAutofit/>
          </a:bodyPr>
          <a:lstStyle/>
          <a:p>
            <a:r>
              <a:rPr lang="lt-LT" sz="2600" dirty="0"/>
              <a:t>02.05.02.008.03. Gyventojų dalyvavimo vietos savivaldos procese skatinimas </a:t>
            </a:r>
            <a:endParaRPr lang="en-US" sz="2600" dirty="0"/>
          </a:p>
          <a:p>
            <a:r>
              <a:rPr lang="lt-LT" sz="1900" b="0" i="1" dirty="0"/>
              <a:t>Vystė seniūniją, kaip modernų, šiuolaikišką administracinį centrą, plečiantį betarpišką aptarnavimą, orientuotą į klientą, ir skatinantį gyventojų įsitraukimą į vietos savivaldos procesus</a:t>
            </a:r>
          </a:p>
          <a:p>
            <a:endParaRPr lang="lt-LT" sz="2400" b="0" dirty="0"/>
          </a:p>
          <a:p>
            <a:r>
              <a:rPr lang="lt-LT" sz="1900" b="0" dirty="0"/>
              <a:t>Įgyvendino nevyriausybinių organizacijų ir bendruomeninės veiklos stiprinimo 2017-2019 metų veiksmų plano įgyvendinimo 2.3 priemonę „Remti bendruomeninę veiklą savivaldybėse“. </a:t>
            </a:r>
            <a:endParaRPr lang="lt-LT" sz="19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1900" b="0" dirty="0" smtClean="0"/>
              <a:t>Sudarė </a:t>
            </a:r>
            <a:r>
              <a:rPr lang="lt-LT" sz="1900" b="0" dirty="0"/>
              <a:t>Išplėstinę </a:t>
            </a:r>
            <a:r>
              <a:rPr lang="lt-LT" sz="1900" b="0" dirty="0" err="1"/>
              <a:t>seniūnaičių</a:t>
            </a:r>
            <a:r>
              <a:rPr lang="lt-LT" sz="1900" b="0" dirty="0"/>
              <a:t> sueigą ir teikė joms konsultacijas bei organizacinę </a:t>
            </a:r>
            <a:r>
              <a:rPr lang="lt-LT" sz="1900" b="0" dirty="0" smtClean="0"/>
              <a:t>pagalbą;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1900" b="0" dirty="0" smtClean="0"/>
              <a:t>Šančių </a:t>
            </a:r>
            <a:r>
              <a:rPr lang="lt-LT" sz="1900" b="0" dirty="0"/>
              <a:t>seniūnijos nevyriausybinės organizacijos įgyvendino 4 projektus už beveik 14 tūkst. </a:t>
            </a:r>
            <a:r>
              <a:rPr lang="lt-LT" sz="1900" b="0" dirty="0" smtClean="0"/>
              <a:t>eurų;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1900" b="0" dirty="0" smtClean="0"/>
              <a:t>1 </a:t>
            </a:r>
            <a:r>
              <a:rPr lang="lt-LT" sz="1900" b="0" dirty="0"/>
              <a:t>projektas neįgyvendintas</a:t>
            </a:r>
            <a:r>
              <a:rPr lang="lt-LT" sz="2400" b="0" dirty="0"/>
              <a:t>.</a:t>
            </a:r>
          </a:p>
          <a:p>
            <a:endParaRPr lang="lt-LT" sz="2100" b="0" i="1" dirty="0" smtClean="0"/>
          </a:p>
        </p:txBody>
      </p:sp>
    </p:spTree>
    <p:extLst>
      <p:ext uri="{BB962C8B-B14F-4D97-AF65-F5344CB8AC3E}">
        <p14:creationId xmlns:p14="http://schemas.microsoft.com/office/powerpoint/2010/main" val="422622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067128" cy="467970"/>
          </a:xfrm>
        </p:spPr>
        <p:txBody>
          <a:bodyPr anchor="t">
            <a:normAutofit/>
          </a:bodyPr>
          <a:lstStyle/>
          <a:p>
            <a:r>
              <a:rPr lang="lt-LT" sz="2000" dirty="0" smtClean="0"/>
              <a:t>Šančių seniūnijos 2018 m veikla</a:t>
            </a:r>
            <a:endParaRPr lang="lt-LT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2664296"/>
          </a:xfrm>
        </p:spPr>
        <p:txBody>
          <a:bodyPr>
            <a:normAutofit/>
          </a:bodyPr>
          <a:lstStyle/>
          <a:p>
            <a:pPr algn="ctr"/>
            <a:r>
              <a:rPr lang="lt-LT" sz="2400" dirty="0"/>
              <a:t>Įgyvendindama SVP priemonę 02.04.02.013 ,,Gyvenamajai vietai </a:t>
            </a:r>
            <a:r>
              <a:rPr lang="lt-LT" sz="2400" dirty="0" smtClean="0"/>
              <a:t>deklaruoti  </a:t>
            </a:r>
          </a:p>
          <a:p>
            <a:pPr algn="ctr"/>
            <a:r>
              <a:rPr lang="lt-LT" sz="2400" dirty="0" smtClean="0"/>
              <a:t>(valstybinė funkcija)“ </a:t>
            </a:r>
          </a:p>
          <a:p>
            <a:pPr algn="ctr"/>
            <a:r>
              <a:rPr lang="lt-LT" sz="2400" b="0" dirty="0" smtClean="0"/>
              <a:t>2018 m. Šančių </a:t>
            </a:r>
            <a:r>
              <a:rPr lang="lt-LT" sz="2400" b="0" dirty="0"/>
              <a:t>seniūnija aptarnavo </a:t>
            </a:r>
            <a:r>
              <a:rPr lang="lt-LT" sz="2400" b="0" dirty="0" smtClean="0"/>
              <a:t>3476 asmenis</a:t>
            </a:r>
            <a:endParaRPr lang="lt-LT" sz="2400" b="0" dirty="0"/>
          </a:p>
          <a:p>
            <a:endParaRPr lang="lt-LT" sz="2100" b="0" i="1" dirty="0" smtClean="0"/>
          </a:p>
        </p:txBody>
      </p:sp>
    </p:spTree>
    <p:extLst>
      <p:ext uri="{BB962C8B-B14F-4D97-AF65-F5344CB8AC3E}">
        <p14:creationId xmlns:p14="http://schemas.microsoft.com/office/powerpoint/2010/main" val="30445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067128" cy="467970"/>
          </a:xfrm>
        </p:spPr>
        <p:txBody>
          <a:bodyPr anchor="t">
            <a:normAutofit fontScale="90000"/>
          </a:bodyPr>
          <a:lstStyle/>
          <a:p>
            <a:r>
              <a:rPr lang="lt-LT" sz="2000" b="1" dirty="0" smtClean="0"/>
              <a:t>2018 </a:t>
            </a:r>
            <a:r>
              <a:rPr lang="lt-LT" sz="2000" b="1" dirty="0"/>
              <a:t>m. Šančių seniūnijos metiniam veiklos planui įgyvendinti skirtų asignavimų panaudojimas</a:t>
            </a:r>
            <a:endParaRPr lang="lt-LT" sz="2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799238"/>
              </p:ext>
            </p:extLst>
          </p:nvPr>
        </p:nvGraphicFramePr>
        <p:xfrm>
          <a:off x="323528" y="1048071"/>
          <a:ext cx="7776864" cy="5174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558"/>
                <a:gridCol w="1497674"/>
                <a:gridCol w="4824536"/>
                <a:gridCol w="864096"/>
              </a:tblGrid>
              <a:tr h="420475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Eil</a:t>
                      </a:r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Nr.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Išlaidų pavadinimas (pagal veiklas)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Detalizavimas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Suma, Eur</a:t>
                      </a:r>
                    </a:p>
                  </a:txBody>
                  <a:tcPr marL="9525" marR="9525" marT="9525" marB="0" anchor="ctr"/>
                </a:tc>
              </a:tr>
              <a:tr h="542830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Bendruomeninių ryšių stiprinimas, renginių organizavimas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2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1469,91</a:t>
                      </a:r>
                    </a:p>
                  </a:txBody>
                  <a:tcPr marL="9525" marR="9525" marT="9525" marB="0"/>
                </a:tc>
              </a:tr>
              <a:tr h="542830"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Dalyvauti organizuojant kultūros  ir sporto renginius seniūnijos bendruomenei,  gyventojų susirinkimus, dalykinius susitikimus. Paminėti nusipelniusius seniūnijai ir miestui žmones.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1024,91</a:t>
                      </a:r>
                    </a:p>
                  </a:txBody>
                  <a:tcPr marL="9525" marR="9525" marT="9525" marB="0"/>
                </a:tc>
              </a:tr>
              <a:tr h="420475"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Organizuoti Kalėdinį renginį-spektaklį ir dovanėlių įteikimą soc. remtiniems vaikams ir nepasiturinčių šeimų vaikams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</a:t>
                      </a:r>
                    </a:p>
                  </a:txBody>
                  <a:tcPr marL="9525" marR="9525" marT="9525" marB="0"/>
                </a:tc>
              </a:tr>
              <a:tr h="542830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Seniūnijos teritorijos priežiūros organizavimas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2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35544,1</a:t>
                      </a:r>
                    </a:p>
                  </a:txBody>
                  <a:tcPr marL="9525" marR="9525" marT="9525" marB="0"/>
                </a:tc>
              </a:tr>
              <a:tr h="542830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Visuomenei naudingos veiklos atlikimo ir talkų organizavimas. Viešųjų teritorijų žaliųjų plotų, bendrojo naudojimo teritorijų, neįtrauktų  į nuolatinės priežiūros programą tvarkymas.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654,44</a:t>
                      </a:r>
                    </a:p>
                  </a:txBody>
                  <a:tcPr marL="9525" marR="9525" marT="9525" marB="0"/>
                </a:tc>
              </a:tr>
              <a:tr h="701991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Nelegalių sąvartynų likvidavimas, padangų surinkimas ir pristatymas į utilizavimo įmonę, medžių, krūmų, šakų surinkimas ir išvežimas į žaliųjų atliekų surinkimo aikšteles, lapų ir žolės sankaupų išvežimas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10438,87</a:t>
                      </a:r>
                    </a:p>
                  </a:txBody>
                  <a:tcPr marL="9525" marR="9525" marT="9525" marB="0"/>
                </a:tc>
              </a:tr>
              <a:tr h="420475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Bešeimininkių, nelegalių, pavojų keliančių statinių (garažų, sandėliukų ir kt.) griovimui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3229,63</a:t>
                      </a:r>
                    </a:p>
                  </a:txBody>
                  <a:tcPr marL="9525" marR="9525" marT="9525" marB="0"/>
                </a:tc>
              </a:tr>
              <a:tr h="542830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Vaikų žaidimų aikštelių priežiūros ir atnaujinimo darbai, pėsčiųjų takų,  kitos miesto infrastruktūros ir mažosios architektūros remonto ir priežiūros darbai užtikrinant gyventojų saugumą.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21221,16</a:t>
                      </a:r>
                    </a:p>
                  </a:txBody>
                  <a:tcPr marL="9525" marR="9525" marT="9525" marB="0"/>
                </a:tc>
              </a:tr>
              <a:tr h="420475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2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37014,01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27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15200" cy="467970"/>
          </a:xfrm>
        </p:spPr>
        <p:txBody>
          <a:bodyPr>
            <a:normAutofit fontScale="90000"/>
          </a:bodyPr>
          <a:lstStyle/>
          <a:p>
            <a:r>
              <a:rPr lang="lt-LT" sz="2000" dirty="0"/>
              <a:t>Šančių seniūnijos </a:t>
            </a:r>
            <a:r>
              <a:rPr lang="lt-LT" sz="2000" dirty="0" smtClean="0"/>
              <a:t>2019 m. svarbiausi darbai (veiklos prioritetai)</a:t>
            </a:r>
            <a:endParaRPr lang="lt-LT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7544" y="1196752"/>
            <a:ext cx="7787208" cy="5040560"/>
          </a:xfrm>
        </p:spPr>
        <p:txBody>
          <a:bodyPr>
            <a:normAutofit fontScale="55000" lnSpcReduction="2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t-LT" sz="2600" b="0" dirty="0" smtClean="0"/>
              <a:t>Klientų aptarnavimo </a:t>
            </a:r>
            <a:r>
              <a:rPr lang="lt-LT" sz="2600" b="0" dirty="0"/>
              <a:t>kokybės gerinimas </a:t>
            </a:r>
            <a:r>
              <a:rPr lang="lt-LT" sz="2600" b="0" dirty="0" smtClean="0"/>
              <a:t>laikantis </a:t>
            </a:r>
            <a:r>
              <a:rPr lang="lt-LT" sz="2600" b="0" dirty="0"/>
              <a:t>Klientų aptarnavimo Kauno miesto savivaldybės administracijoje standarto</a:t>
            </a:r>
            <a:r>
              <a:rPr lang="lt-LT" sz="2600" b="0" dirty="0" smtClean="0"/>
              <a:t>. Skatinti </a:t>
            </a:r>
            <a:r>
              <a:rPr lang="lt-LT" sz="2600" b="0" dirty="0"/>
              <a:t>gyventojus naudotis teikiamomis </a:t>
            </a:r>
            <a:r>
              <a:rPr lang="lt-LT" sz="2600" b="0" dirty="0" smtClean="0"/>
              <a:t>               e</a:t>
            </a:r>
            <a:r>
              <a:rPr lang="lt-LT" sz="2600" b="0" dirty="0"/>
              <a:t>. </a:t>
            </a:r>
            <a:r>
              <a:rPr lang="lt-LT" sz="2600" b="0" dirty="0" smtClean="0"/>
              <a:t>paslaugomis;</a:t>
            </a:r>
          </a:p>
          <a:p>
            <a:pPr algn="just"/>
            <a:endParaRPr lang="lt-LT" sz="2600" b="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t-LT" sz="2600" b="0" dirty="0" smtClean="0"/>
              <a:t>Skatinti </a:t>
            </a:r>
            <a:r>
              <a:rPr lang="lt-LT" sz="2600" b="0" dirty="0"/>
              <a:t>bendruomenę dalyvauti miesto valdyme ir remti bendruomenės kultūrines, </a:t>
            </a:r>
            <a:r>
              <a:rPr lang="lt-LT" sz="2600" b="0" dirty="0" smtClean="0"/>
              <a:t>švietimo, </a:t>
            </a:r>
            <a:r>
              <a:rPr lang="lt-LT" sz="2600" b="0" dirty="0" err="1" smtClean="0"/>
              <a:t>sveikatinimo</a:t>
            </a:r>
            <a:r>
              <a:rPr lang="lt-LT" sz="2600" b="0" dirty="0" smtClean="0"/>
              <a:t> </a:t>
            </a:r>
            <a:r>
              <a:rPr lang="lt-LT" sz="2600" b="0" dirty="0"/>
              <a:t>ir kitas pilietinės iniciatyvos formas, būti efektyviais ir naudingais partneriais seniūnijos </a:t>
            </a:r>
            <a:r>
              <a:rPr lang="lt-LT" sz="2600" b="0" dirty="0" smtClean="0"/>
              <a:t>bendruomenėms;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lt-LT" sz="2600" b="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t-LT" sz="2600" b="0" dirty="0"/>
              <a:t>Kurti palankią, patogią ir saugią aplinką seniūnijos gyventojams ir verslo atstovams, seniūnijos </a:t>
            </a:r>
            <a:r>
              <a:rPr lang="lt-LT" sz="2600" b="0" dirty="0" smtClean="0"/>
              <a:t>teritorijoje;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lt-LT" sz="2600" b="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t-LT" sz="2600" b="0" dirty="0"/>
              <a:t>Dalyvauti ir teikti pagalbą bendruomenėms įgyvendinant priemones, skirtas Nevyriausybinių organizacijų ir bendruomeninės veiklos stiprinimo 2017–2019 metų veiksmų plano įgyvendinimo 2.3 priemonei „Remti bendruomeninę veiklą savivaldybėse</a:t>
            </a:r>
            <a:r>
              <a:rPr lang="lt-LT" sz="2600" b="0" dirty="0" smtClean="0"/>
              <a:t>“;</a:t>
            </a:r>
            <a:endParaRPr lang="lt-LT" sz="2600" b="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lt-LT" sz="2600" b="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t-LT" sz="2600" b="0" dirty="0" smtClean="0"/>
              <a:t>Aktyviai </a:t>
            </a:r>
            <a:r>
              <a:rPr lang="lt-LT" sz="2600" b="0" dirty="0"/>
              <a:t>dalyvauti ir teikti pagalbą bendruomenėms įgyvendinant priemones, skirtas Nevyriausybinių organizacijų ir bendruomeninės veiklos stiprinimo 2017–2019 metų veiksmų plano įgyvendinimo 2.3 priemonei „Remti bendruomeninę veiklą savivaldybėse</a:t>
            </a:r>
            <a:r>
              <a:rPr lang="lt-LT" sz="2600" b="0" dirty="0" smtClean="0"/>
              <a:t>“;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t-LT" sz="2600" b="0" dirty="0" smtClean="0"/>
              <a:t>Vykdyti </a:t>
            </a:r>
            <a:r>
              <a:rPr lang="lt-LT" sz="2600" b="0" dirty="0"/>
              <a:t>statinių naudojimo priežiūrą.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007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34380" y="2420888"/>
            <a:ext cx="7787208" cy="1224136"/>
          </a:xfrm>
        </p:spPr>
        <p:txBody>
          <a:bodyPr>
            <a:normAutofit lnSpcReduction="10000"/>
          </a:bodyPr>
          <a:lstStyle/>
          <a:p>
            <a:pPr algn="ctr"/>
            <a:endParaRPr lang="en-US" sz="3200" dirty="0" smtClean="0"/>
          </a:p>
          <a:p>
            <a:pPr algn="ctr"/>
            <a:r>
              <a:rPr lang="lt-LT" sz="3200" dirty="0" smtClean="0"/>
              <a:t>DĖKOJAME UŽ DĖMESĮ</a:t>
            </a:r>
            <a:r>
              <a:rPr lang="en-US" sz="3200" dirty="0" smtClean="0"/>
              <a:t>!</a:t>
            </a:r>
          </a:p>
          <a:p>
            <a:pPr algn="ctr"/>
            <a:endParaRPr lang="en-US" sz="3200" dirty="0"/>
          </a:p>
          <a:p>
            <a:pPr algn="ctr"/>
            <a:endParaRPr lang="en-US" sz="3200" dirty="0" smtClean="0"/>
          </a:p>
          <a:p>
            <a:pPr algn="ctr"/>
            <a:endParaRPr lang="lt-LT" sz="3200" dirty="0"/>
          </a:p>
        </p:txBody>
      </p:sp>
      <p:pic>
        <p:nvPicPr>
          <p:cNvPr id="4" name="Picture 2" descr="W:\Seniunijos\Sanciai\Logo\emblema raudo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90851"/>
            <a:ext cx="864096" cy="1104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102" y="5106574"/>
            <a:ext cx="1203899" cy="1202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42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grindinė">
  <a:themeElements>
    <a:clrScheme name="Pagrindinė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Pagrindinė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grindinė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581</TotalTime>
  <Words>686</Words>
  <Application>Microsoft Office PowerPoint</Application>
  <PresentationFormat>Demonstracija ekrane (4:3)</PresentationFormat>
  <Paragraphs>98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0" baseType="lpstr">
      <vt:lpstr>Pagrindinė</vt:lpstr>
      <vt:lpstr>ŠANČIŲ SENIŪNIJA</vt:lpstr>
      <vt:lpstr>Šančių seniūnijos 2018 m veikla</vt:lpstr>
      <vt:lpstr>Šančių seniūnijos 2018 m veikla</vt:lpstr>
      <vt:lpstr>Šančių seniūnijos 2018 m veikla</vt:lpstr>
      <vt:lpstr>Šančių seniūnijos 2018 m veikla</vt:lpstr>
      <vt:lpstr>Šančių seniūnijos 2018 m veikla</vt:lpstr>
      <vt:lpstr>2018 m. Šančių seniūnijos metiniam veiklos planui įgyvendinti skirtų asignavimų panaudojimas</vt:lpstr>
      <vt:lpstr>Šančių seniūnijos 2019 m. svarbiausi darbai (veiklos prioritetai)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ŠANČIŲ SENIŪNIJA</dc:title>
  <dc:creator>Egidijus Pečiulionis</dc:creator>
  <cp:lastModifiedBy>Egidijus Pečiulionis</cp:lastModifiedBy>
  <cp:revision>52</cp:revision>
  <dcterms:created xsi:type="dcterms:W3CDTF">2017-12-12T13:36:57Z</dcterms:created>
  <dcterms:modified xsi:type="dcterms:W3CDTF">2019-02-14T11:35:48Z</dcterms:modified>
</cp:coreProperties>
</file>