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6" r:id="rId4"/>
    <p:sldId id="257" r:id="rId5"/>
    <p:sldId id="258" r:id="rId6"/>
    <p:sldId id="259" r:id="rId7"/>
    <p:sldId id="260" r:id="rId8"/>
    <p:sldId id="261" r:id="rId9"/>
    <p:sldId id="262" r:id="rId10"/>
    <p:sldId id="263" r:id="rId11"/>
    <p:sldId id="264" r:id="rId12"/>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77" d="100"/>
          <a:sy n="77" d="100"/>
        </p:scale>
        <p:origin x="-90" y="-7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57DA9F4-9B59-421D-97BC-258468D4A736}"/>
              </a:ext>
            </a:extLst>
          </p:cNvPr>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endParaRPr lang="lv-LV"/>
          </a:p>
        </p:txBody>
      </p:sp>
      <p:sp>
        <p:nvSpPr>
          <p:cNvPr id="3" name="Antrinis pavadinimas 2">
            <a:extLst>
              <a:ext uri="{FF2B5EF4-FFF2-40B4-BE49-F238E27FC236}">
                <a16:creationId xmlns:a16="http://schemas.microsoft.com/office/drawing/2014/main" xmlns="" id="{E8ECD5CA-2316-4E9D-A53D-0D03C7C38F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endParaRPr lang="lv-LV"/>
          </a:p>
        </p:txBody>
      </p:sp>
      <p:sp>
        <p:nvSpPr>
          <p:cNvPr id="4" name="Datos vietos rezervavimo ženklas 3">
            <a:extLst>
              <a:ext uri="{FF2B5EF4-FFF2-40B4-BE49-F238E27FC236}">
                <a16:creationId xmlns:a16="http://schemas.microsoft.com/office/drawing/2014/main" xmlns="" id="{8D813777-C327-452C-8CBC-54AA1FD525B5}"/>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5" name="Poraštės vietos rezervavimo ženklas 4">
            <a:extLst>
              <a:ext uri="{FF2B5EF4-FFF2-40B4-BE49-F238E27FC236}">
                <a16:creationId xmlns:a16="http://schemas.microsoft.com/office/drawing/2014/main" xmlns="" id="{84F3DB62-2526-45D1-87BA-EE4268BB0226}"/>
              </a:ext>
            </a:extLst>
          </p:cNvPr>
          <p:cNvSpPr>
            <a:spLocks noGrp="1"/>
          </p:cNvSpPr>
          <p:nvPr>
            <p:ph type="ftr" sz="quarter" idx="11"/>
          </p:nvPr>
        </p:nvSpPr>
        <p:spPr/>
        <p:txBody>
          <a:bodyPr/>
          <a:lstStyle/>
          <a:p>
            <a:endParaRPr lang="lv-LV"/>
          </a:p>
        </p:txBody>
      </p:sp>
      <p:sp>
        <p:nvSpPr>
          <p:cNvPr id="6" name="Skaidrės numerio vietos rezervavimo ženklas 5">
            <a:extLst>
              <a:ext uri="{FF2B5EF4-FFF2-40B4-BE49-F238E27FC236}">
                <a16:creationId xmlns:a16="http://schemas.microsoft.com/office/drawing/2014/main" xmlns="" id="{5FBD48C6-AF9F-4F43-A0E4-FDB570A331C0}"/>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18293604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EC7EA61-783C-4482-80EF-BAE926AA15A5}"/>
              </a:ext>
            </a:extLst>
          </p:cNvPr>
          <p:cNvSpPr>
            <a:spLocks noGrp="1"/>
          </p:cNvSpPr>
          <p:nvPr>
            <p:ph type="title"/>
          </p:nvPr>
        </p:nvSpPr>
        <p:spPr/>
        <p:txBody>
          <a:bodyPr/>
          <a:lstStyle/>
          <a:p>
            <a:r>
              <a:rPr lang="lt-LT"/>
              <a:t>Spustelėję redag. ruoš. pavad. stilių</a:t>
            </a:r>
            <a:endParaRPr lang="lv-LV"/>
          </a:p>
        </p:txBody>
      </p:sp>
      <p:sp>
        <p:nvSpPr>
          <p:cNvPr id="3" name="Vertikalaus teksto vietos rezervavimo ženklas 2">
            <a:extLst>
              <a:ext uri="{FF2B5EF4-FFF2-40B4-BE49-F238E27FC236}">
                <a16:creationId xmlns:a16="http://schemas.microsoft.com/office/drawing/2014/main" xmlns="" id="{AE5FF8A3-9925-4B5A-8CC0-C275CE5E83EA}"/>
              </a:ext>
            </a:extLst>
          </p:cNvPr>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4" name="Datos vietos rezervavimo ženklas 3">
            <a:extLst>
              <a:ext uri="{FF2B5EF4-FFF2-40B4-BE49-F238E27FC236}">
                <a16:creationId xmlns:a16="http://schemas.microsoft.com/office/drawing/2014/main" xmlns="" id="{077AFBDC-ACDD-4754-BABE-72710CFE5509}"/>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5" name="Poraštės vietos rezervavimo ženklas 4">
            <a:extLst>
              <a:ext uri="{FF2B5EF4-FFF2-40B4-BE49-F238E27FC236}">
                <a16:creationId xmlns:a16="http://schemas.microsoft.com/office/drawing/2014/main" xmlns="" id="{0BF026FF-32EA-4957-8FC8-C1F8287DB8BA}"/>
              </a:ext>
            </a:extLst>
          </p:cNvPr>
          <p:cNvSpPr>
            <a:spLocks noGrp="1"/>
          </p:cNvSpPr>
          <p:nvPr>
            <p:ph type="ftr" sz="quarter" idx="11"/>
          </p:nvPr>
        </p:nvSpPr>
        <p:spPr/>
        <p:txBody>
          <a:bodyPr/>
          <a:lstStyle/>
          <a:p>
            <a:endParaRPr lang="lv-LV"/>
          </a:p>
        </p:txBody>
      </p:sp>
      <p:sp>
        <p:nvSpPr>
          <p:cNvPr id="6" name="Skaidrės numerio vietos rezervavimo ženklas 5">
            <a:extLst>
              <a:ext uri="{FF2B5EF4-FFF2-40B4-BE49-F238E27FC236}">
                <a16:creationId xmlns:a16="http://schemas.microsoft.com/office/drawing/2014/main" xmlns="" id="{541966D6-07D6-467B-9432-A17441AC683A}"/>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766984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a:extLst>
              <a:ext uri="{FF2B5EF4-FFF2-40B4-BE49-F238E27FC236}">
                <a16:creationId xmlns:a16="http://schemas.microsoft.com/office/drawing/2014/main" xmlns="" id="{19E2C0A9-72A3-4453-9132-6ACE19457AED}"/>
              </a:ext>
            </a:extLst>
          </p:cNvPr>
          <p:cNvSpPr>
            <a:spLocks noGrp="1"/>
          </p:cNvSpPr>
          <p:nvPr>
            <p:ph type="title" orient="vert"/>
          </p:nvPr>
        </p:nvSpPr>
        <p:spPr>
          <a:xfrm>
            <a:off x="8724900" y="365125"/>
            <a:ext cx="2628900" cy="5811838"/>
          </a:xfrm>
        </p:spPr>
        <p:txBody>
          <a:bodyPr vert="eaVert"/>
          <a:lstStyle/>
          <a:p>
            <a:r>
              <a:rPr lang="lt-LT"/>
              <a:t>Spustelėję redag. ruoš. pavad. stilių</a:t>
            </a:r>
            <a:endParaRPr lang="lv-LV"/>
          </a:p>
        </p:txBody>
      </p:sp>
      <p:sp>
        <p:nvSpPr>
          <p:cNvPr id="3" name="Vertikalaus teksto vietos rezervavimo ženklas 2">
            <a:extLst>
              <a:ext uri="{FF2B5EF4-FFF2-40B4-BE49-F238E27FC236}">
                <a16:creationId xmlns:a16="http://schemas.microsoft.com/office/drawing/2014/main" xmlns="" id="{66487C51-3076-481F-9395-290FC80A7BA5}"/>
              </a:ext>
            </a:extLst>
          </p:cNvPr>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4" name="Datos vietos rezervavimo ženklas 3">
            <a:extLst>
              <a:ext uri="{FF2B5EF4-FFF2-40B4-BE49-F238E27FC236}">
                <a16:creationId xmlns:a16="http://schemas.microsoft.com/office/drawing/2014/main" xmlns="" id="{2DA9D815-5557-4DF3-88D0-9CC8DA60E371}"/>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5" name="Poraštės vietos rezervavimo ženklas 4">
            <a:extLst>
              <a:ext uri="{FF2B5EF4-FFF2-40B4-BE49-F238E27FC236}">
                <a16:creationId xmlns:a16="http://schemas.microsoft.com/office/drawing/2014/main" xmlns="" id="{2EE5A4CC-BB84-42A0-9FD1-BFAEBEF94642}"/>
              </a:ext>
            </a:extLst>
          </p:cNvPr>
          <p:cNvSpPr>
            <a:spLocks noGrp="1"/>
          </p:cNvSpPr>
          <p:nvPr>
            <p:ph type="ftr" sz="quarter" idx="11"/>
          </p:nvPr>
        </p:nvSpPr>
        <p:spPr/>
        <p:txBody>
          <a:bodyPr/>
          <a:lstStyle/>
          <a:p>
            <a:endParaRPr lang="lv-LV"/>
          </a:p>
        </p:txBody>
      </p:sp>
      <p:sp>
        <p:nvSpPr>
          <p:cNvPr id="6" name="Skaidrės numerio vietos rezervavimo ženklas 5">
            <a:extLst>
              <a:ext uri="{FF2B5EF4-FFF2-40B4-BE49-F238E27FC236}">
                <a16:creationId xmlns:a16="http://schemas.microsoft.com/office/drawing/2014/main" xmlns="" id="{52050E61-DE0C-48C4-8C82-5CFC4EEE5B18}"/>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37308972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659ED38F-56FD-417B-9500-489687C4C51A}"/>
              </a:ext>
            </a:extLst>
          </p:cNvPr>
          <p:cNvSpPr>
            <a:spLocks noGrp="1"/>
          </p:cNvSpPr>
          <p:nvPr>
            <p:ph type="title"/>
          </p:nvPr>
        </p:nvSpPr>
        <p:spPr/>
        <p:txBody>
          <a:bodyPr/>
          <a:lstStyle/>
          <a:p>
            <a:r>
              <a:rPr lang="lt-LT"/>
              <a:t>Spustelėję redag. ruoš. pavad. stilių</a:t>
            </a:r>
            <a:endParaRPr lang="lv-LV"/>
          </a:p>
        </p:txBody>
      </p:sp>
      <p:sp>
        <p:nvSpPr>
          <p:cNvPr id="3" name="Turinio vietos rezervavimo ženklas 2">
            <a:extLst>
              <a:ext uri="{FF2B5EF4-FFF2-40B4-BE49-F238E27FC236}">
                <a16:creationId xmlns:a16="http://schemas.microsoft.com/office/drawing/2014/main" xmlns="" id="{50FC2162-3594-412D-B150-1645D70B2AD6}"/>
              </a:ext>
            </a:extLst>
          </p:cNvPr>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4" name="Datos vietos rezervavimo ženklas 3">
            <a:extLst>
              <a:ext uri="{FF2B5EF4-FFF2-40B4-BE49-F238E27FC236}">
                <a16:creationId xmlns:a16="http://schemas.microsoft.com/office/drawing/2014/main" xmlns="" id="{36381B28-22A0-4F75-937E-63952A154E1A}"/>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5" name="Poraštės vietos rezervavimo ženklas 4">
            <a:extLst>
              <a:ext uri="{FF2B5EF4-FFF2-40B4-BE49-F238E27FC236}">
                <a16:creationId xmlns:a16="http://schemas.microsoft.com/office/drawing/2014/main" xmlns="" id="{ADAFB3AB-83EC-4A53-8165-737CD253D7AF}"/>
              </a:ext>
            </a:extLst>
          </p:cNvPr>
          <p:cNvSpPr>
            <a:spLocks noGrp="1"/>
          </p:cNvSpPr>
          <p:nvPr>
            <p:ph type="ftr" sz="quarter" idx="11"/>
          </p:nvPr>
        </p:nvSpPr>
        <p:spPr/>
        <p:txBody>
          <a:bodyPr/>
          <a:lstStyle/>
          <a:p>
            <a:endParaRPr lang="lv-LV"/>
          </a:p>
        </p:txBody>
      </p:sp>
      <p:sp>
        <p:nvSpPr>
          <p:cNvPr id="6" name="Skaidrės numerio vietos rezervavimo ženklas 5">
            <a:extLst>
              <a:ext uri="{FF2B5EF4-FFF2-40B4-BE49-F238E27FC236}">
                <a16:creationId xmlns:a16="http://schemas.microsoft.com/office/drawing/2014/main" xmlns="" id="{F583E0F6-ED7E-4710-B306-8C7150E15CD4}"/>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394221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DDC22EE-85FA-4DBC-8DF3-DCA8E09EF51C}"/>
              </a:ext>
            </a:extLst>
          </p:cNvPr>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endParaRPr lang="lv-LV"/>
          </a:p>
        </p:txBody>
      </p:sp>
      <p:sp>
        <p:nvSpPr>
          <p:cNvPr id="3" name="Teksto vietos rezervavimo ženklas 2">
            <a:extLst>
              <a:ext uri="{FF2B5EF4-FFF2-40B4-BE49-F238E27FC236}">
                <a16:creationId xmlns:a16="http://schemas.microsoft.com/office/drawing/2014/main" xmlns="" id="{7B316D31-058D-4DD6-964C-DEF7F66A69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a:extLst>
              <a:ext uri="{FF2B5EF4-FFF2-40B4-BE49-F238E27FC236}">
                <a16:creationId xmlns:a16="http://schemas.microsoft.com/office/drawing/2014/main" xmlns="" id="{9CEDA715-21B3-4623-BC0C-AEE6743F188E}"/>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5" name="Poraštės vietos rezervavimo ženklas 4">
            <a:extLst>
              <a:ext uri="{FF2B5EF4-FFF2-40B4-BE49-F238E27FC236}">
                <a16:creationId xmlns:a16="http://schemas.microsoft.com/office/drawing/2014/main" xmlns="" id="{BC08D9E9-070B-4E3E-9C65-E7A473453655}"/>
              </a:ext>
            </a:extLst>
          </p:cNvPr>
          <p:cNvSpPr>
            <a:spLocks noGrp="1"/>
          </p:cNvSpPr>
          <p:nvPr>
            <p:ph type="ftr" sz="quarter" idx="11"/>
          </p:nvPr>
        </p:nvSpPr>
        <p:spPr/>
        <p:txBody>
          <a:bodyPr/>
          <a:lstStyle/>
          <a:p>
            <a:endParaRPr lang="lv-LV"/>
          </a:p>
        </p:txBody>
      </p:sp>
      <p:sp>
        <p:nvSpPr>
          <p:cNvPr id="6" name="Skaidrės numerio vietos rezervavimo ženklas 5">
            <a:extLst>
              <a:ext uri="{FF2B5EF4-FFF2-40B4-BE49-F238E27FC236}">
                <a16:creationId xmlns:a16="http://schemas.microsoft.com/office/drawing/2014/main" xmlns="" id="{701F6A8A-0202-498C-A03E-26D6F0D685FF}"/>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2938462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009D1C7-1205-4CA4-954D-54836A6E53C7}"/>
              </a:ext>
            </a:extLst>
          </p:cNvPr>
          <p:cNvSpPr>
            <a:spLocks noGrp="1"/>
          </p:cNvSpPr>
          <p:nvPr>
            <p:ph type="title"/>
          </p:nvPr>
        </p:nvSpPr>
        <p:spPr/>
        <p:txBody>
          <a:bodyPr/>
          <a:lstStyle/>
          <a:p>
            <a:r>
              <a:rPr lang="lt-LT"/>
              <a:t>Spustelėję redag. ruoš. pavad. stilių</a:t>
            </a:r>
            <a:endParaRPr lang="lv-LV"/>
          </a:p>
        </p:txBody>
      </p:sp>
      <p:sp>
        <p:nvSpPr>
          <p:cNvPr id="3" name="Turinio vietos rezervavimo ženklas 2">
            <a:extLst>
              <a:ext uri="{FF2B5EF4-FFF2-40B4-BE49-F238E27FC236}">
                <a16:creationId xmlns:a16="http://schemas.microsoft.com/office/drawing/2014/main" xmlns="" id="{01B6EAB5-725D-4A18-85B8-19F36E9A5CF4}"/>
              </a:ext>
            </a:extLst>
          </p:cNvPr>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4" name="Turinio vietos rezervavimo ženklas 3">
            <a:extLst>
              <a:ext uri="{FF2B5EF4-FFF2-40B4-BE49-F238E27FC236}">
                <a16:creationId xmlns:a16="http://schemas.microsoft.com/office/drawing/2014/main" xmlns="" id="{95210162-7A42-44A3-AF68-17F531D39D59}"/>
              </a:ext>
            </a:extLst>
          </p:cNvPr>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5" name="Datos vietos rezervavimo ženklas 4">
            <a:extLst>
              <a:ext uri="{FF2B5EF4-FFF2-40B4-BE49-F238E27FC236}">
                <a16:creationId xmlns:a16="http://schemas.microsoft.com/office/drawing/2014/main" xmlns="" id="{DD952A5B-A3AB-4E2A-A782-529CBF3543D5}"/>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6" name="Poraštės vietos rezervavimo ženklas 5">
            <a:extLst>
              <a:ext uri="{FF2B5EF4-FFF2-40B4-BE49-F238E27FC236}">
                <a16:creationId xmlns:a16="http://schemas.microsoft.com/office/drawing/2014/main" xmlns="" id="{6A38F473-9198-417E-BFA3-DABB04FC7B7A}"/>
              </a:ext>
            </a:extLst>
          </p:cNvPr>
          <p:cNvSpPr>
            <a:spLocks noGrp="1"/>
          </p:cNvSpPr>
          <p:nvPr>
            <p:ph type="ftr" sz="quarter" idx="11"/>
          </p:nvPr>
        </p:nvSpPr>
        <p:spPr/>
        <p:txBody>
          <a:bodyPr/>
          <a:lstStyle/>
          <a:p>
            <a:endParaRPr lang="lv-LV"/>
          </a:p>
        </p:txBody>
      </p:sp>
      <p:sp>
        <p:nvSpPr>
          <p:cNvPr id="7" name="Skaidrės numerio vietos rezervavimo ženklas 6">
            <a:extLst>
              <a:ext uri="{FF2B5EF4-FFF2-40B4-BE49-F238E27FC236}">
                <a16:creationId xmlns:a16="http://schemas.microsoft.com/office/drawing/2014/main" xmlns="" id="{5F7C40C8-F8D9-4FAC-AE26-142C6A0C8831}"/>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2637632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AB1E5F6-CA12-40E6-9EC9-7FFF8BE5F5C0}"/>
              </a:ext>
            </a:extLst>
          </p:cNvPr>
          <p:cNvSpPr>
            <a:spLocks noGrp="1"/>
          </p:cNvSpPr>
          <p:nvPr>
            <p:ph type="title"/>
          </p:nvPr>
        </p:nvSpPr>
        <p:spPr>
          <a:xfrm>
            <a:off x="839788" y="365125"/>
            <a:ext cx="10515600" cy="1325563"/>
          </a:xfrm>
        </p:spPr>
        <p:txBody>
          <a:bodyPr/>
          <a:lstStyle/>
          <a:p>
            <a:r>
              <a:rPr lang="lt-LT"/>
              <a:t>Spustelėję redag. ruoš. pavad. stilių</a:t>
            </a:r>
            <a:endParaRPr lang="lv-LV"/>
          </a:p>
        </p:txBody>
      </p:sp>
      <p:sp>
        <p:nvSpPr>
          <p:cNvPr id="3" name="Teksto vietos rezervavimo ženklas 2">
            <a:extLst>
              <a:ext uri="{FF2B5EF4-FFF2-40B4-BE49-F238E27FC236}">
                <a16:creationId xmlns:a16="http://schemas.microsoft.com/office/drawing/2014/main" xmlns="" id="{78EDA075-2034-4CD9-84E3-03F73730BC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a:extLst>
              <a:ext uri="{FF2B5EF4-FFF2-40B4-BE49-F238E27FC236}">
                <a16:creationId xmlns:a16="http://schemas.microsoft.com/office/drawing/2014/main" xmlns="" id="{F062872D-1A6A-4244-B98A-839D23B2090D}"/>
              </a:ext>
            </a:extLst>
          </p:cNvPr>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5" name="Teksto vietos rezervavimo ženklas 4">
            <a:extLst>
              <a:ext uri="{FF2B5EF4-FFF2-40B4-BE49-F238E27FC236}">
                <a16:creationId xmlns:a16="http://schemas.microsoft.com/office/drawing/2014/main" xmlns="" id="{DDF24E4B-60E7-4BE2-9854-BC85CE5D16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a:extLst>
              <a:ext uri="{FF2B5EF4-FFF2-40B4-BE49-F238E27FC236}">
                <a16:creationId xmlns:a16="http://schemas.microsoft.com/office/drawing/2014/main" xmlns="" id="{C9BA1E18-81DE-40D9-952D-EB49174BF1C1}"/>
              </a:ext>
            </a:extLst>
          </p:cNvPr>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7" name="Datos vietos rezervavimo ženklas 6">
            <a:extLst>
              <a:ext uri="{FF2B5EF4-FFF2-40B4-BE49-F238E27FC236}">
                <a16:creationId xmlns:a16="http://schemas.microsoft.com/office/drawing/2014/main" xmlns="" id="{B2670692-FF96-4D9C-B4E7-70E2ED714744}"/>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8" name="Poraštės vietos rezervavimo ženklas 7">
            <a:extLst>
              <a:ext uri="{FF2B5EF4-FFF2-40B4-BE49-F238E27FC236}">
                <a16:creationId xmlns:a16="http://schemas.microsoft.com/office/drawing/2014/main" xmlns="" id="{50F002D0-8668-4777-A02C-2F793B1A0C95}"/>
              </a:ext>
            </a:extLst>
          </p:cNvPr>
          <p:cNvSpPr>
            <a:spLocks noGrp="1"/>
          </p:cNvSpPr>
          <p:nvPr>
            <p:ph type="ftr" sz="quarter" idx="11"/>
          </p:nvPr>
        </p:nvSpPr>
        <p:spPr/>
        <p:txBody>
          <a:bodyPr/>
          <a:lstStyle/>
          <a:p>
            <a:endParaRPr lang="lv-LV"/>
          </a:p>
        </p:txBody>
      </p:sp>
      <p:sp>
        <p:nvSpPr>
          <p:cNvPr id="9" name="Skaidrės numerio vietos rezervavimo ženklas 8">
            <a:extLst>
              <a:ext uri="{FF2B5EF4-FFF2-40B4-BE49-F238E27FC236}">
                <a16:creationId xmlns:a16="http://schemas.microsoft.com/office/drawing/2014/main" xmlns="" id="{941EEC27-0E27-41BE-8A57-3973B5057405}"/>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3067789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3506E1A4-DA8C-4094-AB24-DC9DB92B4556}"/>
              </a:ext>
            </a:extLst>
          </p:cNvPr>
          <p:cNvSpPr>
            <a:spLocks noGrp="1"/>
          </p:cNvSpPr>
          <p:nvPr>
            <p:ph type="title"/>
          </p:nvPr>
        </p:nvSpPr>
        <p:spPr/>
        <p:txBody>
          <a:bodyPr/>
          <a:lstStyle/>
          <a:p>
            <a:r>
              <a:rPr lang="lt-LT"/>
              <a:t>Spustelėję redag. ruoš. pavad. stilių</a:t>
            </a:r>
            <a:endParaRPr lang="lv-LV"/>
          </a:p>
        </p:txBody>
      </p:sp>
      <p:sp>
        <p:nvSpPr>
          <p:cNvPr id="3" name="Datos vietos rezervavimo ženklas 2">
            <a:extLst>
              <a:ext uri="{FF2B5EF4-FFF2-40B4-BE49-F238E27FC236}">
                <a16:creationId xmlns:a16="http://schemas.microsoft.com/office/drawing/2014/main" xmlns="" id="{8D07F3AE-4334-48E1-A7BA-138CF34583B5}"/>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4" name="Poraštės vietos rezervavimo ženklas 3">
            <a:extLst>
              <a:ext uri="{FF2B5EF4-FFF2-40B4-BE49-F238E27FC236}">
                <a16:creationId xmlns:a16="http://schemas.microsoft.com/office/drawing/2014/main" xmlns="" id="{DE4416DF-63EF-4440-A681-A2CA6F0F4DF0}"/>
              </a:ext>
            </a:extLst>
          </p:cNvPr>
          <p:cNvSpPr>
            <a:spLocks noGrp="1"/>
          </p:cNvSpPr>
          <p:nvPr>
            <p:ph type="ftr" sz="quarter" idx="11"/>
          </p:nvPr>
        </p:nvSpPr>
        <p:spPr/>
        <p:txBody>
          <a:bodyPr/>
          <a:lstStyle/>
          <a:p>
            <a:endParaRPr lang="lv-LV"/>
          </a:p>
        </p:txBody>
      </p:sp>
      <p:sp>
        <p:nvSpPr>
          <p:cNvPr id="5" name="Skaidrės numerio vietos rezervavimo ženklas 4">
            <a:extLst>
              <a:ext uri="{FF2B5EF4-FFF2-40B4-BE49-F238E27FC236}">
                <a16:creationId xmlns:a16="http://schemas.microsoft.com/office/drawing/2014/main" xmlns="" id="{494BE660-209B-4FE2-AC60-F169A646C1CF}"/>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299503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a:extLst>
              <a:ext uri="{FF2B5EF4-FFF2-40B4-BE49-F238E27FC236}">
                <a16:creationId xmlns:a16="http://schemas.microsoft.com/office/drawing/2014/main" xmlns="" id="{E6C3BE67-D8E0-46B7-9085-1C203AF5A9E1}"/>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3" name="Poraštės vietos rezervavimo ženklas 2">
            <a:extLst>
              <a:ext uri="{FF2B5EF4-FFF2-40B4-BE49-F238E27FC236}">
                <a16:creationId xmlns:a16="http://schemas.microsoft.com/office/drawing/2014/main" xmlns="" id="{86B11E95-6B43-41E8-98F6-534F4AE13F44}"/>
              </a:ext>
            </a:extLst>
          </p:cNvPr>
          <p:cNvSpPr>
            <a:spLocks noGrp="1"/>
          </p:cNvSpPr>
          <p:nvPr>
            <p:ph type="ftr" sz="quarter" idx="11"/>
          </p:nvPr>
        </p:nvSpPr>
        <p:spPr/>
        <p:txBody>
          <a:bodyPr/>
          <a:lstStyle/>
          <a:p>
            <a:endParaRPr lang="lv-LV"/>
          </a:p>
        </p:txBody>
      </p:sp>
      <p:sp>
        <p:nvSpPr>
          <p:cNvPr id="4" name="Skaidrės numerio vietos rezervavimo ženklas 3">
            <a:extLst>
              <a:ext uri="{FF2B5EF4-FFF2-40B4-BE49-F238E27FC236}">
                <a16:creationId xmlns:a16="http://schemas.microsoft.com/office/drawing/2014/main" xmlns="" id="{FAA2C24B-75C1-49F2-8884-9543E6D18ABB}"/>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839196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971264A1-2CB4-4212-BFA0-32ABB04E2275}"/>
              </a:ext>
            </a:extLst>
          </p:cNvPr>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lv-LV"/>
          </a:p>
        </p:txBody>
      </p:sp>
      <p:sp>
        <p:nvSpPr>
          <p:cNvPr id="3" name="Turinio vietos rezervavimo ženklas 2">
            <a:extLst>
              <a:ext uri="{FF2B5EF4-FFF2-40B4-BE49-F238E27FC236}">
                <a16:creationId xmlns:a16="http://schemas.microsoft.com/office/drawing/2014/main" xmlns="" id="{52CA3B56-2B2B-4D47-AEFA-7B6CD75FEE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endParaRPr lang="lv-LV"/>
          </a:p>
        </p:txBody>
      </p:sp>
      <p:sp>
        <p:nvSpPr>
          <p:cNvPr id="4" name="Teksto vietos rezervavimo ženklas 3">
            <a:extLst>
              <a:ext uri="{FF2B5EF4-FFF2-40B4-BE49-F238E27FC236}">
                <a16:creationId xmlns:a16="http://schemas.microsoft.com/office/drawing/2014/main" xmlns="" id="{235E25C4-9CF6-44C3-B5F0-01C28D876D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a:extLst>
              <a:ext uri="{FF2B5EF4-FFF2-40B4-BE49-F238E27FC236}">
                <a16:creationId xmlns:a16="http://schemas.microsoft.com/office/drawing/2014/main" xmlns="" id="{0A89EA1C-F7D7-4D3C-BFFD-54DB437EDA4B}"/>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6" name="Poraštės vietos rezervavimo ženklas 5">
            <a:extLst>
              <a:ext uri="{FF2B5EF4-FFF2-40B4-BE49-F238E27FC236}">
                <a16:creationId xmlns:a16="http://schemas.microsoft.com/office/drawing/2014/main" xmlns="" id="{E949B494-B2F1-4B18-A535-42D4CA496F98}"/>
              </a:ext>
            </a:extLst>
          </p:cNvPr>
          <p:cNvSpPr>
            <a:spLocks noGrp="1"/>
          </p:cNvSpPr>
          <p:nvPr>
            <p:ph type="ftr" sz="quarter" idx="11"/>
          </p:nvPr>
        </p:nvSpPr>
        <p:spPr/>
        <p:txBody>
          <a:bodyPr/>
          <a:lstStyle/>
          <a:p>
            <a:endParaRPr lang="lv-LV"/>
          </a:p>
        </p:txBody>
      </p:sp>
      <p:sp>
        <p:nvSpPr>
          <p:cNvPr id="7" name="Skaidrės numerio vietos rezervavimo ženklas 6">
            <a:extLst>
              <a:ext uri="{FF2B5EF4-FFF2-40B4-BE49-F238E27FC236}">
                <a16:creationId xmlns:a16="http://schemas.microsoft.com/office/drawing/2014/main" xmlns="" id="{E8FB4EEC-2391-424A-A883-AA7B76BB4832}"/>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31625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E7796617-336C-4415-8583-B8A2A5578682}"/>
              </a:ext>
            </a:extLst>
          </p:cNvPr>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endParaRPr lang="lv-LV"/>
          </a:p>
        </p:txBody>
      </p:sp>
      <p:sp>
        <p:nvSpPr>
          <p:cNvPr id="3" name="Paveikslėlio vietos rezervavimo ženklas 2">
            <a:extLst>
              <a:ext uri="{FF2B5EF4-FFF2-40B4-BE49-F238E27FC236}">
                <a16:creationId xmlns:a16="http://schemas.microsoft.com/office/drawing/2014/main" xmlns="" id="{27DFBA6B-1125-4D1C-86F5-25A646D97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a:t>Spustelėkite piktogr. norėdami įtraukti pav.</a:t>
            </a:r>
            <a:endParaRPr lang="lv-LV"/>
          </a:p>
        </p:txBody>
      </p:sp>
      <p:sp>
        <p:nvSpPr>
          <p:cNvPr id="4" name="Teksto vietos rezervavimo ženklas 3">
            <a:extLst>
              <a:ext uri="{FF2B5EF4-FFF2-40B4-BE49-F238E27FC236}">
                <a16:creationId xmlns:a16="http://schemas.microsoft.com/office/drawing/2014/main" xmlns="" id="{84248618-2388-41F4-A6A3-9B2A5AF380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a:extLst>
              <a:ext uri="{FF2B5EF4-FFF2-40B4-BE49-F238E27FC236}">
                <a16:creationId xmlns:a16="http://schemas.microsoft.com/office/drawing/2014/main" xmlns="" id="{7E5D861D-7BD9-45FC-8773-3C11D4A4C7A3}"/>
              </a:ext>
            </a:extLst>
          </p:cNvPr>
          <p:cNvSpPr>
            <a:spLocks noGrp="1"/>
          </p:cNvSpPr>
          <p:nvPr>
            <p:ph type="dt" sz="half" idx="10"/>
          </p:nvPr>
        </p:nvSpPr>
        <p:spPr/>
        <p:txBody>
          <a:bodyPr/>
          <a:lstStyle/>
          <a:p>
            <a:fld id="{28CDC93D-875F-4ADC-B572-1780C7011A07}" type="datetimeFigureOut">
              <a:rPr lang="lv-LV" smtClean="0"/>
              <a:t>2018.02.01.</a:t>
            </a:fld>
            <a:endParaRPr lang="lv-LV"/>
          </a:p>
        </p:txBody>
      </p:sp>
      <p:sp>
        <p:nvSpPr>
          <p:cNvPr id="6" name="Poraštės vietos rezervavimo ženklas 5">
            <a:extLst>
              <a:ext uri="{FF2B5EF4-FFF2-40B4-BE49-F238E27FC236}">
                <a16:creationId xmlns:a16="http://schemas.microsoft.com/office/drawing/2014/main" xmlns="" id="{A5A21312-BCC1-484B-8B73-1F369FF163B6}"/>
              </a:ext>
            </a:extLst>
          </p:cNvPr>
          <p:cNvSpPr>
            <a:spLocks noGrp="1"/>
          </p:cNvSpPr>
          <p:nvPr>
            <p:ph type="ftr" sz="quarter" idx="11"/>
          </p:nvPr>
        </p:nvSpPr>
        <p:spPr/>
        <p:txBody>
          <a:bodyPr/>
          <a:lstStyle/>
          <a:p>
            <a:endParaRPr lang="lv-LV"/>
          </a:p>
        </p:txBody>
      </p:sp>
      <p:sp>
        <p:nvSpPr>
          <p:cNvPr id="7" name="Skaidrės numerio vietos rezervavimo ženklas 6">
            <a:extLst>
              <a:ext uri="{FF2B5EF4-FFF2-40B4-BE49-F238E27FC236}">
                <a16:creationId xmlns:a16="http://schemas.microsoft.com/office/drawing/2014/main" xmlns="" id="{3395A1F9-99B6-4F33-8C5B-9555EF18E9C1}"/>
              </a:ext>
            </a:extLst>
          </p:cNvPr>
          <p:cNvSpPr>
            <a:spLocks noGrp="1"/>
          </p:cNvSpPr>
          <p:nvPr>
            <p:ph type="sldNum" sz="quarter" idx="12"/>
          </p:nvPr>
        </p:nvSpPr>
        <p:spPr/>
        <p:txBody>
          <a:bodyPr/>
          <a:lstStyle/>
          <a:p>
            <a:fld id="{2B8F1B91-BA78-44C7-802E-B0424A9AF7F8}" type="slidenum">
              <a:rPr lang="lv-LV" smtClean="0"/>
              <a:t>‹#›</a:t>
            </a:fld>
            <a:endParaRPr lang="lv-LV"/>
          </a:p>
        </p:txBody>
      </p:sp>
    </p:spTree>
    <p:extLst>
      <p:ext uri="{BB962C8B-B14F-4D97-AF65-F5344CB8AC3E}">
        <p14:creationId xmlns:p14="http://schemas.microsoft.com/office/powerpoint/2010/main" val="395796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a:extLst>
              <a:ext uri="{FF2B5EF4-FFF2-40B4-BE49-F238E27FC236}">
                <a16:creationId xmlns:a16="http://schemas.microsoft.com/office/drawing/2014/main" xmlns="" id="{42A12767-73FB-48C3-92D3-1CE63FC651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redaguokite stilių</a:t>
            </a:r>
            <a:endParaRPr lang="lv-LV"/>
          </a:p>
        </p:txBody>
      </p:sp>
      <p:sp>
        <p:nvSpPr>
          <p:cNvPr id="3" name="Teksto vietos rezervavimo ženklas 2">
            <a:extLst>
              <a:ext uri="{FF2B5EF4-FFF2-40B4-BE49-F238E27FC236}">
                <a16:creationId xmlns:a16="http://schemas.microsoft.com/office/drawing/2014/main" xmlns="" id="{C465246D-727E-4D4B-A8DC-FBCA9B58B6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Redaguokite šablono teksto stilius</a:t>
            </a:r>
          </a:p>
          <a:p>
            <a:pPr lvl="1"/>
            <a:r>
              <a:rPr lang="lt-LT"/>
              <a:t>Antras lygis</a:t>
            </a:r>
          </a:p>
          <a:p>
            <a:pPr lvl="2"/>
            <a:r>
              <a:rPr lang="lt-LT"/>
              <a:t>Trečias lygis</a:t>
            </a:r>
          </a:p>
          <a:p>
            <a:pPr lvl="3"/>
            <a:r>
              <a:rPr lang="lt-LT"/>
              <a:t>Ketvirtas lygis</a:t>
            </a:r>
          </a:p>
          <a:p>
            <a:pPr lvl="4"/>
            <a:r>
              <a:rPr lang="lt-LT"/>
              <a:t>Penktas lygis</a:t>
            </a:r>
            <a:endParaRPr lang="lv-LV"/>
          </a:p>
        </p:txBody>
      </p:sp>
      <p:sp>
        <p:nvSpPr>
          <p:cNvPr id="4" name="Datos vietos rezervavimo ženklas 3">
            <a:extLst>
              <a:ext uri="{FF2B5EF4-FFF2-40B4-BE49-F238E27FC236}">
                <a16:creationId xmlns:a16="http://schemas.microsoft.com/office/drawing/2014/main" xmlns="" id="{44A641D2-5D02-4C18-90D1-37723B5895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CDC93D-875F-4ADC-B572-1780C7011A07}" type="datetimeFigureOut">
              <a:rPr lang="lv-LV" smtClean="0"/>
              <a:t>2018.02.01.</a:t>
            </a:fld>
            <a:endParaRPr lang="lv-LV"/>
          </a:p>
        </p:txBody>
      </p:sp>
      <p:sp>
        <p:nvSpPr>
          <p:cNvPr id="5" name="Poraštės vietos rezervavimo ženklas 4">
            <a:extLst>
              <a:ext uri="{FF2B5EF4-FFF2-40B4-BE49-F238E27FC236}">
                <a16:creationId xmlns:a16="http://schemas.microsoft.com/office/drawing/2014/main" xmlns="" id="{C6EE4855-F669-436A-BD65-55DC2575F7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kaidrės numerio vietos rezervavimo ženklas 5">
            <a:extLst>
              <a:ext uri="{FF2B5EF4-FFF2-40B4-BE49-F238E27FC236}">
                <a16:creationId xmlns:a16="http://schemas.microsoft.com/office/drawing/2014/main" xmlns="" id="{DD8AE67B-1464-435F-B9B6-2B1F2547BB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1B91-BA78-44C7-802E-B0424A9AF7F8}" type="slidenum">
              <a:rPr lang="lv-LV" smtClean="0"/>
              <a:t>‹#›</a:t>
            </a:fld>
            <a:endParaRPr lang="lv-LV"/>
          </a:p>
        </p:txBody>
      </p:sp>
    </p:spTree>
    <p:extLst>
      <p:ext uri="{BB962C8B-B14F-4D97-AF65-F5344CB8AC3E}">
        <p14:creationId xmlns:p14="http://schemas.microsoft.com/office/powerpoint/2010/main" val="1986971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acebook.com/gyvenimo.vartai" TargetMode="External"/><Relationship Id="rId2" Type="http://schemas.openxmlformats.org/officeDocument/2006/relationships/hyperlink" Target="http://www.gyvenimovartai.e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hyperlink" Target="http://www.woodyard.eu/gyvenimovartai/wp-content/uploads/2017/10/23116734_1587188944637224_3027745033752296587_o.jpg"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woodyard.eu/gyvenimovartai/wp-content/uploads/2015/04/25396243_1632898366732948_4736651426429418903_n.jp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19C9F976-9751-4236-A118-D3B459FFD824}"/>
              </a:ext>
            </a:extLst>
          </p:cNvPr>
          <p:cNvSpPr>
            <a:spLocks noGrp="1"/>
          </p:cNvSpPr>
          <p:nvPr>
            <p:ph type="ctrTitle"/>
          </p:nvPr>
        </p:nvSpPr>
        <p:spPr>
          <a:xfrm>
            <a:off x="1524000" y="2239480"/>
            <a:ext cx="9144000" cy="1100575"/>
          </a:xfrm>
        </p:spPr>
        <p:txBody>
          <a:bodyPr/>
          <a:lstStyle/>
          <a:p>
            <a:r>
              <a:rPr lang="lt-LT" dirty="0"/>
              <a:t>Dirbame Žaliakalniui</a:t>
            </a:r>
            <a:endParaRPr lang="lv-LV" dirty="0"/>
          </a:p>
        </p:txBody>
      </p:sp>
      <p:sp>
        <p:nvSpPr>
          <p:cNvPr id="3" name="Antrinis pavadinimas 2">
            <a:extLst>
              <a:ext uri="{FF2B5EF4-FFF2-40B4-BE49-F238E27FC236}">
                <a16:creationId xmlns:a16="http://schemas.microsoft.com/office/drawing/2014/main" xmlns="" id="{4D7F08B6-0570-4DC9-9AEF-A6330D52EDB6}"/>
              </a:ext>
            </a:extLst>
          </p:cNvPr>
          <p:cNvSpPr>
            <a:spLocks noGrp="1"/>
          </p:cNvSpPr>
          <p:nvPr>
            <p:ph type="subTitle" idx="1"/>
          </p:nvPr>
        </p:nvSpPr>
        <p:spPr>
          <a:xfrm>
            <a:off x="1524000" y="4492981"/>
            <a:ext cx="9144000" cy="1655762"/>
          </a:xfrm>
        </p:spPr>
        <p:txBody>
          <a:bodyPr/>
          <a:lstStyle/>
          <a:p>
            <a:r>
              <a:rPr lang="lt-LT" dirty="0"/>
              <a:t>2018 01 30</a:t>
            </a:r>
            <a:endParaRPr lang="lv-LV" dirty="0"/>
          </a:p>
        </p:txBody>
      </p:sp>
      <p:sp>
        <p:nvSpPr>
          <p:cNvPr id="4" name="TextBox 3">
            <a:extLst>
              <a:ext uri="{FF2B5EF4-FFF2-40B4-BE49-F238E27FC236}">
                <a16:creationId xmlns:a16="http://schemas.microsoft.com/office/drawing/2014/main" xmlns="" id="{595665EA-C7E7-4D11-866D-8EC83A17FF00}"/>
              </a:ext>
            </a:extLst>
          </p:cNvPr>
          <p:cNvSpPr txBox="1"/>
          <p:nvPr/>
        </p:nvSpPr>
        <p:spPr>
          <a:xfrm>
            <a:off x="4581901" y="476032"/>
            <a:ext cx="3028201" cy="1077218"/>
          </a:xfrm>
          <a:prstGeom prst="rect">
            <a:avLst/>
          </a:prstGeom>
          <a:noFill/>
        </p:spPr>
        <p:txBody>
          <a:bodyPr wrap="none" rtlCol="0">
            <a:spAutoFit/>
          </a:bodyPr>
          <a:lstStyle/>
          <a:p>
            <a:pPr algn="ctr"/>
            <a:r>
              <a:rPr lang="lt-LT" sz="3200" dirty="0"/>
              <a:t>Gyvenimo Vartai </a:t>
            </a:r>
          </a:p>
          <a:p>
            <a:pPr algn="ctr"/>
            <a:r>
              <a:rPr lang="lt-LT" sz="3200" dirty="0"/>
              <a:t>Pristato</a:t>
            </a:r>
            <a:endParaRPr lang="lv-LV" sz="3200" dirty="0"/>
          </a:p>
        </p:txBody>
      </p:sp>
    </p:spTree>
    <p:extLst>
      <p:ext uri="{BB962C8B-B14F-4D97-AF65-F5344CB8AC3E}">
        <p14:creationId xmlns:p14="http://schemas.microsoft.com/office/powerpoint/2010/main" val="42060334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ED30793C-6388-4131-81AC-56F541EAC211}"/>
              </a:ext>
            </a:extLst>
          </p:cNvPr>
          <p:cNvSpPr>
            <a:spLocks noGrp="1"/>
          </p:cNvSpPr>
          <p:nvPr>
            <p:ph type="title"/>
          </p:nvPr>
        </p:nvSpPr>
        <p:spPr>
          <a:xfrm>
            <a:off x="1028700" y="18255"/>
            <a:ext cx="10515600" cy="1325563"/>
          </a:xfrm>
        </p:spPr>
        <p:txBody>
          <a:bodyPr/>
          <a:lstStyle/>
          <a:p>
            <a:pPr algn="r"/>
            <a:r>
              <a:rPr lang="lt-LT" dirty="0"/>
              <a:t>Kalėdų dvasia</a:t>
            </a:r>
            <a:endParaRPr lang="lv-LV" dirty="0"/>
          </a:p>
        </p:txBody>
      </p:sp>
      <p:sp>
        <p:nvSpPr>
          <p:cNvPr id="3" name="Turinio vietos rezervavimo ženklas 2">
            <a:extLst>
              <a:ext uri="{FF2B5EF4-FFF2-40B4-BE49-F238E27FC236}">
                <a16:creationId xmlns:a16="http://schemas.microsoft.com/office/drawing/2014/main" xmlns="" id="{1E41A599-E312-4F82-9DA8-47B9449ADBCD}"/>
              </a:ext>
            </a:extLst>
          </p:cNvPr>
          <p:cNvSpPr>
            <a:spLocks noGrp="1"/>
          </p:cNvSpPr>
          <p:nvPr>
            <p:ph idx="1"/>
          </p:nvPr>
        </p:nvSpPr>
        <p:spPr>
          <a:xfrm>
            <a:off x="7105650" y="1500573"/>
            <a:ext cx="4838700" cy="4767263"/>
          </a:xfrm>
        </p:spPr>
        <p:txBody>
          <a:bodyPr>
            <a:normAutofit/>
          </a:bodyPr>
          <a:lstStyle/>
          <a:p>
            <a:pPr marL="0" indent="0">
              <a:buNone/>
            </a:pPr>
            <a:r>
              <a:rPr lang="lv-LV" altLang="lv-LV" sz="3200" dirty="0"/>
              <a:t>Puošėme sausainius, marginome juose įvairiais raštais. Vėliau supakavome, parašėme Kalėdinius palinkėjimus. Pakėlėme nuotaiką vienišiems seneliams, nunešdami sausainių.</a:t>
            </a:r>
            <a:br>
              <a:rPr lang="lv-LV" altLang="lv-LV" sz="3200" dirty="0"/>
            </a:br>
            <a:r>
              <a:rPr lang="lv-LV" altLang="lv-LV" sz="3200" dirty="0"/>
              <a:t>Gera daryti gera!</a:t>
            </a:r>
          </a:p>
          <a:p>
            <a:endParaRPr lang="lv-LV" sz="3200" dirty="0"/>
          </a:p>
        </p:txBody>
      </p:sp>
      <p:sp>
        <p:nvSpPr>
          <p:cNvPr id="4" name="Rectangle 1">
            <a:extLst>
              <a:ext uri="{FF2B5EF4-FFF2-40B4-BE49-F238E27FC236}">
                <a16:creationId xmlns:a16="http://schemas.microsoft.com/office/drawing/2014/main" xmlns="" id="{1F63259B-2E19-4521-9B77-6F88CFBC4BD3}"/>
              </a:ext>
            </a:extLst>
          </p:cNvPr>
          <p:cNvSpPr>
            <a:spLocks noChangeArrowheads="1"/>
          </p:cNvSpPr>
          <p:nvPr/>
        </p:nvSpPr>
        <p:spPr bwMode="auto">
          <a:xfrm>
            <a:off x="0" y="-138500"/>
            <a:ext cx="27348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0" rIns="179331"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lang="lv-LV" altLang="lv-LV" dirty="0"/>
          </a:p>
        </p:txBody>
      </p:sp>
      <p:pic>
        <p:nvPicPr>
          <p:cNvPr id="8" name="Paveikslėlis 7">
            <a:extLst>
              <a:ext uri="{FF2B5EF4-FFF2-40B4-BE49-F238E27FC236}">
                <a16:creationId xmlns:a16="http://schemas.microsoft.com/office/drawing/2014/main" xmlns="" id="{9BD8841C-EF5C-4B59-9962-E4103A66C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55"/>
            <a:ext cx="6858000" cy="6858000"/>
          </a:xfrm>
          <a:prstGeom prst="rect">
            <a:avLst/>
          </a:prstGeom>
        </p:spPr>
      </p:pic>
    </p:spTree>
    <p:extLst>
      <p:ext uri="{BB962C8B-B14F-4D97-AF65-F5344CB8AC3E}">
        <p14:creationId xmlns:p14="http://schemas.microsoft.com/office/powerpoint/2010/main" val="2560665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xmlns="" id="{90A2E816-9B16-4A2A-B361-B701DE942EDF}"/>
              </a:ext>
            </a:extLst>
          </p:cNvPr>
          <p:cNvSpPr>
            <a:spLocks noGrp="1"/>
          </p:cNvSpPr>
          <p:nvPr>
            <p:ph idx="1"/>
          </p:nvPr>
        </p:nvSpPr>
        <p:spPr>
          <a:xfrm>
            <a:off x="838200" y="1418841"/>
            <a:ext cx="10515600" cy="4351338"/>
          </a:xfrm>
        </p:spPr>
        <p:txBody>
          <a:bodyPr>
            <a:normAutofit lnSpcReduction="10000"/>
          </a:bodyPr>
          <a:lstStyle/>
          <a:p>
            <a:pPr marL="0" indent="0" algn="ctr">
              <a:buNone/>
            </a:pPr>
            <a:r>
              <a:rPr lang="lt-LT" sz="4000" dirty="0"/>
              <a:t>Ačiū už dėmesį!</a:t>
            </a:r>
          </a:p>
          <a:p>
            <a:pPr marL="0" indent="0" algn="ctr">
              <a:buNone/>
            </a:pPr>
            <a:r>
              <a:rPr lang="lt-LT" sz="4000" dirty="0"/>
              <a:t/>
            </a:r>
            <a:br>
              <a:rPr lang="lt-LT" sz="4000" dirty="0"/>
            </a:br>
            <a:r>
              <a:rPr lang="lt-LT" sz="4000" dirty="0"/>
              <a:t>LPF “Gyvenimo vartai”</a:t>
            </a:r>
            <a:br>
              <a:rPr lang="lt-LT" sz="4000" dirty="0"/>
            </a:br>
            <a:r>
              <a:rPr lang="lt-LT" sz="4000" dirty="0"/>
              <a:t>Kapsų 11, </a:t>
            </a:r>
            <a:br>
              <a:rPr lang="lt-LT" sz="4000" dirty="0"/>
            </a:br>
            <a:r>
              <a:rPr lang="lt-LT" sz="4000" dirty="0"/>
              <a:t>Tel.:+370~600 41787 </a:t>
            </a:r>
            <a:br>
              <a:rPr lang="lt-LT" sz="4000" dirty="0"/>
            </a:br>
            <a:r>
              <a:rPr lang="lt-LT" sz="4000" dirty="0"/>
              <a:t>Direktorius Giedrius Žukas </a:t>
            </a:r>
            <a:r>
              <a:rPr lang="lt-LT" sz="4000" dirty="0">
                <a:hlinkClick r:id="rId2"/>
              </a:rPr>
              <a:t>http://www.gyvenimovartai.eu</a:t>
            </a:r>
            <a:endParaRPr lang="lt-LT" sz="4000" dirty="0"/>
          </a:p>
          <a:p>
            <a:pPr marL="0" indent="0">
              <a:buNone/>
            </a:pPr>
            <a:r>
              <a:rPr lang="lt-LT" sz="4000" dirty="0">
                <a:hlinkClick r:id="rId3"/>
              </a:rPr>
              <a:t>https://www.facebook.com/gyvenimo.vartai</a:t>
            </a:r>
            <a:r>
              <a:rPr lang="lt-LT" sz="4000" dirty="0"/>
              <a:t> </a:t>
            </a:r>
          </a:p>
          <a:p>
            <a:pPr marL="0" indent="0" algn="ctr">
              <a:buNone/>
            </a:pPr>
            <a:endParaRPr lang="lv-LV" sz="4000" dirty="0"/>
          </a:p>
        </p:txBody>
      </p:sp>
    </p:spTree>
    <p:extLst>
      <p:ext uri="{BB962C8B-B14F-4D97-AF65-F5344CB8AC3E}">
        <p14:creationId xmlns:p14="http://schemas.microsoft.com/office/powerpoint/2010/main" val="3503261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sz="6000" dirty="0">
                <a:solidFill>
                  <a:prstClr val="black"/>
                </a:solidFill>
              </a:rPr>
              <a:t>Dirbame Žaliakalniui</a:t>
            </a:r>
            <a:endParaRPr lang="lt-LT" dirty="0"/>
          </a:p>
        </p:txBody>
      </p:sp>
      <p:sp>
        <p:nvSpPr>
          <p:cNvPr id="3" name="Turinio vietos rezervavimo ženklas 2"/>
          <p:cNvSpPr>
            <a:spLocks noGrp="1"/>
          </p:cNvSpPr>
          <p:nvPr>
            <p:ph idx="1"/>
          </p:nvPr>
        </p:nvSpPr>
        <p:spPr/>
        <p:txBody>
          <a:bodyPr>
            <a:normAutofit/>
          </a:bodyPr>
          <a:lstStyle/>
          <a:p>
            <a:r>
              <a:rPr lang="en-GB" dirty="0" err="1"/>
              <a:t>Projektas</a:t>
            </a:r>
            <a:r>
              <a:rPr lang="en-GB" dirty="0"/>
              <a:t> </a:t>
            </a:r>
            <a:r>
              <a:rPr lang="en-GB" dirty="0" err="1"/>
              <a:t>bu</a:t>
            </a:r>
            <a:r>
              <a:rPr lang="lt-LT" dirty="0" err="1"/>
              <a:t>vo</a:t>
            </a:r>
            <a:r>
              <a:rPr lang="en-GB" dirty="0"/>
              <a:t> </a:t>
            </a:r>
            <a:r>
              <a:rPr lang="en-GB" dirty="0" err="1"/>
              <a:t>vykdomas</a:t>
            </a:r>
            <a:r>
              <a:rPr lang="en-GB" dirty="0"/>
              <a:t> </a:t>
            </a:r>
            <a:r>
              <a:rPr lang="en-GB" dirty="0" err="1"/>
              <a:t>kartu</a:t>
            </a:r>
            <a:r>
              <a:rPr lang="en-GB" dirty="0"/>
              <a:t> </a:t>
            </a:r>
            <a:r>
              <a:rPr lang="en-GB" dirty="0" err="1"/>
              <a:t>su</a:t>
            </a:r>
            <a:r>
              <a:rPr lang="en-GB" dirty="0"/>
              <a:t>– </a:t>
            </a:r>
            <a:r>
              <a:rPr lang="en-GB" dirty="0" err="1"/>
              <a:t>Žaliakalnio</a:t>
            </a:r>
            <a:r>
              <a:rPr lang="en-GB" dirty="0"/>
              <a:t> </a:t>
            </a:r>
            <a:r>
              <a:rPr lang="en-GB" dirty="0" err="1"/>
              <a:t>bendruomenės</a:t>
            </a:r>
            <a:r>
              <a:rPr lang="en-GB" dirty="0"/>
              <a:t> </a:t>
            </a:r>
            <a:r>
              <a:rPr lang="en-GB" dirty="0" err="1"/>
              <a:t>centru</a:t>
            </a:r>
            <a:r>
              <a:rPr lang="en-GB" dirty="0"/>
              <a:t> „</a:t>
            </a:r>
            <a:r>
              <a:rPr lang="en-GB" dirty="0" err="1"/>
              <a:t>Žaliakalnio</a:t>
            </a:r>
            <a:r>
              <a:rPr lang="en-GB" dirty="0"/>
              <a:t> </a:t>
            </a:r>
            <a:r>
              <a:rPr lang="en-GB" dirty="0" err="1"/>
              <a:t>aušra</a:t>
            </a:r>
            <a:r>
              <a:rPr lang="en-GB" dirty="0"/>
              <a:t>“.</a:t>
            </a:r>
            <a:endParaRPr lang="lt-LT" dirty="0"/>
          </a:p>
          <a:p>
            <a:r>
              <a:rPr lang="en-GB" b="1" dirty="0" err="1"/>
              <a:t>Tikslas</a:t>
            </a:r>
            <a:r>
              <a:rPr lang="en-GB" b="1" dirty="0"/>
              <a:t> – </a:t>
            </a:r>
            <a:r>
              <a:rPr lang="en-GB" b="1" dirty="0" err="1"/>
              <a:t>skatinti</a:t>
            </a:r>
            <a:r>
              <a:rPr lang="en-GB" b="1" dirty="0"/>
              <a:t> </a:t>
            </a:r>
            <a:r>
              <a:rPr lang="en-GB" b="1" dirty="0" err="1"/>
              <a:t>jaunimo</a:t>
            </a:r>
            <a:r>
              <a:rPr lang="en-GB" b="1" dirty="0"/>
              <a:t> </a:t>
            </a:r>
            <a:r>
              <a:rPr lang="en-GB" b="1" dirty="0" err="1"/>
              <a:t>asmeninių</a:t>
            </a:r>
            <a:r>
              <a:rPr lang="en-GB" b="1" dirty="0"/>
              <a:t> </a:t>
            </a:r>
            <a:r>
              <a:rPr lang="en-GB" b="1" dirty="0" err="1"/>
              <a:t>ir</a:t>
            </a:r>
            <a:r>
              <a:rPr lang="en-GB" b="1" dirty="0"/>
              <a:t> </a:t>
            </a:r>
            <a:r>
              <a:rPr lang="en-GB" b="1" dirty="0" err="1"/>
              <a:t>socialinių</a:t>
            </a:r>
            <a:r>
              <a:rPr lang="en-GB" b="1" dirty="0"/>
              <a:t> </a:t>
            </a:r>
            <a:r>
              <a:rPr lang="en-GB" b="1" dirty="0" err="1"/>
              <a:t>gebėjimų</a:t>
            </a:r>
            <a:r>
              <a:rPr lang="en-GB" b="1" dirty="0"/>
              <a:t> </a:t>
            </a:r>
            <a:r>
              <a:rPr lang="en-GB" b="1" dirty="0" err="1"/>
              <a:t>ugdymą</a:t>
            </a:r>
            <a:r>
              <a:rPr lang="en-GB" b="1" dirty="0"/>
              <a:t>, </a:t>
            </a:r>
            <a:r>
              <a:rPr lang="en-GB" b="1" dirty="0" err="1"/>
              <a:t>organizuojant</a:t>
            </a:r>
            <a:r>
              <a:rPr lang="en-GB" b="1" dirty="0"/>
              <a:t>  </a:t>
            </a:r>
            <a:r>
              <a:rPr lang="en-GB" b="1" dirty="0" err="1"/>
              <a:t>jaunimo</a:t>
            </a:r>
            <a:r>
              <a:rPr lang="en-GB" b="1" dirty="0"/>
              <a:t> </a:t>
            </a:r>
            <a:r>
              <a:rPr lang="en-GB" b="1" dirty="0" err="1"/>
              <a:t>prasmingo</a:t>
            </a:r>
            <a:r>
              <a:rPr lang="en-GB" b="1" dirty="0"/>
              <a:t> </a:t>
            </a:r>
            <a:r>
              <a:rPr lang="en-GB" b="1" dirty="0" err="1"/>
              <a:t>laisvalaikio</a:t>
            </a:r>
            <a:r>
              <a:rPr lang="en-GB" b="1" dirty="0"/>
              <a:t> </a:t>
            </a:r>
            <a:r>
              <a:rPr lang="en-GB" b="1" dirty="0" err="1"/>
              <a:t>užimtumą</a:t>
            </a:r>
            <a:r>
              <a:rPr lang="en-GB" dirty="0"/>
              <a:t>.</a:t>
            </a:r>
            <a:endParaRPr lang="lt-LT" dirty="0"/>
          </a:p>
          <a:p>
            <a:pPr marL="0" indent="0">
              <a:buNone/>
            </a:pPr>
            <a:r>
              <a:rPr lang="en-GB" dirty="0" err="1"/>
              <a:t>Uždaviniai</a:t>
            </a:r>
            <a:r>
              <a:rPr lang="en-GB" dirty="0"/>
              <a:t>:</a:t>
            </a:r>
            <a:endParaRPr lang="lt-LT" dirty="0"/>
          </a:p>
          <a:p>
            <a:pPr lvl="0"/>
            <a:r>
              <a:rPr lang="lt-LT" dirty="0"/>
              <a:t>Suteikti žinių jaunimui apie lyderystę;</a:t>
            </a:r>
          </a:p>
          <a:p>
            <a:pPr lvl="0"/>
            <a:r>
              <a:rPr lang="en-GB" dirty="0" err="1"/>
              <a:t>Suteikti</a:t>
            </a:r>
            <a:r>
              <a:rPr lang="en-GB" dirty="0"/>
              <a:t> </a:t>
            </a:r>
            <a:r>
              <a:rPr lang="en-GB" dirty="0" err="1"/>
              <a:t>žinių</a:t>
            </a:r>
            <a:r>
              <a:rPr lang="en-GB" dirty="0"/>
              <a:t> </a:t>
            </a:r>
            <a:r>
              <a:rPr lang="en-GB" dirty="0" err="1"/>
              <a:t>jaunimui</a:t>
            </a:r>
            <a:r>
              <a:rPr lang="en-GB" dirty="0"/>
              <a:t> </a:t>
            </a:r>
            <a:r>
              <a:rPr lang="en-GB" dirty="0" err="1"/>
              <a:t>apie</a:t>
            </a:r>
            <a:r>
              <a:rPr lang="en-GB" dirty="0"/>
              <a:t> </a:t>
            </a:r>
            <a:r>
              <a:rPr lang="en-GB" dirty="0" err="1"/>
              <a:t>alkoholio</a:t>
            </a:r>
            <a:r>
              <a:rPr lang="en-GB" dirty="0"/>
              <a:t> </a:t>
            </a:r>
            <a:r>
              <a:rPr lang="en-GB" dirty="0" err="1"/>
              <a:t>ir</a:t>
            </a:r>
            <a:r>
              <a:rPr lang="en-GB" dirty="0"/>
              <a:t> kt. </a:t>
            </a:r>
            <a:r>
              <a:rPr lang="en-GB" dirty="0" err="1"/>
              <a:t>psichoaktyvių</a:t>
            </a:r>
            <a:r>
              <a:rPr lang="en-GB" dirty="0"/>
              <a:t> </a:t>
            </a:r>
            <a:r>
              <a:rPr lang="en-GB" dirty="0" err="1"/>
              <a:t>medžiagų</a:t>
            </a:r>
            <a:r>
              <a:rPr lang="en-GB" dirty="0"/>
              <a:t> </a:t>
            </a:r>
            <a:r>
              <a:rPr lang="en-GB" dirty="0" err="1"/>
              <a:t>vartojimo</a:t>
            </a:r>
            <a:r>
              <a:rPr lang="lt-LT" dirty="0"/>
              <a:t> </a:t>
            </a:r>
            <a:r>
              <a:rPr lang="en-GB" dirty="0" err="1"/>
              <a:t>žalą</a:t>
            </a:r>
            <a:r>
              <a:rPr lang="en-GB" dirty="0"/>
              <a:t> </a:t>
            </a:r>
            <a:r>
              <a:rPr lang="en-GB" dirty="0" err="1"/>
              <a:t>ir</a:t>
            </a:r>
            <a:r>
              <a:rPr lang="en-GB" dirty="0"/>
              <a:t> </a:t>
            </a:r>
            <a:r>
              <a:rPr lang="en-GB" dirty="0" err="1"/>
              <a:t>pasekmes</a:t>
            </a:r>
            <a:r>
              <a:rPr lang="en-GB" dirty="0"/>
              <a:t>.</a:t>
            </a:r>
            <a:endParaRPr lang="lt-LT" dirty="0"/>
          </a:p>
          <a:p>
            <a:r>
              <a:rPr lang="en-GB" dirty="0" err="1"/>
              <a:t>Organizuoti</a:t>
            </a:r>
            <a:r>
              <a:rPr lang="en-GB" dirty="0"/>
              <a:t> </a:t>
            </a:r>
            <a:r>
              <a:rPr lang="en-GB" dirty="0" err="1"/>
              <a:t>turiningą</a:t>
            </a:r>
            <a:r>
              <a:rPr lang="en-GB" dirty="0"/>
              <a:t> </a:t>
            </a:r>
            <a:r>
              <a:rPr lang="en-GB" dirty="0" err="1"/>
              <a:t>ir</a:t>
            </a:r>
            <a:r>
              <a:rPr lang="en-GB" dirty="0"/>
              <a:t> </a:t>
            </a:r>
            <a:r>
              <a:rPr lang="en-GB" dirty="0" err="1"/>
              <a:t>jaunimui</a:t>
            </a:r>
            <a:r>
              <a:rPr lang="en-GB" dirty="0"/>
              <a:t> </a:t>
            </a:r>
            <a:r>
              <a:rPr lang="en-GB" dirty="0" err="1"/>
              <a:t>patrauklų</a:t>
            </a:r>
            <a:r>
              <a:rPr lang="en-GB" dirty="0"/>
              <a:t> </a:t>
            </a:r>
            <a:r>
              <a:rPr lang="en-GB" dirty="0" err="1"/>
              <a:t>laisvalaikio</a:t>
            </a:r>
            <a:r>
              <a:rPr lang="en-GB" dirty="0"/>
              <a:t> </a:t>
            </a:r>
            <a:r>
              <a:rPr lang="en-GB" dirty="0" err="1"/>
              <a:t>leidimą</a:t>
            </a:r>
            <a:r>
              <a:rPr lang="en-GB" dirty="0"/>
              <a:t>.</a:t>
            </a:r>
            <a:endParaRPr lang="lt-LT" dirty="0"/>
          </a:p>
          <a:p>
            <a:endParaRPr lang="lt-LT" dirty="0"/>
          </a:p>
          <a:p>
            <a:endParaRPr lang="lt-LT" dirty="0"/>
          </a:p>
        </p:txBody>
      </p:sp>
    </p:spTree>
    <p:extLst>
      <p:ext uri="{BB962C8B-B14F-4D97-AF65-F5344CB8AC3E}">
        <p14:creationId xmlns:p14="http://schemas.microsoft.com/office/powerpoint/2010/main" val="41607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ntraštė 1"/>
          <p:cNvSpPr>
            <a:spLocks noGrp="1"/>
          </p:cNvSpPr>
          <p:nvPr>
            <p:ph type="title"/>
          </p:nvPr>
        </p:nvSpPr>
        <p:spPr/>
        <p:txBody>
          <a:bodyPr/>
          <a:lstStyle/>
          <a:p>
            <a:r>
              <a:rPr lang="lt-LT" dirty="0"/>
              <a:t>Dirbame Žaliakalniui</a:t>
            </a:r>
          </a:p>
        </p:txBody>
      </p:sp>
      <p:sp>
        <p:nvSpPr>
          <p:cNvPr id="3" name="Turinio vietos rezervavimo ženklas 2"/>
          <p:cNvSpPr>
            <a:spLocks noGrp="1"/>
          </p:cNvSpPr>
          <p:nvPr>
            <p:ph idx="1"/>
          </p:nvPr>
        </p:nvSpPr>
        <p:spPr/>
        <p:txBody>
          <a:bodyPr>
            <a:normAutofit lnSpcReduction="10000"/>
          </a:bodyPr>
          <a:lstStyle/>
          <a:p>
            <a:r>
              <a:rPr lang="lt-LT" dirty="0"/>
              <a:t>Nevyriausybinių organizacijų ir bendruomeninės veiklos stiprinimo 2017–2019 metų veiksmų plano įgyvendinimo 2.3 priemonės „Remti bendruomeninę veiklą savivaldybėse“. </a:t>
            </a:r>
          </a:p>
          <a:p>
            <a:r>
              <a:rPr lang="lt-LT" dirty="0"/>
              <a:t>projektui įgyvendinti Kauno miesto savivaldybėje buvo skirta valstybės </a:t>
            </a:r>
            <a:r>
              <a:rPr lang="lt-LT" b="1" dirty="0"/>
              <a:t>3468 eurų </a:t>
            </a:r>
            <a:r>
              <a:rPr lang="lt-LT" dirty="0"/>
              <a:t>biudžeto lėšų.</a:t>
            </a:r>
          </a:p>
          <a:p>
            <a:r>
              <a:rPr lang="lt-LT" dirty="0"/>
              <a:t>Projekte dalyvavo  25 jaunuoliai ir 20 savanorių</a:t>
            </a:r>
          </a:p>
          <a:p>
            <a:r>
              <a:rPr lang="lt-LT" dirty="0"/>
              <a:t>Mokymus vedė </a:t>
            </a:r>
            <a:r>
              <a:rPr lang="lt-LT" dirty="0" err="1"/>
              <a:t>Všį</a:t>
            </a:r>
            <a:r>
              <a:rPr lang="lt-LT" dirty="0"/>
              <a:t> „Psichologinių idėjų namai“ psichologas Liudas Švipas kartu su VDU Verslo praktikų centro jaunimo darbuotojų komanda. Mokymų metu buvo išbandomos kūrybiškumo ir problemų sprendimo metodikos: </a:t>
            </a:r>
            <a:r>
              <a:rPr lang="lt-LT" dirty="0" err="1"/>
              <a:t>Lego</a:t>
            </a:r>
            <a:r>
              <a:rPr lang="lt-LT" dirty="0"/>
              <a:t> </a:t>
            </a:r>
            <a:r>
              <a:rPr lang="lt-LT" dirty="0" err="1"/>
              <a:t>serios</a:t>
            </a:r>
            <a:r>
              <a:rPr lang="lt-LT" dirty="0"/>
              <a:t> </a:t>
            </a:r>
            <a:r>
              <a:rPr lang="lt-LT" dirty="0" err="1"/>
              <a:t>play</a:t>
            </a:r>
            <a:r>
              <a:rPr lang="lt-LT" dirty="0"/>
              <a:t>, Design </a:t>
            </a:r>
            <a:r>
              <a:rPr lang="lt-LT" dirty="0" err="1"/>
              <a:t>thinking</a:t>
            </a:r>
            <a:r>
              <a:rPr lang="lt-LT" dirty="0"/>
              <a:t>, </a:t>
            </a:r>
            <a:r>
              <a:rPr lang="lt-LT" dirty="0" err="1"/>
              <a:t>Methodkit</a:t>
            </a:r>
            <a:r>
              <a:rPr lang="lt-LT" dirty="0"/>
              <a:t>, </a:t>
            </a:r>
            <a:r>
              <a:rPr lang="lt-LT" dirty="0" err="1"/>
              <a:t>Points</a:t>
            </a:r>
            <a:r>
              <a:rPr lang="lt-LT" dirty="0"/>
              <a:t> </a:t>
            </a:r>
            <a:r>
              <a:rPr lang="lt-LT" dirty="0" err="1"/>
              <a:t>of</a:t>
            </a:r>
            <a:r>
              <a:rPr lang="lt-LT" dirty="0"/>
              <a:t> </a:t>
            </a:r>
            <a:r>
              <a:rPr lang="lt-LT" dirty="0" err="1"/>
              <a:t>you</a:t>
            </a:r>
            <a:r>
              <a:rPr lang="lt-LT" dirty="0"/>
              <a:t>.</a:t>
            </a:r>
          </a:p>
          <a:p>
            <a:endParaRPr lang="lt-LT" dirty="0"/>
          </a:p>
        </p:txBody>
      </p:sp>
    </p:spTree>
    <p:extLst>
      <p:ext uri="{BB962C8B-B14F-4D97-AF65-F5344CB8AC3E}">
        <p14:creationId xmlns:p14="http://schemas.microsoft.com/office/powerpoint/2010/main" val="15364039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591510AB-E0AF-4BB2-A19A-22C8ABE2BC8B}"/>
              </a:ext>
            </a:extLst>
          </p:cNvPr>
          <p:cNvSpPr>
            <a:spLocks noGrp="1"/>
          </p:cNvSpPr>
          <p:nvPr>
            <p:ph type="title"/>
          </p:nvPr>
        </p:nvSpPr>
        <p:spPr/>
        <p:txBody>
          <a:bodyPr/>
          <a:lstStyle/>
          <a:p>
            <a:pPr algn="r"/>
            <a:r>
              <a:rPr lang="lt-LT" b="1" dirty="0"/>
              <a:t>Lyderių mokymų užsiėmimai</a:t>
            </a:r>
            <a:endParaRPr lang="lv-LV" dirty="0"/>
          </a:p>
        </p:txBody>
      </p:sp>
      <p:pic>
        <p:nvPicPr>
          <p:cNvPr id="7" name="Paveikslėlis 6">
            <a:extLst>
              <a:ext uri="{FF2B5EF4-FFF2-40B4-BE49-F238E27FC236}">
                <a16:creationId xmlns:a16="http://schemas.microsoft.com/office/drawing/2014/main" xmlns="" id="{97AA7115-B46D-427E-8B5C-A34902A4C8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141536"/>
            <a:ext cx="4716463" cy="4716463"/>
          </a:xfrm>
          <a:prstGeom prst="rect">
            <a:avLst/>
          </a:prstGeom>
        </p:spPr>
      </p:pic>
      <p:pic>
        <p:nvPicPr>
          <p:cNvPr id="5" name="Turinio vietos rezervavimo ženklas 4">
            <a:extLst>
              <a:ext uri="{FF2B5EF4-FFF2-40B4-BE49-F238E27FC236}">
                <a16:creationId xmlns:a16="http://schemas.microsoft.com/office/drawing/2014/main" xmlns="" id="{D920B057-E6E7-4399-90E4-446A92EC07E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4716462" cy="4716462"/>
          </a:xfrm>
        </p:spPr>
      </p:pic>
      <p:sp>
        <p:nvSpPr>
          <p:cNvPr id="8" name="TextBox 7">
            <a:extLst>
              <a:ext uri="{FF2B5EF4-FFF2-40B4-BE49-F238E27FC236}">
                <a16:creationId xmlns:a16="http://schemas.microsoft.com/office/drawing/2014/main" xmlns="" id="{9062EF68-395B-48C5-AD1A-53C6710EB2B5}"/>
              </a:ext>
            </a:extLst>
          </p:cNvPr>
          <p:cNvSpPr txBox="1"/>
          <p:nvPr/>
        </p:nvSpPr>
        <p:spPr>
          <a:xfrm>
            <a:off x="4934608" y="1688113"/>
            <a:ext cx="6621517" cy="2246769"/>
          </a:xfrm>
          <a:prstGeom prst="rect">
            <a:avLst/>
          </a:prstGeom>
          <a:noFill/>
        </p:spPr>
        <p:txBody>
          <a:bodyPr wrap="square" rtlCol="0">
            <a:spAutoFit/>
          </a:bodyPr>
          <a:lstStyle/>
          <a:p>
            <a:r>
              <a:rPr lang="lt-LT" sz="2800" dirty="0"/>
              <a:t>Šių mokymų metu jaunimas turėjo galimybę sužinoti, kokio tipo lyderiai jie yra. </a:t>
            </a:r>
          </a:p>
          <a:p>
            <a:r>
              <a:rPr lang="lt-LT" sz="2800" dirty="0"/>
              <a:t>Sužinojo, kokios savybės turi būti pas verslų lyderį, taip pat išmoko pardavinėti, įsiūlyti savo idėjas, prekes, gaminius, visuomenei.</a:t>
            </a:r>
            <a:endParaRPr lang="lv-LV" sz="2800" dirty="0"/>
          </a:p>
        </p:txBody>
      </p:sp>
    </p:spTree>
    <p:extLst>
      <p:ext uri="{BB962C8B-B14F-4D97-AF65-F5344CB8AC3E}">
        <p14:creationId xmlns:p14="http://schemas.microsoft.com/office/powerpoint/2010/main" val="2413607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B18DFD8A-4029-43FE-A5D3-135B584E05FB}"/>
              </a:ext>
            </a:extLst>
          </p:cNvPr>
          <p:cNvSpPr>
            <a:spLocks noGrp="1"/>
          </p:cNvSpPr>
          <p:nvPr>
            <p:ph type="title"/>
          </p:nvPr>
        </p:nvSpPr>
        <p:spPr>
          <a:xfrm>
            <a:off x="838200" y="49815"/>
            <a:ext cx="10515600" cy="1325563"/>
          </a:xfrm>
        </p:spPr>
        <p:txBody>
          <a:bodyPr>
            <a:normAutofit/>
          </a:bodyPr>
          <a:lstStyle/>
          <a:p>
            <a:pPr algn="r"/>
            <a:r>
              <a:rPr lang="lt-LT" b="1" dirty="0"/>
              <a:t>Kelionė į Trakus</a:t>
            </a:r>
            <a:endParaRPr lang="lv-LV" b="1" dirty="0"/>
          </a:p>
        </p:txBody>
      </p:sp>
      <p:pic>
        <p:nvPicPr>
          <p:cNvPr id="11" name="Paveikslėlis 10">
            <a:extLst>
              <a:ext uri="{FF2B5EF4-FFF2-40B4-BE49-F238E27FC236}">
                <a16:creationId xmlns:a16="http://schemas.microsoft.com/office/drawing/2014/main" xmlns="" id="{6C15D7FB-86C0-408A-85FB-D01D548EA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70080"/>
            <a:ext cx="5580993" cy="5580993"/>
          </a:xfrm>
          <a:prstGeom prst="rect">
            <a:avLst/>
          </a:prstGeom>
        </p:spPr>
      </p:pic>
      <p:pic>
        <p:nvPicPr>
          <p:cNvPr id="9" name="Turinio vietos rezervavimo ženklas 8">
            <a:extLst>
              <a:ext uri="{FF2B5EF4-FFF2-40B4-BE49-F238E27FC236}">
                <a16:creationId xmlns:a16="http://schemas.microsoft.com/office/drawing/2014/main" xmlns="" id="{5FBB467C-67EC-4546-A53F-33F602FB64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4379109"/>
            <a:ext cx="5580992" cy="4957782"/>
          </a:xfrm>
        </p:spPr>
      </p:pic>
      <p:sp>
        <p:nvSpPr>
          <p:cNvPr id="12" name="TextBox 11">
            <a:extLst>
              <a:ext uri="{FF2B5EF4-FFF2-40B4-BE49-F238E27FC236}">
                <a16:creationId xmlns:a16="http://schemas.microsoft.com/office/drawing/2014/main" xmlns="" id="{48DA774D-E5A7-44C2-B093-B6AFB5FA900B}"/>
              </a:ext>
            </a:extLst>
          </p:cNvPr>
          <p:cNvSpPr txBox="1"/>
          <p:nvPr/>
        </p:nvSpPr>
        <p:spPr>
          <a:xfrm>
            <a:off x="5835872" y="1229896"/>
            <a:ext cx="5814846" cy="5262979"/>
          </a:xfrm>
          <a:prstGeom prst="rect">
            <a:avLst/>
          </a:prstGeom>
          <a:noFill/>
        </p:spPr>
        <p:txBody>
          <a:bodyPr wrap="square" rtlCol="0">
            <a:spAutoFit/>
          </a:bodyPr>
          <a:lstStyle/>
          <a:p>
            <a:pPr lvl="0" eaLnBrk="0" fontAlgn="base" hangingPunct="0">
              <a:spcBef>
                <a:spcPct val="0"/>
              </a:spcBef>
              <a:spcAft>
                <a:spcPct val="0"/>
              </a:spcAft>
            </a:pPr>
            <a:r>
              <a:rPr lang="lv-LV" altLang="lv-LV" sz="2800" dirty="0">
                <a:latin typeface="inherit"/>
              </a:rPr>
              <a:t>Su jaunimu vykome į vietą, kurioje pildosi norai ir svajonės, į Angelų kalvą. </a:t>
            </a:r>
          </a:p>
          <a:p>
            <a:pPr lvl="0" eaLnBrk="0" fontAlgn="base" hangingPunct="0">
              <a:spcBef>
                <a:spcPct val="0"/>
              </a:spcBef>
              <a:spcAft>
                <a:spcPct val="0"/>
              </a:spcAft>
            </a:pPr>
            <a:r>
              <a:rPr lang="lv-LV" altLang="lv-LV" sz="2800" dirty="0">
                <a:latin typeface="inherit"/>
              </a:rPr>
              <a:t>Apžiūrėjome įstabius medžių raižinius. Šiuo metu Kalvoje yra apie 27 angelus.</a:t>
            </a:r>
            <a:r>
              <a:rPr lang="lv-LV" altLang="lv-LV" sz="2800" dirty="0">
                <a:latin typeface="inherit"/>
                <a:hlinkClick r:id="rId4"/>
              </a:rPr>
              <a:t>  </a:t>
            </a:r>
            <a:endParaRPr lang="lv-LV" altLang="lv-LV" sz="2800" dirty="0">
              <a:latin typeface="inherit"/>
            </a:endParaRPr>
          </a:p>
          <a:p>
            <a:pPr lvl="0" eaLnBrk="0" fontAlgn="base" hangingPunct="0">
              <a:spcBef>
                <a:spcPct val="0"/>
              </a:spcBef>
              <a:spcAft>
                <a:spcPct val="0"/>
              </a:spcAft>
            </a:pPr>
            <a:r>
              <a:rPr lang="lv-LV" altLang="lv-LV" sz="2800" dirty="0">
                <a:latin typeface="inherit"/>
              </a:rPr>
              <a:t>Vėliau važiavimo į Trakai Resort &amp; Spa „Trasalis“ . Atsipalaidavome baseinuose, m</a:t>
            </a:r>
            <a:r>
              <a:rPr lang="lt-LT" altLang="lv-LV" sz="2800" dirty="0">
                <a:latin typeface="inherit"/>
              </a:rPr>
              <a:t>mėgavomės</a:t>
            </a:r>
            <a:r>
              <a:rPr lang="lv-LV" altLang="lv-LV" sz="2800" dirty="0">
                <a:latin typeface="inherit"/>
              </a:rPr>
              <a:t> sūkurinėmis voniomis, pasikaitinome pirtyse. </a:t>
            </a:r>
          </a:p>
          <a:p>
            <a:pPr lvl="0" eaLnBrk="0" fontAlgn="base" hangingPunct="0">
              <a:spcBef>
                <a:spcPct val="0"/>
              </a:spcBef>
              <a:spcAft>
                <a:spcPct val="0"/>
              </a:spcAft>
            </a:pPr>
            <a:r>
              <a:rPr lang="lv-LV" altLang="lv-LV" sz="2800" dirty="0">
                <a:latin typeface="inherit"/>
              </a:rPr>
              <a:t>Kelionei baigiantis </a:t>
            </a:r>
            <a:r>
              <a:rPr lang="lt-LT" altLang="lv-LV" sz="2800" dirty="0">
                <a:latin typeface="inherit"/>
              </a:rPr>
              <a:t>nuvažiavome </a:t>
            </a:r>
            <a:r>
              <a:rPr lang="lv-LV" altLang="lv-LV" sz="2800" dirty="0">
                <a:latin typeface="inherit"/>
              </a:rPr>
              <a:t>į kibininę ir paragavome tradicinio Trakų miesto patiekal</a:t>
            </a:r>
            <a:r>
              <a:rPr lang="lt-LT" altLang="lv-LV" sz="2800" dirty="0">
                <a:latin typeface="inherit"/>
              </a:rPr>
              <a:t>o –</a:t>
            </a:r>
            <a:r>
              <a:rPr lang="lv-LV" altLang="lv-LV" sz="2800" dirty="0">
                <a:latin typeface="inherit"/>
              </a:rPr>
              <a:t> kibin</a:t>
            </a:r>
            <a:r>
              <a:rPr lang="lt-LT" altLang="lv-LV" sz="2800" dirty="0">
                <a:latin typeface="inherit"/>
              </a:rPr>
              <a:t>o.</a:t>
            </a:r>
            <a:endParaRPr kumimoji="0" lang="lv-LV" altLang="lv-LV" sz="37300" b="0" i="0" u="none" strike="noStrike" cap="none" normalizeH="0" baseline="0" dirty="0">
              <a:ln>
                <a:noFill/>
              </a:ln>
              <a:solidFill>
                <a:schemeClr val="tx1"/>
              </a:solidFill>
              <a:effectLst/>
              <a:latin typeface="inherit"/>
            </a:endParaRPr>
          </a:p>
        </p:txBody>
      </p:sp>
    </p:spTree>
    <p:extLst>
      <p:ext uri="{BB962C8B-B14F-4D97-AF65-F5344CB8AC3E}">
        <p14:creationId xmlns:p14="http://schemas.microsoft.com/office/powerpoint/2010/main" val="345696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8770971-34B5-4948-B03C-CEC19B507B94}"/>
              </a:ext>
            </a:extLst>
          </p:cNvPr>
          <p:cNvSpPr>
            <a:spLocks noGrp="1"/>
          </p:cNvSpPr>
          <p:nvPr>
            <p:ph type="title"/>
          </p:nvPr>
        </p:nvSpPr>
        <p:spPr>
          <a:xfrm>
            <a:off x="6096000" y="365125"/>
            <a:ext cx="5257800" cy="1325563"/>
          </a:xfrm>
        </p:spPr>
        <p:txBody>
          <a:bodyPr/>
          <a:lstStyle/>
          <a:p>
            <a:pPr algn="r"/>
            <a:r>
              <a:rPr lang="lt-LT" dirty="0"/>
              <a:t>Naktinis žygis ir kaukų naktys</a:t>
            </a:r>
            <a:endParaRPr lang="lv-LV" dirty="0"/>
          </a:p>
        </p:txBody>
      </p:sp>
      <p:sp>
        <p:nvSpPr>
          <p:cNvPr id="3" name="Turinio vietos rezervavimo ženklas 2">
            <a:extLst>
              <a:ext uri="{FF2B5EF4-FFF2-40B4-BE49-F238E27FC236}">
                <a16:creationId xmlns:a16="http://schemas.microsoft.com/office/drawing/2014/main" xmlns="" id="{59B02271-9D62-40B9-AFBE-5CA061D9D934}"/>
              </a:ext>
            </a:extLst>
          </p:cNvPr>
          <p:cNvSpPr>
            <a:spLocks noGrp="1"/>
          </p:cNvSpPr>
          <p:nvPr>
            <p:ph idx="1"/>
          </p:nvPr>
        </p:nvSpPr>
        <p:spPr>
          <a:xfrm>
            <a:off x="6096000" y="1939159"/>
            <a:ext cx="5552090" cy="4174742"/>
          </a:xfrm>
        </p:spPr>
        <p:txBody>
          <a:bodyPr>
            <a:normAutofit lnSpcReduction="10000"/>
          </a:bodyPr>
          <a:lstStyle/>
          <a:p>
            <a:pPr marL="0" indent="0">
              <a:buNone/>
            </a:pPr>
            <a:r>
              <a:rPr lang="lt-LT" dirty="0"/>
              <a:t>Kaukų naktis ir naktinį žygį praleidome turiningai. Susipažinome su daug naujų žmonių. Turėjome naktinę ekskursiją po Žaliakalnį. Taip pat dalyvavome orientacinėse varžybose, kurios vyko bibliotekos „Aušra“ erdvėse, kūrėme šiurpias siaubo istorijas, naktį praleidome bibliotekoje, kurios pagrindiniai gyventojai kaukai, tačiau jie svetingai priėmė mus į savo namus. </a:t>
            </a:r>
            <a:endParaRPr lang="lv-LV" dirty="0"/>
          </a:p>
        </p:txBody>
      </p:sp>
      <p:pic>
        <p:nvPicPr>
          <p:cNvPr id="5" name="Paveikslėlis 4">
            <a:extLst>
              <a:ext uri="{FF2B5EF4-FFF2-40B4-BE49-F238E27FC236}">
                <a16:creationId xmlns:a16="http://schemas.microsoft.com/office/drawing/2014/main" xmlns="" id="{35340857-B912-499A-934D-C83F13A0C5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166" y="0"/>
            <a:ext cx="6858000" cy="6858000"/>
          </a:xfrm>
          <a:prstGeom prst="rect">
            <a:avLst/>
          </a:prstGeom>
        </p:spPr>
      </p:pic>
    </p:spTree>
    <p:extLst>
      <p:ext uri="{BB962C8B-B14F-4D97-AF65-F5344CB8AC3E}">
        <p14:creationId xmlns:p14="http://schemas.microsoft.com/office/powerpoint/2010/main" val="3962749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a:extLst>
              <a:ext uri="{FF2B5EF4-FFF2-40B4-BE49-F238E27FC236}">
                <a16:creationId xmlns:a16="http://schemas.microsoft.com/office/drawing/2014/main" xmlns="" id="{7EC86DB0-21B4-4AC2-91A2-EAB38B929A63}"/>
              </a:ext>
            </a:extLst>
          </p:cNvPr>
          <p:cNvSpPr>
            <a:spLocks noGrp="1"/>
          </p:cNvSpPr>
          <p:nvPr>
            <p:ph idx="1"/>
          </p:nvPr>
        </p:nvSpPr>
        <p:spPr>
          <a:xfrm>
            <a:off x="6627855" y="1576552"/>
            <a:ext cx="5564146" cy="5089142"/>
          </a:xfrm>
        </p:spPr>
        <p:txBody>
          <a:bodyPr>
            <a:normAutofit/>
          </a:bodyPr>
          <a:lstStyle/>
          <a:p>
            <a:pPr marL="0" indent="0">
              <a:buNone/>
            </a:pPr>
            <a:r>
              <a:rPr lang="lv-LV" altLang="lv-LV" sz="2400" dirty="0"/>
              <a:t>Žalingų įpročių prevenciniuose mokymuose mes turėjome galimybę įsigilinti į problemas, kurios susijusios su psichotropinių medžiagų vartojimu. Mokymus pradėjome ieškodami atsakymų į klausimą „Kodėl jaunimas vartoja?“. Rašėme mintis ant lipnių lapelių, vėliau aptarėme kaip jaučiasi žmonės, priklausomi nuo įvairių psichotropinių medžiagų. Ėmėme interviu iš gatvėje sutiktų praeivių, taip sužinodami visuomenės nuomonę apie psichotropines medžiagas, jų prieinamumą jaunimui (13-18m.). Taip pat ieškojome būd</a:t>
            </a:r>
            <a:r>
              <a:rPr lang="lt-LT" altLang="lv-LV" sz="2400" dirty="0"/>
              <a:t>ų išspręsti šioms problemoms.</a:t>
            </a:r>
            <a:endParaRPr lang="lv-LV" altLang="lv-LV" sz="2400" dirty="0"/>
          </a:p>
          <a:p>
            <a:endParaRPr lang="lv-LV" sz="2400" dirty="0"/>
          </a:p>
        </p:txBody>
      </p:sp>
      <p:pic>
        <p:nvPicPr>
          <p:cNvPr id="7" name="Paveikslėlis 6">
            <a:extLst>
              <a:ext uri="{FF2B5EF4-FFF2-40B4-BE49-F238E27FC236}">
                <a16:creationId xmlns:a16="http://schemas.microsoft.com/office/drawing/2014/main" xmlns="" id="{50EF2119-C8DA-4CC9-8EBE-0E564A1DFA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40" y="138500"/>
            <a:ext cx="6354375" cy="6354375"/>
          </a:xfrm>
          <a:prstGeom prst="rect">
            <a:avLst/>
          </a:prstGeom>
        </p:spPr>
      </p:pic>
      <p:sp>
        <p:nvSpPr>
          <p:cNvPr id="2" name="Pavadinimas 1">
            <a:extLst>
              <a:ext uri="{FF2B5EF4-FFF2-40B4-BE49-F238E27FC236}">
                <a16:creationId xmlns:a16="http://schemas.microsoft.com/office/drawing/2014/main" xmlns="" id="{7B6AF5ED-4FC0-4D7A-9370-FCB0849146E5}"/>
              </a:ext>
            </a:extLst>
          </p:cNvPr>
          <p:cNvSpPr>
            <a:spLocks noGrp="1"/>
          </p:cNvSpPr>
          <p:nvPr>
            <p:ph type="title"/>
          </p:nvPr>
        </p:nvSpPr>
        <p:spPr>
          <a:xfrm>
            <a:off x="6491115" y="138500"/>
            <a:ext cx="5281786" cy="1325563"/>
          </a:xfrm>
        </p:spPr>
        <p:txBody>
          <a:bodyPr/>
          <a:lstStyle/>
          <a:p>
            <a:pPr algn="r"/>
            <a:r>
              <a:rPr lang="lt-LT" dirty="0"/>
              <a:t>Žalingų įpročių prevencija</a:t>
            </a:r>
            <a:endParaRPr lang="lv-LV" dirty="0"/>
          </a:p>
        </p:txBody>
      </p:sp>
    </p:spTree>
    <p:extLst>
      <p:ext uri="{BB962C8B-B14F-4D97-AF65-F5344CB8AC3E}">
        <p14:creationId xmlns:p14="http://schemas.microsoft.com/office/powerpoint/2010/main" val="21072646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0EF60A37-1691-4AD5-A5EC-1C4938FB2D10}"/>
              </a:ext>
            </a:extLst>
          </p:cNvPr>
          <p:cNvSpPr>
            <a:spLocks noGrp="1"/>
          </p:cNvSpPr>
          <p:nvPr>
            <p:ph type="title"/>
          </p:nvPr>
        </p:nvSpPr>
        <p:spPr>
          <a:xfrm>
            <a:off x="1256533" y="93006"/>
            <a:ext cx="10515600" cy="1325563"/>
          </a:xfrm>
        </p:spPr>
        <p:txBody>
          <a:bodyPr/>
          <a:lstStyle/>
          <a:p>
            <a:pPr algn="r"/>
            <a:r>
              <a:rPr lang="lt-LT" dirty="0"/>
              <a:t>Kelionė į Vilnių</a:t>
            </a:r>
            <a:endParaRPr lang="lv-LV" dirty="0"/>
          </a:p>
        </p:txBody>
      </p:sp>
      <p:pic>
        <p:nvPicPr>
          <p:cNvPr id="5" name="Turinio vietos rezervavimo ženklas 4">
            <a:extLst>
              <a:ext uri="{FF2B5EF4-FFF2-40B4-BE49-F238E27FC236}">
                <a16:creationId xmlns:a16="http://schemas.microsoft.com/office/drawing/2014/main" xmlns="" id="{DCA1B7D0-1E05-4C19-BE30-9FFA1B4732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7655" y="93006"/>
            <a:ext cx="6671988" cy="6671988"/>
          </a:xfrm>
        </p:spPr>
      </p:pic>
      <p:sp>
        <p:nvSpPr>
          <p:cNvPr id="6" name="Stačiakampis 5">
            <a:extLst>
              <a:ext uri="{FF2B5EF4-FFF2-40B4-BE49-F238E27FC236}">
                <a16:creationId xmlns:a16="http://schemas.microsoft.com/office/drawing/2014/main" xmlns="" id="{BA8AA2BA-DC0B-4013-8B02-4FD047D7FF36}"/>
              </a:ext>
            </a:extLst>
          </p:cNvPr>
          <p:cNvSpPr/>
          <p:nvPr/>
        </p:nvSpPr>
        <p:spPr>
          <a:xfrm>
            <a:off x="6747642" y="1161081"/>
            <a:ext cx="5234808" cy="4401205"/>
          </a:xfrm>
          <a:prstGeom prst="rect">
            <a:avLst/>
          </a:prstGeom>
        </p:spPr>
        <p:txBody>
          <a:bodyPr wrap="square">
            <a:spAutoFit/>
          </a:bodyPr>
          <a:lstStyle/>
          <a:p>
            <a:r>
              <a:rPr lang="lt-LT" sz="2800" dirty="0"/>
              <a:t>Keliavome dviaukščiu traukiniu į Vilnių. Aplankėme įspūdingo aukščio Televizijos bokštą, kuris pasirodo yra aukščiausias pastatas Lietuvoje, taip pat žavėjomės pinigų muziejaus eksponatais. Vilniaus Kalėdų eglutė mus paliko be žado, jos grožis mus pakerėjo ir įkvėpė Kalėdų dvasios į mūsų gyvenimus.</a:t>
            </a:r>
            <a:endParaRPr lang="lv-LV" sz="2800" dirty="0"/>
          </a:p>
        </p:txBody>
      </p:sp>
    </p:spTree>
    <p:extLst>
      <p:ext uri="{BB962C8B-B14F-4D97-AF65-F5344CB8AC3E}">
        <p14:creationId xmlns:p14="http://schemas.microsoft.com/office/powerpoint/2010/main" val="41892449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xmlns="" id="{7E3539D0-BE82-48B6-9726-62E98F634B70}"/>
              </a:ext>
            </a:extLst>
          </p:cNvPr>
          <p:cNvSpPr>
            <a:spLocks noGrp="1"/>
          </p:cNvSpPr>
          <p:nvPr>
            <p:ph type="title"/>
          </p:nvPr>
        </p:nvSpPr>
        <p:spPr/>
        <p:txBody>
          <a:bodyPr/>
          <a:lstStyle/>
          <a:p>
            <a:pPr algn="r"/>
            <a:r>
              <a:rPr lang="lt-LT" dirty="0"/>
              <a:t>Kelionė i Klaipėdą</a:t>
            </a:r>
            <a:endParaRPr lang="lv-LV" dirty="0"/>
          </a:p>
        </p:txBody>
      </p:sp>
      <p:sp>
        <p:nvSpPr>
          <p:cNvPr id="3" name="Turinio vietos rezervavimo ženklas 2">
            <a:extLst>
              <a:ext uri="{FF2B5EF4-FFF2-40B4-BE49-F238E27FC236}">
                <a16:creationId xmlns:a16="http://schemas.microsoft.com/office/drawing/2014/main" xmlns="" id="{39A57CD6-840B-4B25-A81D-DAA7DC7B5359}"/>
              </a:ext>
            </a:extLst>
          </p:cNvPr>
          <p:cNvSpPr>
            <a:spLocks noGrp="1"/>
          </p:cNvSpPr>
          <p:nvPr>
            <p:ph idx="1"/>
          </p:nvPr>
        </p:nvSpPr>
        <p:spPr>
          <a:xfrm>
            <a:off x="6991350" y="1825624"/>
            <a:ext cx="4914900" cy="5032375"/>
          </a:xfrm>
        </p:spPr>
        <p:txBody>
          <a:bodyPr>
            <a:normAutofit fontScale="92500" lnSpcReduction="20000"/>
          </a:bodyPr>
          <a:lstStyle/>
          <a:p>
            <a:pPr marL="0" lvl="0" indent="0" eaLnBrk="0" fontAlgn="base" hangingPunct="0">
              <a:lnSpc>
                <a:spcPct val="100000"/>
              </a:lnSpc>
              <a:spcBef>
                <a:spcPct val="0"/>
              </a:spcBef>
              <a:spcAft>
                <a:spcPct val="0"/>
              </a:spcAft>
              <a:buNone/>
            </a:pPr>
            <a:r>
              <a:rPr lang="lv-LV" altLang="lv-LV" dirty="0"/>
              <a:t>Klaipėdoje aplankėme delfinariumą, </a:t>
            </a:r>
            <a:r>
              <a:rPr lang="lv-LV" altLang="lv-LV" dirty="0">
                <a:hlinkClick r:id="rId2"/>
              </a:rPr>
              <a:t>  </a:t>
            </a:r>
            <a:r>
              <a:rPr lang="lv-LV" altLang="lv-LV" dirty="0"/>
              <a:t>Lietuvos jūrų muziejų ir akvariumą, neseniai atidarytą po rekonstrukcijos.</a:t>
            </a:r>
          </a:p>
          <a:p>
            <a:pPr marL="0" lvl="0" indent="0" eaLnBrk="0" fontAlgn="base" hangingPunct="0">
              <a:lnSpc>
                <a:spcPct val="100000"/>
              </a:lnSpc>
              <a:spcBef>
                <a:spcPct val="0"/>
              </a:spcBef>
              <a:spcAft>
                <a:spcPct val="0"/>
              </a:spcAft>
              <a:buNone/>
            </a:pPr>
            <a:r>
              <a:rPr lang="lv-LV" altLang="lv-LV" dirty="0"/>
              <a:t>Delfinariume vyko nuotaikingas, Kalėdinis pasirodymas ,,Mažylis ir Karlsonas“. </a:t>
            </a:r>
            <a:br>
              <a:rPr lang="lv-LV" altLang="lv-LV" dirty="0"/>
            </a:br>
            <a:r>
              <a:rPr lang="lv-LV" altLang="lv-LV" dirty="0"/>
              <a:t>Aktoriai: Jūrų liūtas, delfinai ir akrobatai.</a:t>
            </a:r>
          </a:p>
          <a:p>
            <a:pPr marL="0" lvl="0" indent="0" eaLnBrk="0" fontAlgn="base" hangingPunct="0">
              <a:lnSpc>
                <a:spcPct val="100000"/>
              </a:lnSpc>
              <a:spcBef>
                <a:spcPct val="0"/>
              </a:spcBef>
              <a:spcAft>
                <a:spcPct val="0"/>
              </a:spcAft>
              <a:buNone/>
            </a:pPr>
            <a:r>
              <a:rPr lang="lv-LV" altLang="lv-LV" dirty="0"/>
              <a:t>Akvariumas tikrai labai įspūdingas. Susipažinome su Lietuvos bei tropinėmis žuvimis. Galėjomevaikščioti po akvariumu ir matyti žuvis plaukiojančias mums virš galvų.</a:t>
            </a:r>
          </a:p>
          <a:p>
            <a:endParaRPr lang="lv-LV" dirty="0"/>
          </a:p>
        </p:txBody>
      </p:sp>
      <p:pic>
        <p:nvPicPr>
          <p:cNvPr id="3120" name="Picture 48" descr="http://www.woodyard.eu/gyvenimovartai/wp-content/uploads/2015/04/25396243_1632898366732948_4736651426429418903_n-300x300.jpg">
            <a:hlinkClick r:id="rId2"/>
            <a:extLst>
              <a:ext uri="{FF2B5EF4-FFF2-40B4-BE49-F238E27FC236}">
                <a16:creationId xmlns:a16="http://schemas.microsoft.com/office/drawing/2014/main" xmlns="" id="{78F44B18-9AE8-4530-A60F-6FD835D3D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2152"/>
            <a:ext cx="6693695" cy="6693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127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Dirbame Žaliakalniu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Dirbame Žaliakalniui" id="{85C0D9C7-F02B-4AC0-96F3-37AAC6A1BB20}" vid="{35D67175-3FBC-4C76-B9F7-7956A644EC32}"/>
    </a:ext>
  </a:extLst>
</a:theme>
</file>

<file path=docProps/app.xml><?xml version="1.0" encoding="utf-8"?>
<Properties xmlns="http://schemas.openxmlformats.org/officeDocument/2006/extended-properties" xmlns:vt="http://schemas.openxmlformats.org/officeDocument/2006/docPropsVTypes">
  <Template>Dirbame Žaliakalniui</Template>
  <TotalTime>28</TotalTime>
  <Words>517</Words>
  <Application>Microsoft Office PowerPoint</Application>
  <PresentationFormat>Pasirinktinai</PresentationFormat>
  <Paragraphs>39</Paragraphs>
  <Slides>11</Slides>
  <Notes>0</Notes>
  <HiddenSlides>0</HiddenSlides>
  <MMClips>0</MMClips>
  <ScaleCrop>false</ScaleCrop>
  <HeadingPairs>
    <vt:vector size="4" baseType="variant">
      <vt:variant>
        <vt:lpstr>Tema</vt:lpstr>
      </vt:variant>
      <vt:variant>
        <vt:i4>1</vt:i4>
      </vt:variant>
      <vt:variant>
        <vt:lpstr>Skaidrių pavadinimai</vt:lpstr>
      </vt:variant>
      <vt:variant>
        <vt:i4>11</vt:i4>
      </vt:variant>
    </vt:vector>
  </HeadingPairs>
  <TitlesOfParts>
    <vt:vector size="12" baseType="lpstr">
      <vt:lpstr>Dirbame Žaliakalniui</vt:lpstr>
      <vt:lpstr>Dirbame Žaliakalniui</vt:lpstr>
      <vt:lpstr>Dirbame Žaliakalniui</vt:lpstr>
      <vt:lpstr>Dirbame Žaliakalniui</vt:lpstr>
      <vt:lpstr>Lyderių mokymų užsiėmimai</vt:lpstr>
      <vt:lpstr>Kelionė į Trakus</vt:lpstr>
      <vt:lpstr>Naktinis žygis ir kaukų naktys</vt:lpstr>
      <vt:lpstr>Žalingų įpročių prevencija</vt:lpstr>
      <vt:lpstr>Kelionė į Vilnių</vt:lpstr>
      <vt:lpstr>Kelionė i Klaipėdą</vt:lpstr>
      <vt:lpstr>Kalėdų dvasia</vt:lpstr>
      <vt:lpstr>PowerPoint pristatymas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Dirbame Žaliakalniui</dc:title>
  <dc:creator>Giedrius</dc:creator>
  <cp:lastModifiedBy>Justina Juodienė</cp:lastModifiedBy>
  <cp:revision>3</cp:revision>
  <dcterms:created xsi:type="dcterms:W3CDTF">2018-01-30T12:50:46Z</dcterms:created>
  <dcterms:modified xsi:type="dcterms:W3CDTF">2018-02-01T09:53:01Z</dcterms:modified>
</cp:coreProperties>
</file>