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67" r:id="rId4"/>
    <p:sldId id="264" r:id="rId5"/>
    <p:sldId id="268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C2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674"/>
  </p:normalViewPr>
  <p:slideViewPr>
    <p:cSldViewPr snapToGrid="0" snapToObjects="1">
      <p:cViewPr varScale="1">
        <p:scale>
          <a:sx n="109" d="100"/>
          <a:sy n="109" d="100"/>
        </p:scale>
        <p:origin x="144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lmnsc.lt/neformalusis_vaiku_svietimas/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lmnsc.lt/neformalusis_vaiku_svietimas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EE23C4-15D7-4430-B2E3-926BBFAC3F1D}" type="doc">
      <dgm:prSet loTypeId="urn:microsoft.com/office/officeart/2005/8/layout/p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lt-LT"/>
        </a:p>
      </dgm:t>
    </dgm:pt>
    <dgm:pt modelId="{B42A4026-8553-4D2D-A5C4-0D0C9276E2A7}">
      <dgm:prSet phldrT="[Tekstas]" custT="1"/>
      <dgm:spPr/>
      <dgm:t>
        <a:bodyPr/>
        <a:lstStyle/>
        <a:p>
          <a:pPr algn="ctr"/>
          <a:r>
            <a:rPr lang="en-US" sz="1400" b="1" dirty="0" smtClean="0"/>
            <a:t>LIETUVOS MOKINI</a:t>
          </a:r>
          <a:r>
            <a:rPr lang="lt-LT" sz="1400" b="1" dirty="0" smtClean="0"/>
            <a:t>Ų NEFORMALIOJO ŠVIETIMO CENTRAS (LMNŠC)</a:t>
          </a:r>
        </a:p>
        <a:p>
          <a:pPr algn="ctr"/>
          <a:r>
            <a:rPr lang="lt-LT" sz="1400" b="1" dirty="0" smtClean="0"/>
            <a:t>BENDROS LIETUVIŲ-UKRAINIEČIŲ STOVYKLOS </a:t>
          </a:r>
        </a:p>
        <a:p>
          <a:pPr algn="l"/>
          <a:r>
            <a:rPr lang="lt-LT" sz="1400" dirty="0" smtClean="0"/>
            <a:t>(pilnas valstybinis finansavimas) </a:t>
          </a:r>
          <a:r>
            <a:rPr lang="lt-LT" sz="1400" dirty="0" smtClean="0">
              <a:hlinkClick xmlns:r="http://schemas.openxmlformats.org/officeDocument/2006/relationships" r:id="rId1"/>
            </a:rPr>
            <a:t>https://www.lmnsc.lt/neformalusis_vaiku_svietimas/</a:t>
          </a:r>
          <a:endParaRPr lang="lt-LT" sz="1400" dirty="0" smtClean="0"/>
        </a:p>
      </dgm:t>
    </dgm:pt>
    <dgm:pt modelId="{D6595C34-62A0-4DB0-A75D-077B062E770D}" type="parTrans" cxnId="{EA1FFF28-C3F2-4159-8AB8-CEE1295CC2D7}">
      <dgm:prSet/>
      <dgm:spPr/>
      <dgm:t>
        <a:bodyPr/>
        <a:lstStyle/>
        <a:p>
          <a:endParaRPr lang="lt-LT"/>
        </a:p>
      </dgm:t>
    </dgm:pt>
    <dgm:pt modelId="{8B855390-281A-4628-AF6F-21C22390795B}" type="sibTrans" cxnId="{EA1FFF28-C3F2-4159-8AB8-CEE1295CC2D7}">
      <dgm:prSet/>
      <dgm:spPr/>
      <dgm:t>
        <a:bodyPr/>
        <a:lstStyle/>
        <a:p>
          <a:endParaRPr lang="lt-LT"/>
        </a:p>
      </dgm:t>
    </dgm:pt>
    <dgm:pt modelId="{1DC637B2-DB1F-458A-A487-A6D2CA482B0F}">
      <dgm:prSet phldrT="[Tekstas]" custT="1"/>
      <dgm:spPr/>
      <dgm:t>
        <a:bodyPr/>
        <a:lstStyle/>
        <a:p>
          <a:r>
            <a:rPr lang="lt-LT" sz="2000" b="1" dirty="0" smtClean="0"/>
            <a:t>„</a:t>
          </a:r>
          <a:r>
            <a:rPr lang="lt-LT" sz="1400" b="1" dirty="0" smtClean="0"/>
            <a:t>INICIATYVOS KAUNUI“ PROGRAMA</a:t>
          </a:r>
        </a:p>
        <a:p>
          <a:r>
            <a:rPr lang="lt-LT" sz="1400" dirty="0" smtClean="0"/>
            <a:t>(NVO, savivaldybės dalinis finansavimas)</a:t>
          </a:r>
          <a:endParaRPr lang="lt-LT" sz="1400" dirty="0"/>
        </a:p>
      </dgm:t>
    </dgm:pt>
    <dgm:pt modelId="{282DDA52-4027-4628-9E4B-DD300FFF751E}" type="parTrans" cxnId="{DFD08C4D-D81E-48F4-9175-33A87ED0915B}">
      <dgm:prSet/>
      <dgm:spPr/>
      <dgm:t>
        <a:bodyPr/>
        <a:lstStyle/>
        <a:p>
          <a:endParaRPr lang="lt-LT"/>
        </a:p>
      </dgm:t>
    </dgm:pt>
    <dgm:pt modelId="{BBB44073-7280-49BE-AF0E-5DEB3228CB50}" type="sibTrans" cxnId="{DFD08C4D-D81E-48F4-9175-33A87ED0915B}">
      <dgm:prSet/>
      <dgm:spPr/>
      <dgm:t>
        <a:bodyPr/>
        <a:lstStyle/>
        <a:p>
          <a:endParaRPr lang="lt-LT"/>
        </a:p>
      </dgm:t>
    </dgm:pt>
    <dgm:pt modelId="{7D21A1FE-1A3C-4E90-8F77-3BB310AAE693}">
      <dgm:prSet phldrT="[Tekstas]" custT="1"/>
      <dgm:spPr/>
      <dgm:t>
        <a:bodyPr/>
        <a:lstStyle/>
        <a:p>
          <a:r>
            <a:rPr lang="lt-LT" sz="1400" b="1" dirty="0" smtClean="0"/>
            <a:t>MOKYKLŲ ORGANIZUOJAMOS VASAROS POILSIO STOVYKLOS (NEMOKAMO MAITINIMO CENTRAI)</a:t>
          </a:r>
        </a:p>
        <a:p>
          <a:r>
            <a:rPr lang="lt-LT" sz="1400" dirty="0" smtClean="0"/>
            <a:t>(savivaldybės finansavimas)</a:t>
          </a:r>
          <a:endParaRPr lang="lt-LT" sz="1400" dirty="0"/>
        </a:p>
      </dgm:t>
    </dgm:pt>
    <dgm:pt modelId="{94BDE8E1-3B3A-48E5-95A5-620083E677FB}" type="parTrans" cxnId="{84F00ED4-178C-42C9-9E4F-0F83AF97BA47}">
      <dgm:prSet/>
      <dgm:spPr/>
      <dgm:t>
        <a:bodyPr/>
        <a:lstStyle/>
        <a:p>
          <a:endParaRPr lang="lt-LT"/>
        </a:p>
      </dgm:t>
    </dgm:pt>
    <dgm:pt modelId="{08DC4420-287F-4F9B-823D-3AB3FF5E5801}" type="sibTrans" cxnId="{84F00ED4-178C-42C9-9E4F-0F83AF97BA47}">
      <dgm:prSet/>
      <dgm:spPr/>
      <dgm:t>
        <a:bodyPr/>
        <a:lstStyle/>
        <a:p>
          <a:endParaRPr lang="lt-LT"/>
        </a:p>
      </dgm:t>
    </dgm:pt>
    <dgm:pt modelId="{7682312E-CFA9-4271-9721-EC78227A5FD7}">
      <dgm:prSet phldrT="[Tekstas]" custT="1"/>
      <dgm:spPr/>
      <dgm:t>
        <a:bodyPr/>
        <a:lstStyle/>
        <a:p>
          <a:r>
            <a:rPr lang="lt-LT" sz="1400" b="1" dirty="0" smtClean="0"/>
            <a:t>BIUDŽETINIŲ NEFORMALIOJO UGDYMO (NU) MOKYKLŲ STOVYKLOS</a:t>
          </a:r>
        </a:p>
        <a:p>
          <a:pPr algn="ctr"/>
          <a:r>
            <a:rPr lang="lt-LT" sz="1400" dirty="0" smtClean="0"/>
            <a:t>(mokamos stovyklos, nuolaidos vaikams iš socialiai jautresnės </a:t>
          </a:r>
          <a:r>
            <a:rPr lang="lt-LT" sz="1400" i="0" dirty="0" smtClean="0"/>
            <a:t>grupės) </a:t>
          </a:r>
        </a:p>
        <a:p>
          <a:pPr algn="ctr"/>
          <a:r>
            <a:rPr lang="lt-LT" sz="1200" i="1" dirty="0" smtClean="0"/>
            <a:t>(KMST 2022-02-01 sprendimas T-18)</a:t>
          </a:r>
          <a:endParaRPr lang="lt-LT" sz="1200" i="1" dirty="0"/>
        </a:p>
      </dgm:t>
    </dgm:pt>
    <dgm:pt modelId="{E6BF20D4-8723-421C-B0B2-E9B81E66A808}" type="parTrans" cxnId="{A1EE59AD-436F-48DD-AFA5-6B985D3AC965}">
      <dgm:prSet/>
      <dgm:spPr/>
      <dgm:t>
        <a:bodyPr/>
        <a:lstStyle/>
        <a:p>
          <a:endParaRPr lang="lt-LT"/>
        </a:p>
      </dgm:t>
    </dgm:pt>
    <dgm:pt modelId="{EC63216B-3685-4579-9910-E497EE261A17}" type="sibTrans" cxnId="{A1EE59AD-436F-48DD-AFA5-6B985D3AC965}">
      <dgm:prSet/>
      <dgm:spPr/>
      <dgm:t>
        <a:bodyPr/>
        <a:lstStyle/>
        <a:p>
          <a:endParaRPr lang="lt-LT"/>
        </a:p>
      </dgm:t>
    </dgm:pt>
    <dgm:pt modelId="{C2146A0A-2FC7-498F-B92C-2757C024C401}">
      <dgm:prSet phldrT="[Tekstas]" custT="1"/>
      <dgm:spPr/>
      <dgm:t>
        <a:bodyPr/>
        <a:lstStyle/>
        <a:p>
          <a:r>
            <a:rPr lang="lt-LT" sz="1400" b="1" dirty="0" smtClean="0"/>
            <a:t>NEMOKAMI VASAROS UŽSIĖMIMAI</a:t>
          </a:r>
        </a:p>
        <a:p>
          <a:r>
            <a:rPr lang="lt-LT" sz="1400" dirty="0" smtClean="0"/>
            <a:t>(3-4 val.)</a:t>
          </a:r>
          <a:endParaRPr lang="lt-LT" sz="1400" dirty="0"/>
        </a:p>
      </dgm:t>
    </dgm:pt>
    <dgm:pt modelId="{4F5BDB5E-5C44-44CD-BA7B-9BC5B869D87F}" type="parTrans" cxnId="{BE27FFFC-54D1-4952-AFD2-BAB1FF14D146}">
      <dgm:prSet/>
      <dgm:spPr/>
      <dgm:t>
        <a:bodyPr/>
        <a:lstStyle/>
        <a:p>
          <a:endParaRPr lang="lt-LT"/>
        </a:p>
      </dgm:t>
    </dgm:pt>
    <dgm:pt modelId="{9B634048-0750-4739-A0C0-1F4D5615DDC9}" type="sibTrans" cxnId="{BE27FFFC-54D1-4952-AFD2-BAB1FF14D146}">
      <dgm:prSet/>
      <dgm:spPr/>
      <dgm:t>
        <a:bodyPr/>
        <a:lstStyle/>
        <a:p>
          <a:endParaRPr lang="lt-LT"/>
        </a:p>
      </dgm:t>
    </dgm:pt>
    <dgm:pt modelId="{EB949760-53B3-4450-BD91-7182A7FB13C6}" type="pres">
      <dgm:prSet presAssocID="{C5EE23C4-15D7-4430-B2E3-926BBFAC3F1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AEBD834F-D821-4205-A704-FBAD27E15DEA}" type="pres">
      <dgm:prSet presAssocID="{B42A4026-8553-4D2D-A5C4-0D0C9276E2A7}" presName="compNode" presStyleCnt="0"/>
      <dgm:spPr/>
      <dgm:t>
        <a:bodyPr/>
        <a:lstStyle/>
        <a:p>
          <a:endParaRPr lang="lt-LT"/>
        </a:p>
      </dgm:t>
    </dgm:pt>
    <dgm:pt modelId="{A5B92126-4559-4FF5-9A1F-A1280F94C059}" type="pres">
      <dgm:prSet presAssocID="{B42A4026-8553-4D2D-A5C4-0D0C9276E2A7}" presName="pictRect" presStyleLbl="node1" presStyleIdx="0" presStyleCnt="5" custScaleX="141548" custScaleY="107730" custLinFactNeighborX="-1533" custLinFactNeighborY="-8918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lt-LT"/>
        </a:p>
      </dgm:t>
    </dgm:pt>
    <dgm:pt modelId="{41FC2AA1-CE04-4050-93C4-EF35272B6A59}" type="pres">
      <dgm:prSet presAssocID="{B42A4026-8553-4D2D-A5C4-0D0C9276E2A7}" presName="textRect" presStyleLbl="revTx" presStyleIdx="0" presStyleCnt="5" custScaleX="122766" custLinFactY="-92527" custLinFactNeighborX="-926" custLinFactNeighborY="-100000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4E9FE872-1966-4A8E-832F-41BE5F36B892}" type="pres">
      <dgm:prSet presAssocID="{8B855390-281A-4628-AF6F-21C22390795B}" presName="sibTrans" presStyleLbl="sibTrans2D1" presStyleIdx="0" presStyleCnt="0"/>
      <dgm:spPr/>
      <dgm:t>
        <a:bodyPr/>
        <a:lstStyle/>
        <a:p>
          <a:endParaRPr lang="lt-LT"/>
        </a:p>
      </dgm:t>
    </dgm:pt>
    <dgm:pt modelId="{B1AF28BD-F47F-40B9-8730-C95ABCD0E4A3}" type="pres">
      <dgm:prSet presAssocID="{1DC637B2-DB1F-458A-A487-A6D2CA482B0F}" presName="compNode" presStyleCnt="0"/>
      <dgm:spPr/>
      <dgm:t>
        <a:bodyPr/>
        <a:lstStyle/>
        <a:p>
          <a:endParaRPr lang="lt-LT"/>
        </a:p>
      </dgm:t>
    </dgm:pt>
    <dgm:pt modelId="{DB33B4F0-66AE-4CD2-A553-625DD0CAAC45}" type="pres">
      <dgm:prSet presAssocID="{1DC637B2-DB1F-458A-A487-A6D2CA482B0F}" presName="pictRect" presStyleLbl="node1" presStyleIdx="1" presStyleCnt="5" custScaleX="117769" custScaleY="72309"/>
      <dgm:spPr/>
      <dgm:t>
        <a:bodyPr/>
        <a:lstStyle/>
        <a:p>
          <a:endParaRPr lang="lt-LT"/>
        </a:p>
      </dgm:t>
    </dgm:pt>
    <dgm:pt modelId="{3D93D6BB-81F0-403C-B96D-2F5A99E8A407}" type="pres">
      <dgm:prSet presAssocID="{1DC637B2-DB1F-458A-A487-A6D2CA482B0F}" presName="textRect" presStyleLbl="revTx" presStyleIdx="1" presStyleCnt="5" custLinFactY="-57629" custLinFactNeighborX="1810" custLinFactNeighborY="-100000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6C8F3F8F-F233-4C27-8046-B090D7F9533D}" type="pres">
      <dgm:prSet presAssocID="{BBB44073-7280-49BE-AF0E-5DEB3228CB50}" presName="sibTrans" presStyleLbl="sibTrans2D1" presStyleIdx="0" presStyleCnt="0"/>
      <dgm:spPr/>
      <dgm:t>
        <a:bodyPr/>
        <a:lstStyle/>
        <a:p>
          <a:endParaRPr lang="lt-LT"/>
        </a:p>
      </dgm:t>
    </dgm:pt>
    <dgm:pt modelId="{7FFA0C8D-6E8B-49AF-A73A-191087EFADAB}" type="pres">
      <dgm:prSet presAssocID="{7D21A1FE-1A3C-4E90-8F77-3BB310AAE693}" presName="compNode" presStyleCnt="0"/>
      <dgm:spPr/>
      <dgm:t>
        <a:bodyPr/>
        <a:lstStyle/>
        <a:p>
          <a:endParaRPr lang="lt-LT"/>
        </a:p>
      </dgm:t>
    </dgm:pt>
    <dgm:pt modelId="{D121E860-2363-4DE5-82B2-4D194D74A820}" type="pres">
      <dgm:prSet presAssocID="{7D21A1FE-1A3C-4E90-8F77-3BB310AAE693}" presName="pictRect" presStyleLbl="node1" presStyleIdx="2" presStyleCnt="5" custScaleY="87630" custLinFactNeighborY="25008"/>
      <dgm:spPr/>
      <dgm:t>
        <a:bodyPr/>
        <a:lstStyle/>
        <a:p>
          <a:endParaRPr lang="lt-LT"/>
        </a:p>
      </dgm:t>
    </dgm:pt>
    <dgm:pt modelId="{31283F88-9540-49F6-9330-8CCDC51D9430}" type="pres">
      <dgm:prSet presAssocID="{7D21A1FE-1A3C-4E90-8F77-3BB310AAE693}" presName="textRect" presStyleLbl="revTx" presStyleIdx="2" presStyleCnt="5" custLinFactY="-3443" custLinFactNeighborX="-22" custLinFactNeighborY="-100000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762C05A0-427A-4EE8-821F-80DC225C0A18}" type="pres">
      <dgm:prSet presAssocID="{08DC4420-287F-4F9B-823D-3AB3FF5E5801}" presName="sibTrans" presStyleLbl="sibTrans2D1" presStyleIdx="0" presStyleCnt="0"/>
      <dgm:spPr/>
      <dgm:t>
        <a:bodyPr/>
        <a:lstStyle/>
        <a:p>
          <a:endParaRPr lang="lt-LT"/>
        </a:p>
      </dgm:t>
    </dgm:pt>
    <dgm:pt modelId="{72D26CD1-0158-4D27-B9C5-2AEA5770FB0B}" type="pres">
      <dgm:prSet presAssocID="{7682312E-CFA9-4271-9721-EC78227A5FD7}" presName="compNode" presStyleCnt="0"/>
      <dgm:spPr/>
      <dgm:t>
        <a:bodyPr/>
        <a:lstStyle/>
        <a:p>
          <a:endParaRPr lang="lt-LT"/>
        </a:p>
      </dgm:t>
    </dgm:pt>
    <dgm:pt modelId="{DC767B74-8C9D-4199-8BA3-7830841075D4}" type="pres">
      <dgm:prSet presAssocID="{7682312E-CFA9-4271-9721-EC78227A5FD7}" presName="pictRect" presStyleLbl="node1" presStyleIdx="3" presStyleCnt="5" custScaleX="106898" custScaleY="105142" custLinFactNeighborX="1133" custLinFactNeighborY="23787"/>
      <dgm:spPr/>
      <dgm:t>
        <a:bodyPr/>
        <a:lstStyle/>
        <a:p>
          <a:endParaRPr lang="lt-LT"/>
        </a:p>
      </dgm:t>
    </dgm:pt>
    <dgm:pt modelId="{7C04F8CD-6570-42BE-B4BD-C1034018CA92}" type="pres">
      <dgm:prSet presAssocID="{7682312E-CFA9-4271-9721-EC78227A5FD7}" presName="textRect" presStyleLbl="revTx" presStyleIdx="3" presStyleCnt="5" custScaleX="105333" custLinFactY="-41004" custLinFactNeighborX="3782" custLinFactNeighborY="-100000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05B90EEC-FF45-4898-A96A-699C3A6F8A76}" type="pres">
      <dgm:prSet presAssocID="{EC63216B-3685-4579-9910-E497EE261A17}" presName="sibTrans" presStyleLbl="sibTrans2D1" presStyleIdx="0" presStyleCnt="0"/>
      <dgm:spPr/>
      <dgm:t>
        <a:bodyPr/>
        <a:lstStyle/>
        <a:p>
          <a:endParaRPr lang="lt-LT"/>
        </a:p>
      </dgm:t>
    </dgm:pt>
    <dgm:pt modelId="{1D8718F3-6679-4909-82AA-88B5BF79A059}" type="pres">
      <dgm:prSet presAssocID="{C2146A0A-2FC7-498F-B92C-2757C024C401}" presName="compNode" presStyleCnt="0"/>
      <dgm:spPr/>
      <dgm:t>
        <a:bodyPr/>
        <a:lstStyle/>
        <a:p>
          <a:endParaRPr lang="lt-LT"/>
        </a:p>
      </dgm:t>
    </dgm:pt>
    <dgm:pt modelId="{E73B289F-8425-4F3F-BF2F-C73611AE2949}" type="pres">
      <dgm:prSet presAssocID="{C2146A0A-2FC7-498F-B92C-2757C024C401}" presName="pictRect" presStyleLbl="node1" presStyleIdx="4" presStyleCnt="5" custScaleX="96618" custScaleY="81067" custLinFactNeighborX="22" custLinFactNeighborY="26856"/>
      <dgm:spPr/>
      <dgm:t>
        <a:bodyPr/>
        <a:lstStyle/>
        <a:p>
          <a:endParaRPr lang="lt-LT"/>
        </a:p>
      </dgm:t>
    </dgm:pt>
    <dgm:pt modelId="{035376A1-D4A6-4B96-B32C-CB1E9E3DF473}" type="pres">
      <dgm:prSet presAssocID="{C2146A0A-2FC7-498F-B92C-2757C024C401}" presName="textRect" presStyleLbl="revTx" presStyleIdx="4" presStyleCnt="5" custScaleX="90440" custLinFactNeighborX="-643" custLinFactNeighborY="-81017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FCAD7765-4A7B-48AC-B5CF-CA34AC51A668}" type="presOf" srcId="{7D21A1FE-1A3C-4E90-8F77-3BB310AAE693}" destId="{31283F88-9540-49F6-9330-8CCDC51D9430}" srcOrd="0" destOrd="0" presId="urn:microsoft.com/office/officeart/2005/8/layout/pList1"/>
    <dgm:cxn modelId="{84F00ED4-178C-42C9-9E4F-0F83AF97BA47}" srcId="{C5EE23C4-15D7-4430-B2E3-926BBFAC3F1D}" destId="{7D21A1FE-1A3C-4E90-8F77-3BB310AAE693}" srcOrd="2" destOrd="0" parTransId="{94BDE8E1-3B3A-48E5-95A5-620083E677FB}" sibTransId="{08DC4420-287F-4F9B-823D-3AB3FF5E5801}"/>
    <dgm:cxn modelId="{A1EE59AD-436F-48DD-AFA5-6B985D3AC965}" srcId="{C5EE23C4-15D7-4430-B2E3-926BBFAC3F1D}" destId="{7682312E-CFA9-4271-9721-EC78227A5FD7}" srcOrd="3" destOrd="0" parTransId="{E6BF20D4-8723-421C-B0B2-E9B81E66A808}" sibTransId="{EC63216B-3685-4579-9910-E497EE261A17}"/>
    <dgm:cxn modelId="{DFD08C4D-D81E-48F4-9175-33A87ED0915B}" srcId="{C5EE23C4-15D7-4430-B2E3-926BBFAC3F1D}" destId="{1DC637B2-DB1F-458A-A487-A6D2CA482B0F}" srcOrd="1" destOrd="0" parTransId="{282DDA52-4027-4628-9E4B-DD300FFF751E}" sibTransId="{BBB44073-7280-49BE-AF0E-5DEB3228CB50}"/>
    <dgm:cxn modelId="{BE27FFFC-54D1-4952-AFD2-BAB1FF14D146}" srcId="{C5EE23C4-15D7-4430-B2E3-926BBFAC3F1D}" destId="{C2146A0A-2FC7-498F-B92C-2757C024C401}" srcOrd="4" destOrd="0" parTransId="{4F5BDB5E-5C44-44CD-BA7B-9BC5B869D87F}" sibTransId="{9B634048-0750-4739-A0C0-1F4D5615DDC9}"/>
    <dgm:cxn modelId="{37AC58C6-029B-47BC-95DB-D7DC3C968F70}" type="presOf" srcId="{1DC637B2-DB1F-458A-A487-A6D2CA482B0F}" destId="{3D93D6BB-81F0-403C-B96D-2F5A99E8A407}" srcOrd="0" destOrd="0" presId="urn:microsoft.com/office/officeart/2005/8/layout/pList1"/>
    <dgm:cxn modelId="{C1887833-2489-4BE4-A964-4DC6E856794E}" type="presOf" srcId="{C5EE23C4-15D7-4430-B2E3-926BBFAC3F1D}" destId="{EB949760-53B3-4450-BD91-7182A7FB13C6}" srcOrd="0" destOrd="0" presId="urn:microsoft.com/office/officeart/2005/8/layout/pList1"/>
    <dgm:cxn modelId="{EA1FFF28-C3F2-4159-8AB8-CEE1295CC2D7}" srcId="{C5EE23C4-15D7-4430-B2E3-926BBFAC3F1D}" destId="{B42A4026-8553-4D2D-A5C4-0D0C9276E2A7}" srcOrd="0" destOrd="0" parTransId="{D6595C34-62A0-4DB0-A75D-077B062E770D}" sibTransId="{8B855390-281A-4628-AF6F-21C22390795B}"/>
    <dgm:cxn modelId="{DCB8059A-A7E7-4E01-8B85-73BB96FF9520}" type="presOf" srcId="{7682312E-CFA9-4271-9721-EC78227A5FD7}" destId="{7C04F8CD-6570-42BE-B4BD-C1034018CA92}" srcOrd="0" destOrd="0" presId="urn:microsoft.com/office/officeart/2005/8/layout/pList1"/>
    <dgm:cxn modelId="{4A83E901-7E33-4FCE-B659-3E26874B1CDF}" type="presOf" srcId="{08DC4420-287F-4F9B-823D-3AB3FF5E5801}" destId="{762C05A0-427A-4EE8-821F-80DC225C0A18}" srcOrd="0" destOrd="0" presId="urn:microsoft.com/office/officeart/2005/8/layout/pList1"/>
    <dgm:cxn modelId="{63E730A6-3095-4E3A-BB76-7699EC236BC6}" type="presOf" srcId="{B42A4026-8553-4D2D-A5C4-0D0C9276E2A7}" destId="{41FC2AA1-CE04-4050-93C4-EF35272B6A59}" srcOrd="0" destOrd="0" presId="urn:microsoft.com/office/officeart/2005/8/layout/pList1"/>
    <dgm:cxn modelId="{BEA2D450-FAF1-4B15-9717-E2AC232A8BD8}" type="presOf" srcId="{C2146A0A-2FC7-498F-B92C-2757C024C401}" destId="{035376A1-D4A6-4B96-B32C-CB1E9E3DF473}" srcOrd="0" destOrd="0" presId="urn:microsoft.com/office/officeart/2005/8/layout/pList1"/>
    <dgm:cxn modelId="{3BDB5CF1-8219-4C3A-9380-65B668D583B4}" type="presOf" srcId="{8B855390-281A-4628-AF6F-21C22390795B}" destId="{4E9FE872-1966-4A8E-832F-41BE5F36B892}" srcOrd="0" destOrd="0" presId="urn:microsoft.com/office/officeart/2005/8/layout/pList1"/>
    <dgm:cxn modelId="{B044A858-44C1-41D8-9428-CDE7B9B37A9F}" type="presOf" srcId="{EC63216B-3685-4579-9910-E497EE261A17}" destId="{05B90EEC-FF45-4898-A96A-699C3A6F8A76}" srcOrd="0" destOrd="0" presId="urn:microsoft.com/office/officeart/2005/8/layout/pList1"/>
    <dgm:cxn modelId="{B19AFF39-FE4F-4F3F-B300-91303BB6F0E1}" type="presOf" srcId="{BBB44073-7280-49BE-AF0E-5DEB3228CB50}" destId="{6C8F3F8F-F233-4C27-8046-B090D7F9533D}" srcOrd="0" destOrd="0" presId="urn:microsoft.com/office/officeart/2005/8/layout/pList1"/>
    <dgm:cxn modelId="{8EF777C2-5055-4D35-B52F-9F10DFF47D0A}" type="presParOf" srcId="{EB949760-53B3-4450-BD91-7182A7FB13C6}" destId="{AEBD834F-D821-4205-A704-FBAD27E15DEA}" srcOrd="0" destOrd="0" presId="urn:microsoft.com/office/officeart/2005/8/layout/pList1"/>
    <dgm:cxn modelId="{DEF781DA-2E40-456C-AC2E-F4766AD18932}" type="presParOf" srcId="{AEBD834F-D821-4205-A704-FBAD27E15DEA}" destId="{A5B92126-4559-4FF5-9A1F-A1280F94C059}" srcOrd="0" destOrd="0" presId="urn:microsoft.com/office/officeart/2005/8/layout/pList1"/>
    <dgm:cxn modelId="{B0C4A524-7D20-451D-991E-913D4A2733C7}" type="presParOf" srcId="{AEBD834F-D821-4205-A704-FBAD27E15DEA}" destId="{41FC2AA1-CE04-4050-93C4-EF35272B6A59}" srcOrd="1" destOrd="0" presId="urn:microsoft.com/office/officeart/2005/8/layout/pList1"/>
    <dgm:cxn modelId="{6E14CB3C-8EBF-4A40-9B78-7F70711E46DC}" type="presParOf" srcId="{EB949760-53B3-4450-BD91-7182A7FB13C6}" destId="{4E9FE872-1966-4A8E-832F-41BE5F36B892}" srcOrd="1" destOrd="0" presId="urn:microsoft.com/office/officeart/2005/8/layout/pList1"/>
    <dgm:cxn modelId="{5394C408-5029-4F76-9765-1A2D5D44FD3D}" type="presParOf" srcId="{EB949760-53B3-4450-BD91-7182A7FB13C6}" destId="{B1AF28BD-F47F-40B9-8730-C95ABCD0E4A3}" srcOrd="2" destOrd="0" presId="urn:microsoft.com/office/officeart/2005/8/layout/pList1"/>
    <dgm:cxn modelId="{9FBFA54A-CB0B-428E-BBB2-4C8E402F2F5A}" type="presParOf" srcId="{B1AF28BD-F47F-40B9-8730-C95ABCD0E4A3}" destId="{DB33B4F0-66AE-4CD2-A553-625DD0CAAC45}" srcOrd="0" destOrd="0" presId="urn:microsoft.com/office/officeart/2005/8/layout/pList1"/>
    <dgm:cxn modelId="{AF00F3C8-4137-4DBE-A335-685CEC4FD26C}" type="presParOf" srcId="{B1AF28BD-F47F-40B9-8730-C95ABCD0E4A3}" destId="{3D93D6BB-81F0-403C-B96D-2F5A99E8A407}" srcOrd="1" destOrd="0" presId="urn:microsoft.com/office/officeart/2005/8/layout/pList1"/>
    <dgm:cxn modelId="{72856CE8-5173-4188-9A95-BAE8D03BA116}" type="presParOf" srcId="{EB949760-53B3-4450-BD91-7182A7FB13C6}" destId="{6C8F3F8F-F233-4C27-8046-B090D7F9533D}" srcOrd="3" destOrd="0" presId="urn:microsoft.com/office/officeart/2005/8/layout/pList1"/>
    <dgm:cxn modelId="{42D1B8DF-A863-48FD-B4E4-2941F2DBB187}" type="presParOf" srcId="{EB949760-53B3-4450-BD91-7182A7FB13C6}" destId="{7FFA0C8D-6E8B-49AF-A73A-191087EFADAB}" srcOrd="4" destOrd="0" presId="urn:microsoft.com/office/officeart/2005/8/layout/pList1"/>
    <dgm:cxn modelId="{69A75547-AE64-4443-BA98-0F85328B6272}" type="presParOf" srcId="{7FFA0C8D-6E8B-49AF-A73A-191087EFADAB}" destId="{D121E860-2363-4DE5-82B2-4D194D74A820}" srcOrd="0" destOrd="0" presId="urn:microsoft.com/office/officeart/2005/8/layout/pList1"/>
    <dgm:cxn modelId="{5F099E39-C4FC-4794-AB99-DCA8167DC60E}" type="presParOf" srcId="{7FFA0C8D-6E8B-49AF-A73A-191087EFADAB}" destId="{31283F88-9540-49F6-9330-8CCDC51D9430}" srcOrd="1" destOrd="0" presId="urn:microsoft.com/office/officeart/2005/8/layout/pList1"/>
    <dgm:cxn modelId="{9D99333F-E939-4BE4-9EE8-245393FC6859}" type="presParOf" srcId="{EB949760-53B3-4450-BD91-7182A7FB13C6}" destId="{762C05A0-427A-4EE8-821F-80DC225C0A18}" srcOrd="5" destOrd="0" presId="urn:microsoft.com/office/officeart/2005/8/layout/pList1"/>
    <dgm:cxn modelId="{035B0EDD-F9BD-4F51-B153-200EF313E49E}" type="presParOf" srcId="{EB949760-53B3-4450-BD91-7182A7FB13C6}" destId="{72D26CD1-0158-4D27-B9C5-2AEA5770FB0B}" srcOrd="6" destOrd="0" presId="urn:microsoft.com/office/officeart/2005/8/layout/pList1"/>
    <dgm:cxn modelId="{951747CE-AF58-4A17-882A-1E7C476C5ECE}" type="presParOf" srcId="{72D26CD1-0158-4D27-B9C5-2AEA5770FB0B}" destId="{DC767B74-8C9D-4199-8BA3-7830841075D4}" srcOrd="0" destOrd="0" presId="urn:microsoft.com/office/officeart/2005/8/layout/pList1"/>
    <dgm:cxn modelId="{26CCCB75-0C92-42C5-A2EC-15C90B894013}" type="presParOf" srcId="{72D26CD1-0158-4D27-B9C5-2AEA5770FB0B}" destId="{7C04F8CD-6570-42BE-B4BD-C1034018CA92}" srcOrd="1" destOrd="0" presId="urn:microsoft.com/office/officeart/2005/8/layout/pList1"/>
    <dgm:cxn modelId="{A0813FA8-9489-4D9D-941D-4085BBED2D7F}" type="presParOf" srcId="{EB949760-53B3-4450-BD91-7182A7FB13C6}" destId="{05B90EEC-FF45-4898-A96A-699C3A6F8A76}" srcOrd="7" destOrd="0" presId="urn:microsoft.com/office/officeart/2005/8/layout/pList1"/>
    <dgm:cxn modelId="{70D8F2E7-4C63-406E-8076-CE6C96231910}" type="presParOf" srcId="{EB949760-53B3-4450-BD91-7182A7FB13C6}" destId="{1D8718F3-6679-4909-82AA-88B5BF79A059}" srcOrd="8" destOrd="0" presId="urn:microsoft.com/office/officeart/2005/8/layout/pList1"/>
    <dgm:cxn modelId="{1485ABBD-69CE-4D0A-92AB-9CCC45EBA1A1}" type="presParOf" srcId="{1D8718F3-6679-4909-82AA-88B5BF79A059}" destId="{E73B289F-8425-4F3F-BF2F-C73611AE2949}" srcOrd="0" destOrd="0" presId="urn:microsoft.com/office/officeart/2005/8/layout/pList1"/>
    <dgm:cxn modelId="{06C7805F-2205-4F3D-8202-09AB5B1FEC0F}" type="presParOf" srcId="{1D8718F3-6679-4909-82AA-88B5BF79A059}" destId="{035376A1-D4A6-4B96-B32C-CB1E9E3DF473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EE23C4-15D7-4430-B2E3-926BBFAC3F1D}" type="doc">
      <dgm:prSet loTypeId="urn:microsoft.com/office/officeart/2005/8/layout/p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lt-LT"/>
        </a:p>
      </dgm:t>
    </dgm:pt>
    <dgm:pt modelId="{B42A4026-8553-4D2D-A5C4-0D0C9276E2A7}">
      <dgm:prSet phldrT="[Tekstas]" custT="1"/>
      <dgm:spPr/>
      <dgm:t>
        <a:bodyPr/>
        <a:lstStyle/>
        <a:p>
          <a:pPr algn="ctr"/>
          <a:r>
            <a:rPr lang="lt-LT" sz="1400" b="1" dirty="0" smtClean="0"/>
            <a:t>LMNŠC</a:t>
          </a:r>
        </a:p>
        <a:p>
          <a:pPr algn="ctr"/>
          <a:r>
            <a:rPr lang="lt-LT" sz="1400" b="1" dirty="0" smtClean="0"/>
            <a:t>BENDROS LIETUVIŲ-UKRAINIEČIŲ STOVYKLOS </a:t>
          </a:r>
        </a:p>
        <a:p>
          <a:r>
            <a:rPr lang="es-ES" sz="1400" b="1" dirty="0" smtClean="0"/>
            <a:t>1. </a:t>
          </a:r>
          <a:r>
            <a:rPr lang="es-ES" sz="1400" b="0" dirty="0" smtClean="0"/>
            <a:t>Būtinas </a:t>
          </a:r>
          <a:r>
            <a:rPr lang="es-ES" sz="1400" b="0" u="sng" dirty="0" smtClean="0"/>
            <a:t>susitarimo</a:t>
          </a:r>
          <a:r>
            <a:rPr lang="es-ES" sz="1400" b="0" dirty="0" smtClean="0"/>
            <a:t> su mokykla pasirašymas</a:t>
          </a:r>
        </a:p>
        <a:p>
          <a:pPr algn="l"/>
          <a:r>
            <a:rPr lang="es-ES" sz="1400" b="1" dirty="0" smtClean="0"/>
            <a:t>2. Paraiškos</a:t>
          </a:r>
          <a:r>
            <a:rPr lang="es-ES" sz="1400" b="0" dirty="0" smtClean="0"/>
            <a:t> priimamos iki </a:t>
          </a:r>
          <a:r>
            <a:rPr lang="es-ES" sz="1400" b="1" dirty="0" smtClean="0"/>
            <a:t>05.16 d.</a:t>
          </a:r>
          <a:endParaRPr lang="lt-LT" sz="1400" b="1" dirty="0" smtClean="0"/>
        </a:p>
        <a:p>
          <a:pPr algn="l"/>
          <a:r>
            <a:rPr lang="lt-LT" sz="1400" b="1" dirty="0" smtClean="0"/>
            <a:t>3. </a:t>
          </a:r>
          <a:r>
            <a:rPr lang="lt-LT" sz="1400" b="0" dirty="0" smtClean="0"/>
            <a:t>Pareiškėjai – švietimo teikėjai, registruoti Švietimo ir mokslo institucijų registre.</a:t>
          </a:r>
        </a:p>
        <a:p>
          <a:pPr algn="l"/>
          <a:endParaRPr lang="lt-LT" sz="1400" dirty="0" smtClean="0"/>
        </a:p>
      </dgm:t>
    </dgm:pt>
    <dgm:pt modelId="{D6595C34-62A0-4DB0-A75D-077B062E770D}" type="parTrans" cxnId="{EA1FFF28-C3F2-4159-8AB8-CEE1295CC2D7}">
      <dgm:prSet/>
      <dgm:spPr/>
      <dgm:t>
        <a:bodyPr/>
        <a:lstStyle/>
        <a:p>
          <a:endParaRPr lang="lt-LT"/>
        </a:p>
      </dgm:t>
    </dgm:pt>
    <dgm:pt modelId="{8B855390-281A-4628-AF6F-21C22390795B}" type="sibTrans" cxnId="{EA1FFF28-C3F2-4159-8AB8-CEE1295CC2D7}">
      <dgm:prSet/>
      <dgm:spPr/>
      <dgm:t>
        <a:bodyPr/>
        <a:lstStyle/>
        <a:p>
          <a:endParaRPr lang="lt-LT"/>
        </a:p>
      </dgm:t>
    </dgm:pt>
    <dgm:pt modelId="{1DC637B2-DB1F-458A-A487-A6D2CA482B0F}">
      <dgm:prSet phldrT="[Tekstas]" custT="1"/>
      <dgm:spPr/>
      <dgm:t>
        <a:bodyPr/>
        <a:lstStyle/>
        <a:p>
          <a:pPr algn="ctr"/>
          <a:r>
            <a:rPr lang="lt-LT" sz="2000" b="1" dirty="0" smtClean="0"/>
            <a:t>„</a:t>
          </a:r>
          <a:r>
            <a:rPr lang="lt-LT" sz="1400" b="1" dirty="0" smtClean="0"/>
            <a:t>INICIATYVOS KAUNUI“ PROGRAMA</a:t>
          </a:r>
        </a:p>
        <a:p>
          <a:pPr algn="l"/>
          <a:r>
            <a:rPr lang="lt-LT" sz="1400" b="1" dirty="0" smtClean="0"/>
            <a:t>1. </a:t>
          </a:r>
          <a:r>
            <a:rPr lang="lt-LT" sz="1400" b="0" dirty="0" smtClean="0"/>
            <a:t>Būtina registracija (pradžia nuo </a:t>
          </a:r>
          <a:r>
            <a:rPr lang="lt-LT" sz="1400" b="1" dirty="0" smtClean="0"/>
            <a:t>05.05</a:t>
          </a:r>
          <a:r>
            <a:rPr lang="lt-LT" sz="1400" b="0" dirty="0" smtClean="0"/>
            <a:t>) </a:t>
          </a:r>
          <a:r>
            <a:rPr lang="lt-LT" sz="1400" b="0" dirty="0" err="1" smtClean="0"/>
            <a:t>vaikai.kaunas.lt</a:t>
          </a:r>
          <a:r>
            <a:rPr lang="lt-LT" sz="1400" b="0" dirty="0" smtClean="0"/>
            <a:t> </a:t>
          </a:r>
        </a:p>
        <a:p>
          <a:pPr algn="l"/>
          <a:r>
            <a:rPr lang="lt-LT" sz="1400" b="1" dirty="0" smtClean="0"/>
            <a:t>2. </a:t>
          </a:r>
          <a:r>
            <a:rPr lang="lt-LT" sz="1400" b="0" u="sng" dirty="0" smtClean="0"/>
            <a:t>TIK</a:t>
          </a:r>
          <a:r>
            <a:rPr lang="lt-LT" sz="1400" b="0" dirty="0" smtClean="0"/>
            <a:t> Kauno miesto BU mokyklų mokiniai</a:t>
          </a:r>
        </a:p>
        <a:p>
          <a:pPr algn="l"/>
          <a:r>
            <a:rPr lang="lt-LT" sz="1400" b="1" dirty="0" smtClean="0"/>
            <a:t>3. </a:t>
          </a:r>
          <a:r>
            <a:rPr lang="lt-LT" sz="1400" b="0" i="0" dirty="0" smtClean="0"/>
            <a:t>6.2. </a:t>
          </a:r>
          <a:r>
            <a:rPr lang="lt-LT" sz="1400" b="0" i="0" dirty="0" err="1" smtClean="0"/>
            <a:t>gr</a:t>
          </a:r>
          <a:r>
            <a:rPr lang="lt-LT" sz="1400" b="0" i="0" dirty="0" smtClean="0"/>
            <a:t>. </a:t>
          </a:r>
          <a:r>
            <a:rPr lang="lt-LT" sz="1400" b="0" dirty="0" smtClean="0"/>
            <a:t>sąrašų tikslinimas</a:t>
          </a:r>
        </a:p>
        <a:p>
          <a:pPr algn="ctr"/>
          <a:endParaRPr lang="lt-LT" sz="1400" dirty="0"/>
        </a:p>
      </dgm:t>
    </dgm:pt>
    <dgm:pt modelId="{282DDA52-4027-4628-9E4B-DD300FFF751E}" type="parTrans" cxnId="{DFD08C4D-D81E-48F4-9175-33A87ED0915B}">
      <dgm:prSet/>
      <dgm:spPr/>
      <dgm:t>
        <a:bodyPr/>
        <a:lstStyle/>
        <a:p>
          <a:endParaRPr lang="lt-LT"/>
        </a:p>
      </dgm:t>
    </dgm:pt>
    <dgm:pt modelId="{BBB44073-7280-49BE-AF0E-5DEB3228CB50}" type="sibTrans" cxnId="{DFD08C4D-D81E-48F4-9175-33A87ED0915B}">
      <dgm:prSet/>
      <dgm:spPr/>
      <dgm:t>
        <a:bodyPr/>
        <a:lstStyle/>
        <a:p>
          <a:endParaRPr lang="lt-LT"/>
        </a:p>
      </dgm:t>
    </dgm:pt>
    <dgm:pt modelId="{7D21A1FE-1A3C-4E90-8F77-3BB310AAE693}">
      <dgm:prSet phldrT="[Tekstas]" custT="1"/>
      <dgm:spPr/>
      <dgm:t>
        <a:bodyPr/>
        <a:lstStyle/>
        <a:p>
          <a:pPr algn="ctr"/>
          <a:r>
            <a:rPr lang="lt-LT" sz="1400" b="1" dirty="0" smtClean="0"/>
            <a:t>MOKYKLŲ ORGANIZUOJAMOS VASAROS POILSIO STOVYKLOS (NEMOKAMO MAITINIMO CENTRAI)</a:t>
          </a:r>
        </a:p>
        <a:p>
          <a:pPr algn="l"/>
          <a:r>
            <a:rPr lang="es-ES" sz="1400" b="1" dirty="0" smtClean="0"/>
            <a:t>1. </a:t>
          </a:r>
          <a:r>
            <a:rPr lang="lt-LT" sz="1400" b="0" dirty="0" smtClean="0"/>
            <a:t>Mokiniai </a:t>
          </a:r>
          <a:r>
            <a:rPr lang="lt-LT" sz="1400" b="0" u="sng" dirty="0" smtClean="0"/>
            <a:t>gaunantys socialinę paramą </a:t>
          </a:r>
          <a:r>
            <a:rPr lang="lt-LT" sz="1400" b="0" dirty="0" smtClean="0"/>
            <a:t>(nemokamas maitinimas + šeima gauna socialinę paramą arba </a:t>
          </a:r>
          <a:r>
            <a:rPr lang="lt-LT" sz="1400" b="0" u="sng" dirty="0" smtClean="0"/>
            <a:t>skirta parama mokinio reikmenims</a:t>
          </a:r>
          <a:endParaRPr lang="es-ES" sz="1400" b="0" u="sng" dirty="0" smtClean="0"/>
        </a:p>
        <a:p>
          <a:pPr algn="l"/>
          <a:r>
            <a:rPr lang="es-ES" sz="1400" b="1" dirty="0" smtClean="0"/>
            <a:t>2. </a:t>
          </a:r>
          <a:r>
            <a:rPr lang="lt-LT" sz="1400" b="0" dirty="0" smtClean="0"/>
            <a:t>Mokyklos teikia sąrašus</a:t>
          </a:r>
          <a:r>
            <a:rPr lang="lt-LT" sz="1400" b="1" dirty="0" smtClean="0"/>
            <a:t> iki 05.06</a:t>
          </a:r>
        </a:p>
      </dgm:t>
    </dgm:pt>
    <dgm:pt modelId="{94BDE8E1-3B3A-48E5-95A5-620083E677FB}" type="parTrans" cxnId="{84F00ED4-178C-42C9-9E4F-0F83AF97BA47}">
      <dgm:prSet/>
      <dgm:spPr/>
      <dgm:t>
        <a:bodyPr/>
        <a:lstStyle/>
        <a:p>
          <a:endParaRPr lang="lt-LT"/>
        </a:p>
      </dgm:t>
    </dgm:pt>
    <dgm:pt modelId="{08DC4420-287F-4F9B-823D-3AB3FF5E5801}" type="sibTrans" cxnId="{84F00ED4-178C-42C9-9E4F-0F83AF97BA47}">
      <dgm:prSet/>
      <dgm:spPr/>
      <dgm:t>
        <a:bodyPr/>
        <a:lstStyle/>
        <a:p>
          <a:endParaRPr lang="lt-LT"/>
        </a:p>
      </dgm:t>
    </dgm:pt>
    <dgm:pt modelId="{7682312E-CFA9-4271-9721-EC78227A5FD7}">
      <dgm:prSet phldrT="[Tekstas]" custT="1"/>
      <dgm:spPr/>
      <dgm:t>
        <a:bodyPr/>
        <a:lstStyle/>
        <a:p>
          <a:pPr algn="ctr"/>
          <a:r>
            <a:rPr lang="lt-LT" sz="1400" b="1" dirty="0" smtClean="0"/>
            <a:t>BIUDŽETINIŲ NU MOKYKLŲ STOVYKLOS</a:t>
          </a:r>
        </a:p>
        <a:p>
          <a:r>
            <a:rPr lang="lt-LT" sz="1400" b="1" dirty="0" smtClean="0"/>
            <a:t>1. </a:t>
          </a:r>
          <a:r>
            <a:rPr lang="lt-LT" sz="1400" b="0" dirty="0" smtClean="0"/>
            <a:t>Registraciją vykdo NU mokyklos</a:t>
          </a:r>
        </a:p>
        <a:p>
          <a:pPr algn="ctr"/>
          <a:endParaRPr lang="lt-LT" sz="1200" i="1" dirty="0"/>
        </a:p>
      </dgm:t>
    </dgm:pt>
    <dgm:pt modelId="{E6BF20D4-8723-421C-B0B2-E9B81E66A808}" type="parTrans" cxnId="{A1EE59AD-436F-48DD-AFA5-6B985D3AC965}">
      <dgm:prSet/>
      <dgm:spPr/>
      <dgm:t>
        <a:bodyPr/>
        <a:lstStyle/>
        <a:p>
          <a:endParaRPr lang="lt-LT"/>
        </a:p>
      </dgm:t>
    </dgm:pt>
    <dgm:pt modelId="{EC63216B-3685-4579-9910-E497EE261A17}" type="sibTrans" cxnId="{A1EE59AD-436F-48DD-AFA5-6B985D3AC965}">
      <dgm:prSet/>
      <dgm:spPr/>
      <dgm:t>
        <a:bodyPr/>
        <a:lstStyle/>
        <a:p>
          <a:endParaRPr lang="lt-LT"/>
        </a:p>
      </dgm:t>
    </dgm:pt>
    <dgm:pt modelId="{C2146A0A-2FC7-498F-B92C-2757C024C401}">
      <dgm:prSet phldrT="[Tekstas]" custT="1"/>
      <dgm:spPr/>
      <dgm:t>
        <a:bodyPr/>
        <a:lstStyle/>
        <a:p>
          <a:pPr algn="ctr"/>
          <a:r>
            <a:rPr lang="lt-LT" sz="1400" b="1" dirty="0" smtClean="0"/>
            <a:t>NEMOKAMI VASAROS UŽSIĖMIMAI</a:t>
          </a:r>
        </a:p>
        <a:p>
          <a:pPr algn="ctr"/>
          <a:r>
            <a:rPr lang="lt-LT" sz="1400" smtClean="0"/>
            <a:t>(2-4 </a:t>
          </a:r>
          <a:r>
            <a:rPr lang="lt-LT" sz="1400" dirty="0" smtClean="0"/>
            <a:t>val.)</a:t>
          </a:r>
        </a:p>
        <a:p>
          <a:pPr algn="l"/>
          <a:r>
            <a:rPr lang="lt-LT" sz="1400" b="1" dirty="0" smtClean="0"/>
            <a:t>1. R</a:t>
          </a:r>
          <a:r>
            <a:rPr lang="lt-LT" sz="1400" b="0" dirty="0" smtClean="0"/>
            <a:t>egistracija </a:t>
          </a:r>
          <a:r>
            <a:rPr lang="lt-LT" sz="1400" b="0" dirty="0" err="1" smtClean="0"/>
            <a:t>vaikai.kaunas.lt</a:t>
          </a:r>
          <a:endParaRPr lang="lt-LT" sz="1400" dirty="0" smtClean="0"/>
        </a:p>
      </dgm:t>
    </dgm:pt>
    <dgm:pt modelId="{4F5BDB5E-5C44-44CD-BA7B-9BC5B869D87F}" type="parTrans" cxnId="{BE27FFFC-54D1-4952-AFD2-BAB1FF14D146}">
      <dgm:prSet/>
      <dgm:spPr/>
      <dgm:t>
        <a:bodyPr/>
        <a:lstStyle/>
        <a:p>
          <a:endParaRPr lang="lt-LT"/>
        </a:p>
      </dgm:t>
    </dgm:pt>
    <dgm:pt modelId="{9B634048-0750-4739-A0C0-1F4D5615DDC9}" type="sibTrans" cxnId="{BE27FFFC-54D1-4952-AFD2-BAB1FF14D146}">
      <dgm:prSet/>
      <dgm:spPr/>
      <dgm:t>
        <a:bodyPr/>
        <a:lstStyle/>
        <a:p>
          <a:endParaRPr lang="lt-LT"/>
        </a:p>
      </dgm:t>
    </dgm:pt>
    <dgm:pt modelId="{EB949760-53B3-4450-BD91-7182A7FB13C6}" type="pres">
      <dgm:prSet presAssocID="{C5EE23C4-15D7-4430-B2E3-926BBFAC3F1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AEBD834F-D821-4205-A704-FBAD27E15DEA}" type="pres">
      <dgm:prSet presAssocID="{B42A4026-8553-4D2D-A5C4-0D0C9276E2A7}" presName="compNode" presStyleCnt="0"/>
      <dgm:spPr/>
      <dgm:t>
        <a:bodyPr/>
        <a:lstStyle/>
        <a:p>
          <a:endParaRPr lang="lt-LT"/>
        </a:p>
      </dgm:t>
    </dgm:pt>
    <dgm:pt modelId="{A5B92126-4559-4FF5-9A1F-A1280F94C059}" type="pres">
      <dgm:prSet presAssocID="{B42A4026-8553-4D2D-A5C4-0D0C9276E2A7}" presName="pictRect" presStyleLbl="node1" presStyleIdx="0" presStyleCnt="5" custScaleX="208139" custScaleY="119398" custLinFactNeighborX="2727" custLinFactNeighborY="-23189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lt-LT"/>
        </a:p>
      </dgm:t>
    </dgm:pt>
    <dgm:pt modelId="{41FC2AA1-CE04-4050-93C4-EF35272B6A59}" type="pres">
      <dgm:prSet presAssocID="{B42A4026-8553-4D2D-A5C4-0D0C9276E2A7}" presName="textRect" presStyleLbl="revTx" presStyleIdx="0" presStyleCnt="5" custScaleX="186556" custLinFactY="-100000" custLinFactNeighborX="6826" custLinFactNeighborY="-149505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4E9FE872-1966-4A8E-832F-41BE5F36B892}" type="pres">
      <dgm:prSet presAssocID="{8B855390-281A-4628-AF6F-21C22390795B}" presName="sibTrans" presStyleLbl="sibTrans2D1" presStyleIdx="0" presStyleCnt="0"/>
      <dgm:spPr/>
      <dgm:t>
        <a:bodyPr/>
        <a:lstStyle/>
        <a:p>
          <a:endParaRPr lang="lt-LT"/>
        </a:p>
      </dgm:t>
    </dgm:pt>
    <dgm:pt modelId="{B1AF28BD-F47F-40B9-8730-C95ABCD0E4A3}" type="pres">
      <dgm:prSet presAssocID="{1DC637B2-DB1F-458A-A487-A6D2CA482B0F}" presName="compNode" presStyleCnt="0"/>
      <dgm:spPr/>
      <dgm:t>
        <a:bodyPr/>
        <a:lstStyle/>
        <a:p>
          <a:endParaRPr lang="lt-LT"/>
        </a:p>
      </dgm:t>
    </dgm:pt>
    <dgm:pt modelId="{DB33B4F0-66AE-4CD2-A553-625DD0CAAC45}" type="pres">
      <dgm:prSet presAssocID="{1DC637B2-DB1F-458A-A487-A6D2CA482B0F}" presName="pictRect" presStyleLbl="node1" presStyleIdx="1" presStyleCnt="5" custScaleX="181369" custScaleY="127163" custLinFactNeighborX="328" custLinFactNeighborY="-27480"/>
      <dgm:spPr/>
      <dgm:t>
        <a:bodyPr/>
        <a:lstStyle/>
        <a:p>
          <a:endParaRPr lang="lt-LT"/>
        </a:p>
      </dgm:t>
    </dgm:pt>
    <dgm:pt modelId="{3D93D6BB-81F0-403C-B96D-2F5A99E8A407}" type="pres">
      <dgm:prSet presAssocID="{1DC637B2-DB1F-458A-A487-A6D2CA482B0F}" presName="textRect" presStyleLbl="revTx" presStyleIdx="1" presStyleCnt="5" custScaleX="169251" custLinFactY="-100000" custLinFactNeighborX="1883" custLinFactNeighborY="-168732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6C8F3F8F-F233-4C27-8046-B090D7F9533D}" type="pres">
      <dgm:prSet presAssocID="{BBB44073-7280-49BE-AF0E-5DEB3228CB50}" presName="sibTrans" presStyleLbl="sibTrans2D1" presStyleIdx="0" presStyleCnt="0"/>
      <dgm:spPr/>
      <dgm:t>
        <a:bodyPr/>
        <a:lstStyle/>
        <a:p>
          <a:endParaRPr lang="lt-LT"/>
        </a:p>
      </dgm:t>
    </dgm:pt>
    <dgm:pt modelId="{7FFA0C8D-6E8B-49AF-A73A-191087EFADAB}" type="pres">
      <dgm:prSet presAssocID="{7D21A1FE-1A3C-4E90-8F77-3BB310AAE693}" presName="compNode" presStyleCnt="0"/>
      <dgm:spPr/>
      <dgm:t>
        <a:bodyPr/>
        <a:lstStyle/>
        <a:p>
          <a:endParaRPr lang="lt-LT"/>
        </a:p>
      </dgm:t>
    </dgm:pt>
    <dgm:pt modelId="{D121E860-2363-4DE5-82B2-4D194D74A820}" type="pres">
      <dgm:prSet presAssocID="{7D21A1FE-1A3C-4E90-8F77-3BB310AAE693}" presName="pictRect" presStyleLbl="node1" presStyleIdx="2" presStyleCnt="5" custScaleX="177287" custScaleY="145909" custLinFactNeighborX="-13245" custLinFactNeighborY="37948"/>
      <dgm:spPr/>
      <dgm:t>
        <a:bodyPr/>
        <a:lstStyle/>
        <a:p>
          <a:endParaRPr lang="lt-LT"/>
        </a:p>
      </dgm:t>
    </dgm:pt>
    <dgm:pt modelId="{31283F88-9540-49F6-9330-8CCDC51D9430}" type="pres">
      <dgm:prSet presAssocID="{7D21A1FE-1A3C-4E90-8F77-3BB310AAE693}" presName="textRect" presStyleLbl="revTx" presStyleIdx="2" presStyleCnt="5" custScaleX="180387" custLinFactY="-57164" custLinFactNeighborX="-921" custLinFactNeighborY="-100000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762C05A0-427A-4EE8-821F-80DC225C0A18}" type="pres">
      <dgm:prSet presAssocID="{08DC4420-287F-4F9B-823D-3AB3FF5E5801}" presName="sibTrans" presStyleLbl="sibTrans2D1" presStyleIdx="0" presStyleCnt="0"/>
      <dgm:spPr/>
      <dgm:t>
        <a:bodyPr/>
        <a:lstStyle/>
        <a:p>
          <a:endParaRPr lang="lt-LT"/>
        </a:p>
      </dgm:t>
    </dgm:pt>
    <dgm:pt modelId="{72D26CD1-0158-4D27-B9C5-2AEA5770FB0B}" type="pres">
      <dgm:prSet presAssocID="{7682312E-CFA9-4271-9721-EC78227A5FD7}" presName="compNode" presStyleCnt="0"/>
      <dgm:spPr/>
      <dgm:t>
        <a:bodyPr/>
        <a:lstStyle/>
        <a:p>
          <a:endParaRPr lang="lt-LT"/>
        </a:p>
      </dgm:t>
    </dgm:pt>
    <dgm:pt modelId="{DC767B74-8C9D-4199-8BA3-7830841075D4}" type="pres">
      <dgm:prSet presAssocID="{7682312E-CFA9-4271-9721-EC78227A5FD7}" presName="pictRect" presStyleLbl="node1" presStyleIdx="3" presStyleCnt="5" custScaleY="91307" custLinFactNeighborX="-1691" custLinFactNeighborY="23275"/>
      <dgm:spPr/>
      <dgm:t>
        <a:bodyPr/>
        <a:lstStyle/>
        <a:p>
          <a:endParaRPr lang="lt-LT"/>
        </a:p>
      </dgm:t>
    </dgm:pt>
    <dgm:pt modelId="{7C04F8CD-6570-42BE-B4BD-C1034018CA92}" type="pres">
      <dgm:prSet presAssocID="{7682312E-CFA9-4271-9721-EC78227A5FD7}" presName="textRect" presStyleLbl="revTx" presStyleIdx="3" presStyleCnt="5" custLinFactY="-9245" custLinFactNeighborX="-1753" custLinFactNeighborY="-100000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05B90EEC-FF45-4898-A96A-699C3A6F8A76}" type="pres">
      <dgm:prSet presAssocID="{EC63216B-3685-4579-9910-E497EE261A17}" presName="sibTrans" presStyleLbl="sibTrans2D1" presStyleIdx="0" presStyleCnt="0"/>
      <dgm:spPr/>
      <dgm:t>
        <a:bodyPr/>
        <a:lstStyle/>
        <a:p>
          <a:endParaRPr lang="lt-LT"/>
        </a:p>
      </dgm:t>
    </dgm:pt>
    <dgm:pt modelId="{1D8718F3-6679-4909-82AA-88B5BF79A059}" type="pres">
      <dgm:prSet presAssocID="{C2146A0A-2FC7-498F-B92C-2757C024C401}" presName="compNode" presStyleCnt="0"/>
      <dgm:spPr/>
      <dgm:t>
        <a:bodyPr/>
        <a:lstStyle/>
        <a:p>
          <a:endParaRPr lang="lt-LT"/>
        </a:p>
      </dgm:t>
    </dgm:pt>
    <dgm:pt modelId="{E73B289F-8425-4F3F-BF2F-C73611AE2949}" type="pres">
      <dgm:prSet presAssocID="{C2146A0A-2FC7-498F-B92C-2757C024C401}" presName="pictRect" presStyleLbl="node1" presStyleIdx="4" presStyleCnt="5" custScaleX="96618" custScaleY="115409" custLinFactNeighborX="22" custLinFactNeighborY="26856"/>
      <dgm:spPr/>
      <dgm:t>
        <a:bodyPr/>
        <a:lstStyle/>
        <a:p>
          <a:endParaRPr lang="lt-LT"/>
        </a:p>
      </dgm:t>
    </dgm:pt>
    <dgm:pt modelId="{035376A1-D4A6-4B96-B32C-CB1E9E3DF473}" type="pres">
      <dgm:prSet presAssocID="{C2146A0A-2FC7-498F-B92C-2757C024C401}" presName="textRect" presStyleLbl="revTx" presStyleIdx="4" presStyleCnt="5" custScaleX="90440" custLinFactY="-40215" custLinFactNeighborX="1439" custLinFactNeighborY="-100000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FCAD7765-4A7B-48AC-B5CF-CA34AC51A668}" type="presOf" srcId="{7D21A1FE-1A3C-4E90-8F77-3BB310AAE693}" destId="{31283F88-9540-49F6-9330-8CCDC51D9430}" srcOrd="0" destOrd="0" presId="urn:microsoft.com/office/officeart/2005/8/layout/pList1"/>
    <dgm:cxn modelId="{84F00ED4-178C-42C9-9E4F-0F83AF97BA47}" srcId="{C5EE23C4-15D7-4430-B2E3-926BBFAC3F1D}" destId="{7D21A1FE-1A3C-4E90-8F77-3BB310AAE693}" srcOrd="2" destOrd="0" parTransId="{94BDE8E1-3B3A-48E5-95A5-620083E677FB}" sibTransId="{08DC4420-287F-4F9B-823D-3AB3FF5E5801}"/>
    <dgm:cxn modelId="{A1EE59AD-436F-48DD-AFA5-6B985D3AC965}" srcId="{C5EE23C4-15D7-4430-B2E3-926BBFAC3F1D}" destId="{7682312E-CFA9-4271-9721-EC78227A5FD7}" srcOrd="3" destOrd="0" parTransId="{E6BF20D4-8723-421C-B0B2-E9B81E66A808}" sibTransId="{EC63216B-3685-4579-9910-E497EE261A17}"/>
    <dgm:cxn modelId="{DFD08C4D-D81E-48F4-9175-33A87ED0915B}" srcId="{C5EE23C4-15D7-4430-B2E3-926BBFAC3F1D}" destId="{1DC637B2-DB1F-458A-A487-A6D2CA482B0F}" srcOrd="1" destOrd="0" parTransId="{282DDA52-4027-4628-9E4B-DD300FFF751E}" sibTransId="{BBB44073-7280-49BE-AF0E-5DEB3228CB50}"/>
    <dgm:cxn modelId="{BE27FFFC-54D1-4952-AFD2-BAB1FF14D146}" srcId="{C5EE23C4-15D7-4430-B2E3-926BBFAC3F1D}" destId="{C2146A0A-2FC7-498F-B92C-2757C024C401}" srcOrd="4" destOrd="0" parTransId="{4F5BDB5E-5C44-44CD-BA7B-9BC5B869D87F}" sibTransId="{9B634048-0750-4739-A0C0-1F4D5615DDC9}"/>
    <dgm:cxn modelId="{37AC58C6-029B-47BC-95DB-D7DC3C968F70}" type="presOf" srcId="{1DC637B2-DB1F-458A-A487-A6D2CA482B0F}" destId="{3D93D6BB-81F0-403C-B96D-2F5A99E8A407}" srcOrd="0" destOrd="0" presId="urn:microsoft.com/office/officeart/2005/8/layout/pList1"/>
    <dgm:cxn modelId="{C1887833-2489-4BE4-A964-4DC6E856794E}" type="presOf" srcId="{C5EE23C4-15D7-4430-B2E3-926BBFAC3F1D}" destId="{EB949760-53B3-4450-BD91-7182A7FB13C6}" srcOrd="0" destOrd="0" presId="urn:microsoft.com/office/officeart/2005/8/layout/pList1"/>
    <dgm:cxn modelId="{EA1FFF28-C3F2-4159-8AB8-CEE1295CC2D7}" srcId="{C5EE23C4-15D7-4430-B2E3-926BBFAC3F1D}" destId="{B42A4026-8553-4D2D-A5C4-0D0C9276E2A7}" srcOrd="0" destOrd="0" parTransId="{D6595C34-62A0-4DB0-A75D-077B062E770D}" sibTransId="{8B855390-281A-4628-AF6F-21C22390795B}"/>
    <dgm:cxn modelId="{DCB8059A-A7E7-4E01-8B85-73BB96FF9520}" type="presOf" srcId="{7682312E-CFA9-4271-9721-EC78227A5FD7}" destId="{7C04F8CD-6570-42BE-B4BD-C1034018CA92}" srcOrd="0" destOrd="0" presId="urn:microsoft.com/office/officeart/2005/8/layout/pList1"/>
    <dgm:cxn modelId="{4A83E901-7E33-4FCE-B659-3E26874B1CDF}" type="presOf" srcId="{08DC4420-287F-4F9B-823D-3AB3FF5E5801}" destId="{762C05A0-427A-4EE8-821F-80DC225C0A18}" srcOrd="0" destOrd="0" presId="urn:microsoft.com/office/officeart/2005/8/layout/pList1"/>
    <dgm:cxn modelId="{63E730A6-3095-4E3A-BB76-7699EC236BC6}" type="presOf" srcId="{B42A4026-8553-4D2D-A5C4-0D0C9276E2A7}" destId="{41FC2AA1-CE04-4050-93C4-EF35272B6A59}" srcOrd="0" destOrd="0" presId="urn:microsoft.com/office/officeart/2005/8/layout/pList1"/>
    <dgm:cxn modelId="{3BDB5CF1-8219-4C3A-9380-65B668D583B4}" type="presOf" srcId="{8B855390-281A-4628-AF6F-21C22390795B}" destId="{4E9FE872-1966-4A8E-832F-41BE5F36B892}" srcOrd="0" destOrd="0" presId="urn:microsoft.com/office/officeart/2005/8/layout/pList1"/>
    <dgm:cxn modelId="{BEA2D450-FAF1-4B15-9717-E2AC232A8BD8}" type="presOf" srcId="{C2146A0A-2FC7-498F-B92C-2757C024C401}" destId="{035376A1-D4A6-4B96-B32C-CB1E9E3DF473}" srcOrd="0" destOrd="0" presId="urn:microsoft.com/office/officeart/2005/8/layout/pList1"/>
    <dgm:cxn modelId="{B044A858-44C1-41D8-9428-CDE7B9B37A9F}" type="presOf" srcId="{EC63216B-3685-4579-9910-E497EE261A17}" destId="{05B90EEC-FF45-4898-A96A-699C3A6F8A76}" srcOrd="0" destOrd="0" presId="urn:microsoft.com/office/officeart/2005/8/layout/pList1"/>
    <dgm:cxn modelId="{B19AFF39-FE4F-4F3F-B300-91303BB6F0E1}" type="presOf" srcId="{BBB44073-7280-49BE-AF0E-5DEB3228CB50}" destId="{6C8F3F8F-F233-4C27-8046-B090D7F9533D}" srcOrd="0" destOrd="0" presId="urn:microsoft.com/office/officeart/2005/8/layout/pList1"/>
    <dgm:cxn modelId="{8EF777C2-5055-4D35-B52F-9F10DFF47D0A}" type="presParOf" srcId="{EB949760-53B3-4450-BD91-7182A7FB13C6}" destId="{AEBD834F-D821-4205-A704-FBAD27E15DEA}" srcOrd="0" destOrd="0" presId="urn:microsoft.com/office/officeart/2005/8/layout/pList1"/>
    <dgm:cxn modelId="{DEF781DA-2E40-456C-AC2E-F4766AD18932}" type="presParOf" srcId="{AEBD834F-D821-4205-A704-FBAD27E15DEA}" destId="{A5B92126-4559-4FF5-9A1F-A1280F94C059}" srcOrd="0" destOrd="0" presId="urn:microsoft.com/office/officeart/2005/8/layout/pList1"/>
    <dgm:cxn modelId="{B0C4A524-7D20-451D-991E-913D4A2733C7}" type="presParOf" srcId="{AEBD834F-D821-4205-A704-FBAD27E15DEA}" destId="{41FC2AA1-CE04-4050-93C4-EF35272B6A59}" srcOrd="1" destOrd="0" presId="urn:microsoft.com/office/officeart/2005/8/layout/pList1"/>
    <dgm:cxn modelId="{6E14CB3C-8EBF-4A40-9B78-7F70711E46DC}" type="presParOf" srcId="{EB949760-53B3-4450-BD91-7182A7FB13C6}" destId="{4E9FE872-1966-4A8E-832F-41BE5F36B892}" srcOrd="1" destOrd="0" presId="urn:microsoft.com/office/officeart/2005/8/layout/pList1"/>
    <dgm:cxn modelId="{5394C408-5029-4F76-9765-1A2D5D44FD3D}" type="presParOf" srcId="{EB949760-53B3-4450-BD91-7182A7FB13C6}" destId="{B1AF28BD-F47F-40B9-8730-C95ABCD0E4A3}" srcOrd="2" destOrd="0" presId="urn:microsoft.com/office/officeart/2005/8/layout/pList1"/>
    <dgm:cxn modelId="{9FBFA54A-CB0B-428E-BBB2-4C8E402F2F5A}" type="presParOf" srcId="{B1AF28BD-F47F-40B9-8730-C95ABCD0E4A3}" destId="{DB33B4F0-66AE-4CD2-A553-625DD0CAAC45}" srcOrd="0" destOrd="0" presId="urn:microsoft.com/office/officeart/2005/8/layout/pList1"/>
    <dgm:cxn modelId="{AF00F3C8-4137-4DBE-A335-685CEC4FD26C}" type="presParOf" srcId="{B1AF28BD-F47F-40B9-8730-C95ABCD0E4A3}" destId="{3D93D6BB-81F0-403C-B96D-2F5A99E8A407}" srcOrd="1" destOrd="0" presId="urn:microsoft.com/office/officeart/2005/8/layout/pList1"/>
    <dgm:cxn modelId="{72856CE8-5173-4188-9A95-BAE8D03BA116}" type="presParOf" srcId="{EB949760-53B3-4450-BD91-7182A7FB13C6}" destId="{6C8F3F8F-F233-4C27-8046-B090D7F9533D}" srcOrd="3" destOrd="0" presId="urn:microsoft.com/office/officeart/2005/8/layout/pList1"/>
    <dgm:cxn modelId="{42D1B8DF-A863-48FD-B4E4-2941F2DBB187}" type="presParOf" srcId="{EB949760-53B3-4450-BD91-7182A7FB13C6}" destId="{7FFA0C8D-6E8B-49AF-A73A-191087EFADAB}" srcOrd="4" destOrd="0" presId="urn:microsoft.com/office/officeart/2005/8/layout/pList1"/>
    <dgm:cxn modelId="{69A75547-AE64-4443-BA98-0F85328B6272}" type="presParOf" srcId="{7FFA0C8D-6E8B-49AF-A73A-191087EFADAB}" destId="{D121E860-2363-4DE5-82B2-4D194D74A820}" srcOrd="0" destOrd="0" presId="urn:microsoft.com/office/officeart/2005/8/layout/pList1"/>
    <dgm:cxn modelId="{5F099E39-C4FC-4794-AB99-DCA8167DC60E}" type="presParOf" srcId="{7FFA0C8D-6E8B-49AF-A73A-191087EFADAB}" destId="{31283F88-9540-49F6-9330-8CCDC51D9430}" srcOrd="1" destOrd="0" presId="urn:microsoft.com/office/officeart/2005/8/layout/pList1"/>
    <dgm:cxn modelId="{9D99333F-E939-4BE4-9EE8-245393FC6859}" type="presParOf" srcId="{EB949760-53B3-4450-BD91-7182A7FB13C6}" destId="{762C05A0-427A-4EE8-821F-80DC225C0A18}" srcOrd="5" destOrd="0" presId="urn:microsoft.com/office/officeart/2005/8/layout/pList1"/>
    <dgm:cxn modelId="{035B0EDD-F9BD-4F51-B153-200EF313E49E}" type="presParOf" srcId="{EB949760-53B3-4450-BD91-7182A7FB13C6}" destId="{72D26CD1-0158-4D27-B9C5-2AEA5770FB0B}" srcOrd="6" destOrd="0" presId="urn:microsoft.com/office/officeart/2005/8/layout/pList1"/>
    <dgm:cxn modelId="{951747CE-AF58-4A17-882A-1E7C476C5ECE}" type="presParOf" srcId="{72D26CD1-0158-4D27-B9C5-2AEA5770FB0B}" destId="{DC767B74-8C9D-4199-8BA3-7830841075D4}" srcOrd="0" destOrd="0" presId="urn:microsoft.com/office/officeart/2005/8/layout/pList1"/>
    <dgm:cxn modelId="{26CCCB75-0C92-42C5-A2EC-15C90B894013}" type="presParOf" srcId="{72D26CD1-0158-4D27-B9C5-2AEA5770FB0B}" destId="{7C04F8CD-6570-42BE-B4BD-C1034018CA92}" srcOrd="1" destOrd="0" presId="urn:microsoft.com/office/officeart/2005/8/layout/pList1"/>
    <dgm:cxn modelId="{A0813FA8-9489-4D9D-941D-4085BBED2D7F}" type="presParOf" srcId="{EB949760-53B3-4450-BD91-7182A7FB13C6}" destId="{05B90EEC-FF45-4898-A96A-699C3A6F8A76}" srcOrd="7" destOrd="0" presId="urn:microsoft.com/office/officeart/2005/8/layout/pList1"/>
    <dgm:cxn modelId="{70D8F2E7-4C63-406E-8076-CE6C96231910}" type="presParOf" srcId="{EB949760-53B3-4450-BD91-7182A7FB13C6}" destId="{1D8718F3-6679-4909-82AA-88B5BF79A059}" srcOrd="8" destOrd="0" presId="urn:microsoft.com/office/officeart/2005/8/layout/pList1"/>
    <dgm:cxn modelId="{1485ABBD-69CE-4D0A-92AB-9CCC45EBA1A1}" type="presParOf" srcId="{1D8718F3-6679-4909-82AA-88B5BF79A059}" destId="{E73B289F-8425-4F3F-BF2F-C73611AE2949}" srcOrd="0" destOrd="0" presId="urn:microsoft.com/office/officeart/2005/8/layout/pList1"/>
    <dgm:cxn modelId="{06C7805F-2205-4F3D-8202-09AB5B1FEC0F}" type="presParOf" srcId="{1D8718F3-6679-4909-82AA-88B5BF79A059}" destId="{035376A1-D4A6-4B96-B32C-CB1E9E3DF473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270505-7039-47C0-99FA-1F01E0C8D538}" type="doc">
      <dgm:prSet loTypeId="urn:microsoft.com/office/officeart/2005/8/layout/hierarchy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lt-LT"/>
        </a:p>
      </dgm:t>
    </dgm:pt>
    <dgm:pt modelId="{52DE4AC6-257B-412C-9E9C-9A69119ED60B}">
      <dgm:prSet phldrT="[Tekstas]"/>
      <dgm:spPr/>
      <dgm:t>
        <a:bodyPr/>
        <a:lstStyle/>
        <a:p>
          <a:r>
            <a:rPr lang="lt-LT" b="1" dirty="0" smtClean="0">
              <a:solidFill>
                <a:schemeClr val="tx1"/>
              </a:solidFill>
            </a:rPr>
            <a:t>„Iniciatyvos Kaunui“ programa</a:t>
          </a:r>
          <a:endParaRPr lang="lt-LT" b="1" dirty="0">
            <a:solidFill>
              <a:schemeClr val="tx1"/>
            </a:solidFill>
          </a:endParaRPr>
        </a:p>
      </dgm:t>
    </dgm:pt>
    <dgm:pt modelId="{63B1841C-8B75-4D24-A518-0FB20BE662C6}" type="parTrans" cxnId="{2B153445-8231-4077-997F-A9328BAD2CAA}">
      <dgm:prSet/>
      <dgm:spPr/>
      <dgm:t>
        <a:bodyPr/>
        <a:lstStyle/>
        <a:p>
          <a:endParaRPr lang="lt-LT">
            <a:solidFill>
              <a:schemeClr val="accent3">
                <a:lumMod val="50000"/>
              </a:schemeClr>
            </a:solidFill>
          </a:endParaRPr>
        </a:p>
      </dgm:t>
    </dgm:pt>
    <dgm:pt modelId="{150BD372-AFBD-4EE0-A9CF-1634A656395C}" type="sibTrans" cxnId="{2B153445-8231-4077-997F-A9328BAD2CAA}">
      <dgm:prSet/>
      <dgm:spPr/>
      <dgm:t>
        <a:bodyPr/>
        <a:lstStyle/>
        <a:p>
          <a:endParaRPr lang="lt-LT">
            <a:solidFill>
              <a:schemeClr val="accent3">
                <a:lumMod val="50000"/>
              </a:schemeClr>
            </a:solidFill>
          </a:endParaRPr>
        </a:p>
      </dgm:t>
    </dgm:pt>
    <dgm:pt modelId="{8C9FA971-26BD-40A5-9E12-CB5BCEE37027}">
      <dgm:prSet phldrT="[Tekstas]" custT="1"/>
      <dgm:spPr>
        <a:ln w="22225">
          <a:solidFill>
            <a:srgbClr val="FFC000"/>
          </a:solidFill>
        </a:ln>
      </dgm:spPr>
      <dgm:t>
        <a:bodyPr/>
        <a:lstStyle/>
        <a:p>
          <a:pPr algn="l"/>
          <a:r>
            <a:rPr lang="lt-LT" sz="1600" b="1" dirty="0" smtClean="0">
              <a:solidFill>
                <a:schemeClr val="accent3">
                  <a:lumMod val="50000"/>
                </a:schemeClr>
              </a:solidFill>
            </a:rPr>
            <a:t>2154 (852) dalyviai</a:t>
          </a:r>
        </a:p>
        <a:p>
          <a:pPr algn="l"/>
          <a:r>
            <a:rPr lang="lt-LT" sz="1600" b="1" dirty="0" smtClean="0">
              <a:solidFill>
                <a:schemeClr val="accent3">
                  <a:lumMod val="50000"/>
                </a:schemeClr>
              </a:solidFill>
            </a:rPr>
            <a:t>20 NVO </a:t>
          </a:r>
          <a:r>
            <a:rPr lang="lt-LT" sz="1600" dirty="0" smtClean="0">
              <a:solidFill>
                <a:schemeClr val="accent3">
                  <a:lumMod val="50000"/>
                </a:schemeClr>
              </a:solidFill>
            </a:rPr>
            <a:t>organizatorių (</a:t>
          </a:r>
          <a:r>
            <a:rPr lang="lt-LT" sz="1600" b="1" dirty="0" smtClean="0">
              <a:solidFill>
                <a:schemeClr val="accent3">
                  <a:lumMod val="50000"/>
                </a:schemeClr>
              </a:solidFill>
            </a:rPr>
            <a:t>71 pamaina</a:t>
          </a:r>
          <a:r>
            <a:rPr lang="lt-LT" sz="1600" dirty="0" smtClean="0">
              <a:solidFill>
                <a:schemeClr val="accent3">
                  <a:lumMod val="50000"/>
                </a:schemeClr>
              </a:solidFill>
            </a:rPr>
            <a:t>: 61 dieninė stovykla, 10 – stovyklų su nakvyne)</a:t>
          </a:r>
          <a:endParaRPr lang="lt-LT" sz="1600" dirty="0">
            <a:solidFill>
              <a:schemeClr val="accent3">
                <a:lumMod val="50000"/>
              </a:schemeClr>
            </a:solidFill>
          </a:endParaRPr>
        </a:p>
      </dgm:t>
    </dgm:pt>
    <dgm:pt modelId="{DF621D54-8593-42B3-9DD4-0FE1A0E8B720}" type="parTrans" cxnId="{CF7D7CD1-34B6-4D9B-BF84-3F7FDED1AF17}">
      <dgm:prSet/>
      <dgm:spPr>
        <a:ln w="19050">
          <a:solidFill>
            <a:srgbClr val="0070C0"/>
          </a:solidFill>
        </a:ln>
      </dgm:spPr>
      <dgm:t>
        <a:bodyPr/>
        <a:lstStyle/>
        <a:p>
          <a:endParaRPr lang="lt-LT">
            <a:solidFill>
              <a:schemeClr val="accent3">
                <a:lumMod val="50000"/>
              </a:schemeClr>
            </a:solidFill>
          </a:endParaRPr>
        </a:p>
      </dgm:t>
    </dgm:pt>
    <dgm:pt modelId="{BE3EE7A1-368B-4D20-B11C-1BD57AB19F8D}" type="sibTrans" cxnId="{CF7D7CD1-34B6-4D9B-BF84-3F7FDED1AF17}">
      <dgm:prSet/>
      <dgm:spPr/>
      <dgm:t>
        <a:bodyPr/>
        <a:lstStyle/>
        <a:p>
          <a:endParaRPr lang="lt-LT">
            <a:solidFill>
              <a:schemeClr val="accent3">
                <a:lumMod val="50000"/>
              </a:schemeClr>
            </a:solidFill>
          </a:endParaRPr>
        </a:p>
      </dgm:t>
    </dgm:pt>
    <dgm:pt modelId="{DCC8562D-5AA9-457D-9C7B-C6AFEA64AAA6}">
      <dgm:prSet phldrT="[Tekstas]" custT="1"/>
      <dgm:spPr>
        <a:ln w="19050"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lt-LT" sz="1600" b="1" dirty="0" smtClean="0">
              <a:solidFill>
                <a:schemeClr val="accent3">
                  <a:lumMod val="50000"/>
                </a:schemeClr>
              </a:solidFill>
            </a:rPr>
            <a:t>14 nemokamų </a:t>
          </a:r>
          <a:r>
            <a:rPr lang="lt-LT" sz="1600" b="0" dirty="0" smtClean="0">
              <a:solidFill>
                <a:schemeClr val="accent3">
                  <a:lumMod val="50000"/>
                </a:schemeClr>
              </a:solidFill>
            </a:rPr>
            <a:t>stovyklų</a:t>
          </a:r>
        </a:p>
        <a:p>
          <a:r>
            <a:rPr lang="lt-LT" sz="1600" b="1" dirty="0" smtClean="0">
              <a:solidFill>
                <a:schemeClr val="accent3">
                  <a:lumMod val="50000"/>
                </a:schemeClr>
              </a:solidFill>
            </a:rPr>
            <a:t>10 mokamų </a:t>
          </a:r>
          <a:r>
            <a:rPr lang="lt-LT" sz="1600" dirty="0" smtClean="0">
              <a:solidFill>
                <a:schemeClr val="accent3">
                  <a:lumMod val="50000"/>
                </a:schemeClr>
              </a:solidFill>
            </a:rPr>
            <a:t>stovyklų (~39Eur)</a:t>
          </a:r>
          <a:endParaRPr lang="lt-LT" sz="1600" dirty="0">
            <a:solidFill>
              <a:schemeClr val="accent3">
                <a:lumMod val="50000"/>
              </a:schemeClr>
            </a:solidFill>
          </a:endParaRPr>
        </a:p>
      </dgm:t>
    </dgm:pt>
    <dgm:pt modelId="{2DCE8480-DF9A-4A8C-8A5C-19AC81A0FB8F}" type="parTrans" cxnId="{9D98F50A-0473-4A54-96F9-8D6CDFA64D7E}">
      <dgm:prSet/>
      <dgm:spPr>
        <a:ln w="19050">
          <a:solidFill>
            <a:srgbClr val="0070C0"/>
          </a:solidFill>
        </a:ln>
      </dgm:spPr>
      <dgm:t>
        <a:bodyPr/>
        <a:lstStyle/>
        <a:p>
          <a:endParaRPr lang="lt-LT">
            <a:solidFill>
              <a:schemeClr val="accent3">
                <a:lumMod val="50000"/>
              </a:schemeClr>
            </a:solidFill>
          </a:endParaRPr>
        </a:p>
      </dgm:t>
    </dgm:pt>
    <dgm:pt modelId="{4145A8F0-349B-4606-98BE-005B89B3A880}" type="sibTrans" cxnId="{9D98F50A-0473-4A54-96F9-8D6CDFA64D7E}">
      <dgm:prSet/>
      <dgm:spPr/>
      <dgm:t>
        <a:bodyPr/>
        <a:lstStyle/>
        <a:p>
          <a:endParaRPr lang="lt-LT">
            <a:solidFill>
              <a:schemeClr val="accent3">
                <a:lumMod val="50000"/>
              </a:schemeClr>
            </a:solidFill>
          </a:endParaRPr>
        </a:p>
      </dgm:t>
    </dgm:pt>
    <dgm:pt modelId="{BE7DD073-FBB7-43BF-A875-3D66E1EC7C4E}">
      <dgm:prSet phldrT="[Tekstas]"/>
      <dgm:spPr/>
      <dgm:t>
        <a:bodyPr/>
        <a:lstStyle/>
        <a:p>
          <a:r>
            <a:rPr lang="lt-LT" b="1" dirty="0" smtClean="0">
              <a:solidFill>
                <a:schemeClr val="tx1"/>
              </a:solidFill>
            </a:rPr>
            <a:t>Biudžetinių NU mokyklų stovyklos </a:t>
          </a:r>
          <a:endParaRPr lang="lt-LT" b="1" dirty="0">
            <a:solidFill>
              <a:schemeClr val="tx1"/>
            </a:solidFill>
          </a:endParaRPr>
        </a:p>
      </dgm:t>
    </dgm:pt>
    <dgm:pt modelId="{71EBC8E0-E9AB-4C5B-96BD-2982BFB52C63}" type="parTrans" cxnId="{EEC0C0E4-7CBD-442F-9BFB-4B7BF2397B7E}">
      <dgm:prSet/>
      <dgm:spPr/>
      <dgm:t>
        <a:bodyPr/>
        <a:lstStyle/>
        <a:p>
          <a:endParaRPr lang="lt-LT">
            <a:solidFill>
              <a:schemeClr val="accent3">
                <a:lumMod val="50000"/>
              </a:schemeClr>
            </a:solidFill>
          </a:endParaRPr>
        </a:p>
      </dgm:t>
    </dgm:pt>
    <dgm:pt modelId="{F6D8B2D5-DAC8-43DA-B0A0-22EC95A89089}" type="sibTrans" cxnId="{EEC0C0E4-7CBD-442F-9BFB-4B7BF2397B7E}">
      <dgm:prSet/>
      <dgm:spPr/>
      <dgm:t>
        <a:bodyPr/>
        <a:lstStyle/>
        <a:p>
          <a:endParaRPr lang="lt-LT">
            <a:solidFill>
              <a:schemeClr val="accent3">
                <a:lumMod val="50000"/>
              </a:schemeClr>
            </a:solidFill>
          </a:endParaRPr>
        </a:p>
      </dgm:t>
    </dgm:pt>
    <dgm:pt modelId="{7C348B6C-1EDC-4F92-96FA-974B03C9991A}">
      <dgm:prSet phldrT="[Tekstas]" custT="1"/>
      <dgm:spPr>
        <a:ln w="19050"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lt-LT" sz="1600" dirty="0" smtClean="0">
              <a:solidFill>
                <a:schemeClr val="accent3">
                  <a:lumMod val="50000"/>
                </a:schemeClr>
              </a:solidFill>
            </a:rPr>
            <a:t>1. Kauno tautinės kultūros centras</a:t>
          </a:r>
        </a:p>
        <a:p>
          <a:pPr algn="l"/>
          <a:r>
            <a:rPr lang="lt-LT" sz="1600" dirty="0" smtClean="0">
              <a:solidFill>
                <a:schemeClr val="accent3">
                  <a:lumMod val="50000"/>
                </a:schemeClr>
              </a:solidFill>
            </a:rPr>
            <a:t>2. Kauno Miko Petrausko scenos menų mokykla</a:t>
          </a:r>
        </a:p>
        <a:p>
          <a:pPr algn="l"/>
          <a:r>
            <a:rPr lang="lt-LT" sz="1600" dirty="0" smtClean="0">
              <a:solidFill>
                <a:schemeClr val="accent3">
                  <a:lumMod val="50000"/>
                </a:schemeClr>
              </a:solidFill>
            </a:rPr>
            <a:t>3. Kauno A. Žikevičiaus saugaus vaiko mokykla</a:t>
          </a:r>
        </a:p>
        <a:p>
          <a:pPr algn="l"/>
          <a:r>
            <a:rPr lang="lt-LT" sz="1600" dirty="0" smtClean="0">
              <a:solidFill>
                <a:schemeClr val="accent3">
                  <a:lumMod val="50000"/>
                </a:schemeClr>
              </a:solidFill>
            </a:rPr>
            <a:t>4. Kauno moksleivių techninės kūrybos centras</a:t>
          </a:r>
          <a:endParaRPr lang="lt-LT" sz="1600" dirty="0">
            <a:solidFill>
              <a:schemeClr val="accent3">
                <a:lumMod val="50000"/>
              </a:schemeClr>
            </a:solidFill>
          </a:endParaRPr>
        </a:p>
      </dgm:t>
    </dgm:pt>
    <dgm:pt modelId="{A5EA6A3C-F2AF-4B27-BC37-932BABAD7C65}" type="parTrans" cxnId="{3697A117-E2B9-4E18-B3AD-5AED8EE64FD2}">
      <dgm:prSet/>
      <dgm:spPr>
        <a:ln w="19050"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lt-LT">
            <a:solidFill>
              <a:schemeClr val="accent3">
                <a:lumMod val="50000"/>
              </a:schemeClr>
            </a:solidFill>
          </a:endParaRPr>
        </a:p>
      </dgm:t>
    </dgm:pt>
    <dgm:pt modelId="{BFA7934C-6308-4CC7-AB0E-AE1503F37A35}" type="sibTrans" cxnId="{3697A117-E2B9-4E18-B3AD-5AED8EE64FD2}">
      <dgm:prSet/>
      <dgm:spPr/>
      <dgm:t>
        <a:bodyPr/>
        <a:lstStyle/>
        <a:p>
          <a:endParaRPr lang="lt-LT">
            <a:solidFill>
              <a:schemeClr val="accent3">
                <a:lumMod val="50000"/>
              </a:schemeClr>
            </a:solidFill>
          </a:endParaRPr>
        </a:p>
      </dgm:t>
    </dgm:pt>
    <dgm:pt modelId="{2082FF3D-7605-435A-981C-BA8B6CB775B6}" type="pres">
      <dgm:prSet presAssocID="{50270505-7039-47C0-99FA-1F01E0C8D53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lt-LT"/>
        </a:p>
      </dgm:t>
    </dgm:pt>
    <dgm:pt modelId="{F49C66E9-C212-46DA-9D17-FB0CB38D6348}" type="pres">
      <dgm:prSet presAssocID="{52DE4AC6-257B-412C-9E9C-9A69119ED60B}" presName="root" presStyleCnt="0"/>
      <dgm:spPr/>
      <dgm:t>
        <a:bodyPr/>
        <a:lstStyle/>
        <a:p>
          <a:endParaRPr lang="lt-LT"/>
        </a:p>
      </dgm:t>
    </dgm:pt>
    <dgm:pt modelId="{6745BCFF-0560-4A79-B5D9-04AA51726819}" type="pres">
      <dgm:prSet presAssocID="{52DE4AC6-257B-412C-9E9C-9A69119ED60B}" presName="rootComposite" presStyleCnt="0"/>
      <dgm:spPr/>
      <dgm:t>
        <a:bodyPr/>
        <a:lstStyle/>
        <a:p>
          <a:endParaRPr lang="lt-LT"/>
        </a:p>
      </dgm:t>
    </dgm:pt>
    <dgm:pt modelId="{D1D75D46-04B3-4E05-932E-447B517EBEB4}" type="pres">
      <dgm:prSet presAssocID="{52DE4AC6-257B-412C-9E9C-9A69119ED60B}" presName="rootText" presStyleLbl="node1" presStyleIdx="0" presStyleCnt="2" custScaleY="58350"/>
      <dgm:spPr/>
      <dgm:t>
        <a:bodyPr/>
        <a:lstStyle/>
        <a:p>
          <a:endParaRPr lang="lt-LT"/>
        </a:p>
      </dgm:t>
    </dgm:pt>
    <dgm:pt modelId="{5037E118-EA23-4EDA-9F9C-3A58F2EC13C9}" type="pres">
      <dgm:prSet presAssocID="{52DE4AC6-257B-412C-9E9C-9A69119ED60B}" presName="rootConnector" presStyleLbl="node1" presStyleIdx="0" presStyleCnt="2"/>
      <dgm:spPr/>
      <dgm:t>
        <a:bodyPr/>
        <a:lstStyle/>
        <a:p>
          <a:endParaRPr lang="lt-LT"/>
        </a:p>
      </dgm:t>
    </dgm:pt>
    <dgm:pt modelId="{520CBCD0-A4B8-48E3-BC04-77A18EA7B1FD}" type="pres">
      <dgm:prSet presAssocID="{52DE4AC6-257B-412C-9E9C-9A69119ED60B}" presName="childShape" presStyleCnt="0"/>
      <dgm:spPr/>
      <dgm:t>
        <a:bodyPr/>
        <a:lstStyle/>
        <a:p>
          <a:endParaRPr lang="lt-LT"/>
        </a:p>
      </dgm:t>
    </dgm:pt>
    <dgm:pt modelId="{ED0BFD3B-67BE-4778-8CE1-B3BAAF5603C3}" type="pres">
      <dgm:prSet presAssocID="{DF621D54-8593-42B3-9DD4-0FE1A0E8B720}" presName="Name13" presStyleLbl="parChTrans1D2" presStyleIdx="0" presStyleCnt="3"/>
      <dgm:spPr/>
      <dgm:t>
        <a:bodyPr/>
        <a:lstStyle/>
        <a:p>
          <a:endParaRPr lang="lt-LT"/>
        </a:p>
      </dgm:t>
    </dgm:pt>
    <dgm:pt modelId="{7F96B9DF-ACF2-4309-A182-E156767D6B61}" type="pres">
      <dgm:prSet presAssocID="{8C9FA971-26BD-40A5-9E12-CB5BCEE37027}" presName="childText" presStyleLbl="bgAcc1" presStyleIdx="0" presStyleCnt="3" custScaleX="86857" custScaleY="136973" custLinFactNeighborY="-18782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F6957A12-0047-4E86-984D-8FAAC7CC7495}" type="pres">
      <dgm:prSet presAssocID="{2DCE8480-DF9A-4A8C-8A5C-19AC81A0FB8F}" presName="Name13" presStyleLbl="parChTrans1D2" presStyleIdx="1" presStyleCnt="3"/>
      <dgm:spPr/>
      <dgm:t>
        <a:bodyPr/>
        <a:lstStyle/>
        <a:p>
          <a:endParaRPr lang="lt-LT"/>
        </a:p>
      </dgm:t>
    </dgm:pt>
    <dgm:pt modelId="{39DD83E4-1425-44E0-80DB-8B126EE4F2D8}" type="pres">
      <dgm:prSet presAssocID="{DCC8562D-5AA9-457D-9C7B-C6AFEA64AAA6}" presName="childText" presStyleLbl="bgAcc1" presStyleIdx="1" presStyleCnt="3" custScaleX="110801" custScaleY="63547" custLinFactNeighborX="-5002" custLinFactNeighborY="-33581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BAB63BD1-5930-4FFF-B28D-DF3B46C38542}" type="pres">
      <dgm:prSet presAssocID="{BE7DD073-FBB7-43BF-A875-3D66E1EC7C4E}" presName="root" presStyleCnt="0"/>
      <dgm:spPr/>
      <dgm:t>
        <a:bodyPr/>
        <a:lstStyle/>
        <a:p>
          <a:endParaRPr lang="lt-LT"/>
        </a:p>
      </dgm:t>
    </dgm:pt>
    <dgm:pt modelId="{250BB0CD-51D4-4EAB-9A3F-1B39C7C764CD}" type="pres">
      <dgm:prSet presAssocID="{BE7DD073-FBB7-43BF-A875-3D66E1EC7C4E}" presName="rootComposite" presStyleCnt="0"/>
      <dgm:spPr/>
      <dgm:t>
        <a:bodyPr/>
        <a:lstStyle/>
        <a:p>
          <a:endParaRPr lang="lt-LT"/>
        </a:p>
      </dgm:t>
    </dgm:pt>
    <dgm:pt modelId="{2697C207-65A4-47BB-8812-2116BD548592}" type="pres">
      <dgm:prSet presAssocID="{BE7DD073-FBB7-43BF-A875-3D66E1EC7C4E}" presName="rootText" presStyleLbl="node1" presStyleIdx="1" presStyleCnt="2" custScaleY="55888" custLinFactNeighborX="-9725" custLinFactNeighborY="-127"/>
      <dgm:spPr/>
      <dgm:t>
        <a:bodyPr/>
        <a:lstStyle/>
        <a:p>
          <a:endParaRPr lang="lt-LT"/>
        </a:p>
      </dgm:t>
    </dgm:pt>
    <dgm:pt modelId="{C6042344-CD98-46A1-8420-01BE7D7A0466}" type="pres">
      <dgm:prSet presAssocID="{BE7DD073-FBB7-43BF-A875-3D66E1EC7C4E}" presName="rootConnector" presStyleLbl="node1" presStyleIdx="1" presStyleCnt="2"/>
      <dgm:spPr/>
      <dgm:t>
        <a:bodyPr/>
        <a:lstStyle/>
        <a:p>
          <a:endParaRPr lang="lt-LT"/>
        </a:p>
      </dgm:t>
    </dgm:pt>
    <dgm:pt modelId="{72E42096-88B9-4FFD-AB0D-1659E2C0AC31}" type="pres">
      <dgm:prSet presAssocID="{BE7DD073-FBB7-43BF-A875-3D66E1EC7C4E}" presName="childShape" presStyleCnt="0"/>
      <dgm:spPr/>
      <dgm:t>
        <a:bodyPr/>
        <a:lstStyle/>
        <a:p>
          <a:endParaRPr lang="lt-LT"/>
        </a:p>
      </dgm:t>
    </dgm:pt>
    <dgm:pt modelId="{7E577C47-CD0E-4DBF-9907-4A7871234519}" type="pres">
      <dgm:prSet presAssocID="{A5EA6A3C-F2AF-4B27-BC37-932BABAD7C65}" presName="Name13" presStyleLbl="parChTrans1D2" presStyleIdx="2" presStyleCnt="3"/>
      <dgm:spPr/>
      <dgm:t>
        <a:bodyPr/>
        <a:lstStyle/>
        <a:p>
          <a:endParaRPr lang="lt-LT"/>
        </a:p>
      </dgm:t>
    </dgm:pt>
    <dgm:pt modelId="{2D8A647B-83A4-4C02-962C-1A86298F6C2F}" type="pres">
      <dgm:prSet presAssocID="{7C348B6C-1EDC-4F92-96FA-974B03C9991A}" presName="childText" presStyleLbl="bgAcc1" presStyleIdx="2" presStyleCnt="3" custScaleY="189392" custLinFactNeighborX="-18739" custLinFactNeighborY="-18114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3697A117-E2B9-4E18-B3AD-5AED8EE64FD2}" srcId="{BE7DD073-FBB7-43BF-A875-3D66E1EC7C4E}" destId="{7C348B6C-1EDC-4F92-96FA-974B03C9991A}" srcOrd="0" destOrd="0" parTransId="{A5EA6A3C-F2AF-4B27-BC37-932BABAD7C65}" sibTransId="{BFA7934C-6308-4CC7-AB0E-AE1503F37A35}"/>
    <dgm:cxn modelId="{24D926BC-3CB7-41C3-B536-B98E10E7DC66}" type="presOf" srcId="{52DE4AC6-257B-412C-9E9C-9A69119ED60B}" destId="{D1D75D46-04B3-4E05-932E-447B517EBEB4}" srcOrd="0" destOrd="0" presId="urn:microsoft.com/office/officeart/2005/8/layout/hierarchy3"/>
    <dgm:cxn modelId="{2B153445-8231-4077-997F-A9328BAD2CAA}" srcId="{50270505-7039-47C0-99FA-1F01E0C8D538}" destId="{52DE4AC6-257B-412C-9E9C-9A69119ED60B}" srcOrd="0" destOrd="0" parTransId="{63B1841C-8B75-4D24-A518-0FB20BE662C6}" sibTransId="{150BD372-AFBD-4EE0-A9CF-1634A656395C}"/>
    <dgm:cxn modelId="{D598EBEF-6256-400C-9903-E331D7A9EEE7}" type="presOf" srcId="{BE7DD073-FBB7-43BF-A875-3D66E1EC7C4E}" destId="{C6042344-CD98-46A1-8420-01BE7D7A0466}" srcOrd="1" destOrd="0" presId="urn:microsoft.com/office/officeart/2005/8/layout/hierarchy3"/>
    <dgm:cxn modelId="{CF7D7CD1-34B6-4D9B-BF84-3F7FDED1AF17}" srcId="{52DE4AC6-257B-412C-9E9C-9A69119ED60B}" destId="{8C9FA971-26BD-40A5-9E12-CB5BCEE37027}" srcOrd="0" destOrd="0" parTransId="{DF621D54-8593-42B3-9DD4-0FE1A0E8B720}" sibTransId="{BE3EE7A1-368B-4D20-B11C-1BD57AB19F8D}"/>
    <dgm:cxn modelId="{745555A7-0793-4196-9D50-7BB129338F2D}" type="presOf" srcId="{2DCE8480-DF9A-4A8C-8A5C-19AC81A0FB8F}" destId="{F6957A12-0047-4E86-984D-8FAAC7CC7495}" srcOrd="0" destOrd="0" presId="urn:microsoft.com/office/officeart/2005/8/layout/hierarchy3"/>
    <dgm:cxn modelId="{84CF194B-7DBB-4BB3-93EA-A37D6700B8A7}" type="presOf" srcId="{8C9FA971-26BD-40A5-9E12-CB5BCEE37027}" destId="{7F96B9DF-ACF2-4309-A182-E156767D6B61}" srcOrd="0" destOrd="0" presId="urn:microsoft.com/office/officeart/2005/8/layout/hierarchy3"/>
    <dgm:cxn modelId="{15EC5F9F-C50E-4146-8687-63B5EFDE5142}" type="presOf" srcId="{DCC8562D-5AA9-457D-9C7B-C6AFEA64AAA6}" destId="{39DD83E4-1425-44E0-80DB-8B126EE4F2D8}" srcOrd="0" destOrd="0" presId="urn:microsoft.com/office/officeart/2005/8/layout/hierarchy3"/>
    <dgm:cxn modelId="{821005EC-5BD8-4CDA-A829-ACEFE90060AD}" type="presOf" srcId="{DF621D54-8593-42B3-9DD4-0FE1A0E8B720}" destId="{ED0BFD3B-67BE-4778-8CE1-B3BAAF5603C3}" srcOrd="0" destOrd="0" presId="urn:microsoft.com/office/officeart/2005/8/layout/hierarchy3"/>
    <dgm:cxn modelId="{7C9A0873-1E80-4DF1-A9CF-EEA7C8C90CCC}" type="presOf" srcId="{A5EA6A3C-F2AF-4B27-BC37-932BABAD7C65}" destId="{7E577C47-CD0E-4DBF-9907-4A7871234519}" srcOrd="0" destOrd="0" presId="urn:microsoft.com/office/officeart/2005/8/layout/hierarchy3"/>
    <dgm:cxn modelId="{9D98F50A-0473-4A54-96F9-8D6CDFA64D7E}" srcId="{52DE4AC6-257B-412C-9E9C-9A69119ED60B}" destId="{DCC8562D-5AA9-457D-9C7B-C6AFEA64AAA6}" srcOrd="1" destOrd="0" parTransId="{2DCE8480-DF9A-4A8C-8A5C-19AC81A0FB8F}" sibTransId="{4145A8F0-349B-4606-98BE-005B89B3A880}"/>
    <dgm:cxn modelId="{ECB2F313-8CFF-4B9E-9C55-6B73414A05F5}" type="presOf" srcId="{50270505-7039-47C0-99FA-1F01E0C8D538}" destId="{2082FF3D-7605-435A-981C-BA8B6CB775B6}" srcOrd="0" destOrd="0" presId="urn:microsoft.com/office/officeart/2005/8/layout/hierarchy3"/>
    <dgm:cxn modelId="{9816B5EE-7D9B-4D0F-AF86-1F16778C0485}" type="presOf" srcId="{7C348B6C-1EDC-4F92-96FA-974B03C9991A}" destId="{2D8A647B-83A4-4C02-962C-1A86298F6C2F}" srcOrd="0" destOrd="0" presId="urn:microsoft.com/office/officeart/2005/8/layout/hierarchy3"/>
    <dgm:cxn modelId="{9786260C-9C67-4645-82E3-9E0511DF59B5}" type="presOf" srcId="{BE7DD073-FBB7-43BF-A875-3D66E1EC7C4E}" destId="{2697C207-65A4-47BB-8812-2116BD548592}" srcOrd="0" destOrd="0" presId="urn:microsoft.com/office/officeart/2005/8/layout/hierarchy3"/>
    <dgm:cxn modelId="{EEC0C0E4-7CBD-442F-9BFB-4B7BF2397B7E}" srcId="{50270505-7039-47C0-99FA-1F01E0C8D538}" destId="{BE7DD073-FBB7-43BF-A875-3D66E1EC7C4E}" srcOrd="1" destOrd="0" parTransId="{71EBC8E0-E9AB-4C5B-96BD-2982BFB52C63}" sibTransId="{F6D8B2D5-DAC8-43DA-B0A0-22EC95A89089}"/>
    <dgm:cxn modelId="{2241AF67-7C96-4659-AC5F-0F56A6AB5AC2}" type="presOf" srcId="{52DE4AC6-257B-412C-9E9C-9A69119ED60B}" destId="{5037E118-EA23-4EDA-9F9C-3A58F2EC13C9}" srcOrd="1" destOrd="0" presId="urn:microsoft.com/office/officeart/2005/8/layout/hierarchy3"/>
    <dgm:cxn modelId="{44972EB8-C07B-4F33-8E3A-9C413D36CBE3}" type="presParOf" srcId="{2082FF3D-7605-435A-981C-BA8B6CB775B6}" destId="{F49C66E9-C212-46DA-9D17-FB0CB38D6348}" srcOrd="0" destOrd="0" presId="urn:microsoft.com/office/officeart/2005/8/layout/hierarchy3"/>
    <dgm:cxn modelId="{716EFA63-0A03-40D0-B731-6ED38BAEAA6B}" type="presParOf" srcId="{F49C66E9-C212-46DA-9D17-FB0CB38D6348}" destId="{6745BCFF-0560-4A79-B5D9-04AA51726819}" srcOrd="0" destOrd="0" presId="urn:microsoft.com/office/officeart/2005/8/layout/hierarchy3"/>
    <dgm:cxn modelId="{4F54BB05-FCDF-4D47-8063-8E96802910EC}" type="presParOf" srcId="{6745BCFF-0560-4A79-B5D9-04AA51726819}" destId="{D1D75D46-04B3-4E05-932E-447B517EBEB4}" srcOrd="0" destOrd="0" presId="urn:microsoft.com/office/officeart/2005/8/layout/hierarchy3"/>
    <dgm:cxn modelId="{E7699E0C-08DC-4254-A47B-75A8435D336D}" type="presParOf" srcId="{6745BCFF-0560-4A79-B5D9-04AA51726819}" destId="{5037E118-EA23-4EDA-9F9C-3A58F2EC13C9}" srcOrd="1" destOrd="0" presId="urn:microsoft.com/office/officeart/2005/8/layout/hierarchy3"/>
    <dgm:cxn modelId="{5CCDC5F7-7943-47C9-8493-F67B675121FC}" type="presParOf" srcId="{F49C66E9-C212-46DA-9D17-FB0CB38D6348}" destId="{520CBCD0-A4B8-48E3-BC04-77A18EA7B1FD}" srcOrd="1" destOrd="0" presId="urn:microsoft.com/office/officeart/2005/8/layout/hierarchy3"/>
    <dgm:cxn modelId="{D2839D3E-8BAA-4CAB-9FFC-11B04A5D7592}" type="presParOf" srcId="{520CBCD0-A4B8-48E3-BC04-77A18EA7B1FD}" destId="{ED0BFD3B-67BE-4778-8CE1-B3BAAF5603C3}" srcOrd="0" destOrd="0" presId="urn:microsoft.com/office/officeart/2005/8/layout/hierarchy3"/>
    <dgm:cxn modelId="{7D3FA8E9-5804-4620-B32E-6D5F17DE19CD}" type="presParOf" srcId="{520CBCD0-A4B8-48E3-BC04-77A18EA7B1FD}" destId="{7F96B9DF-ACF2-4309-A182-E156767D6B61}" srcOrd="1" destOrd="0" presId="urn:microsoft.com/office/officeart/2005/8/layout/hierarchy3"/>
    <dgm:cxn modelId="{40500A73-B18F-43A5-ADAD-26ED01C805FF}" type="presParOf" srcId="{520CBCD0-A4B8-48E3-BC04-77A18EA7B1FD}" destId="{F6957A12-0047-4E86-984D-8FAAC7CC7495}" srcOrd="2" destOrd="0" presId="urn:microsoft.com/office/officeart/2005/8/layout/hierarchy3"/>
    <dgm:cxn modelId="{1C8DD3DF-60F3-4422-BD4C-719C1C02FC00}" type="presParOf" srcId="{520CBCD0-A4B8-48E3-BC04-77A18EA7B1FD}" destId="{39DD83E4-1425-44E0-80DB-8B126EE4F2D8}" srcOrd="3" destOrd="0" presId="urn:microsoft.com/office/officeart/2005/8/layout/hierarchy3"/>
    <dgm:cxn modelId="{DC9FBB72-BB4B-47F2-B8FB-5A25925E9690}" type="presParOf" srcId="{2082FF3D-7605-435A-981C-BA8B6CB775B6}" destId="{BAB63BD1-5930-4FFF-B28D-DF3B46C38542}" srcOrd="1" destOrd="0" presId="urn:microsoft.com/office/officeart/2005/8/layout/hierarchy3"/>
    <dgm:cxn modelId="{8223B239-A4BF-4A51-8E33-AFB2A7D052A8}" type="presParOf" srcId="{BAB63BD1-5930-4FFF-B28D-DF3B46C38542}" destId="{250BB0CD-51D4-4EAB-9A3F-1B39C7C764CD}" srcOrd="0" destOrd="0" presId="urn:microsoft.com/office/officeart/2005/8/layout/hierarchy3"/>
    <dgm:cxn modelId="{C65DBDCE-C37C-467F-857A-64A8E155F32D}" type="presParOf" srcId="{250BB0CD-51D4-4EAB-9A3F-1B39C7C764CD}" destId="{2697C207-65A4-47BB-8812-2116BD548592}" srcOrd="0" destOrd="0" presId="urn:microsoft.com/office/officeart/2005/8/layout/hierarchy3"/>
    <dgm:cxn modelId="{794666EB-B430-4A62-A62E-59C90C3E2EBF}" type="presParOf" srcId="{250BB0CD-51D4-4EAB-9A3F-1B39C7C764CD}" destId="{C6042344-CD98-46A1-8420-01BE7D7A0466}" srcOrd="1" destOrd="0" presId="urn:microsoft.com/office/officeart/2005/8/layout/hierarchy3"/>
    <dgm:cxn modelId="{D81756C0-D7BB-4A34-B015-86E85643ABEF}" type="presParOf" srcId="{BAB63BD1-5930-4FFF-B28D-DF3B46C38542}" destId="{72E42096-88B9-4FFD-AB0D-1659E2C0AC31}" srcOrd="1" destOrd="0" presId="urn:microsoft.com/office/officeart/2005/8/layout/hierarchy3"/>
    <dgm:cxn modelId="{DA0FD226-8AF1-44FD-9C5F-096CF678973C}" type="presParOf" srcId="{72E42096-88B9-4FFD-AB0D-1659E2C0AC31}" destId="{7E577C47-CD0E-4DBF-9907-4A7871234519}" srcOrd="0" destOrd="0" presId="urn:microsoft.com/office/officeart/2005/8/layout/hierarchy3"/>
    <dgm:cxn modelId="{967A49E7-37A2-4584-9E92-F4B62555634C}" type="presParOf" srcId="{72E42096-88B9-4FFD-AB0D-1659E2C0AC31}" destId="{2D8A647B-83A4-4C02-962C-1A86298F6C2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B92126-4559-4FF5-9A1F-A1280F94C059}">
      <dsp:nvSpPr>
        <dsp:cNvPr id="0" name=""/>
        <dsp:cNvSpPr/>
      </dsp:nvSpPr>
      <dsp:spPr>
        <a:xfrm>
          <a:off x="624838" y="116170"/>
          <a:ext cx="3448977" cy="1808599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C2AA1-CE04-4050-93C4-EF35272B6A59}">
      <dsp:nvSpPr>
        <dsp:cNvPr id="0" name=""/>
        <dsp:cNvSpPr/>
      </dsp:nvSpPr>
      <dsp:spPr>
        <a:xfrm>
          <a:off x="868451" y="269189"/>
          <a:ext cx="2991332" cy="903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LIETUVOS MOKINI</a:t>
          </a:r>
          <a:r>
            <a:rPr lang="lt-LT" sz="1400" b="1" kern="1200" dirty="0" smtClean="0"/>
            <a:t>Ų NEFORMALIOJO ŠVIETIMO CENTRAS (LMNŠC)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BENDROS LIETUVIŲ-UKRAINIEČIŲ STOVYKLOS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kern="1200" dirty="0" smtClean="0"/>
            <a:t>(pilnas valstybinis finansavimas) </a:t>
          </a:r>
          <a:r>
            <a:rPr lang="lt-LT" sz="1400" kern="1200" dirty="0" smtClean="0">
              <a:hlinkClick xmlns:r="http://schemas.openxmlformats.org/officeDocument/2006/relationships" r:id="rId1"/>
            </a:rPr>
            <a:t>https://www.lmnsc.lt/neformalusis_vaiku_svietimas/</a:t>
          </a:r>
          <a:endParaRPr lang="lt-LT" sz="1400" kern="1200" dirty="0" smtClean="0"/>
        </a:p>
      </dsp:txBody>
      <dsp:txXfrm>
        <a:off x="868451" y="269189"/>
        <a:ext cx="2991332" cy="903983"/>
      </dsp:txXfrm>
    </dsp:sp>
    <dsp:sp modelId="{DB33B4F0-66AE-4CD2-A553-625DD0CAAC45}">
      <dsp:nvSpPr>
        <dsp:cNvPr id="0" name=""/>
        <dsp:cNvSpPr/>
      </dsp:nvSpPr>
      <dsp:spPr>
        <a:xfrm>
          <a:off x="4354933" y="414552"/>
          <a:ext cx="2869575" cy="1213942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3D6BB-81F0-403C-B96D-2F5A99E8A407}">
      <dsp:nvSpPr>
        <dsp:cNvPr id="0" name=""/>
        <dsp:cNvSpPr/>
      </dsp:nvSpPr>
      <dsp:spPr>
        <a:xfrm>
          <a:off x="4615516" y="435997"/>
          <a:ext cx="2436613" cy="903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000" b="1" kern="1200" dirty="0" smtClean="0"/>
            <a:t>„</a:t>
          </a:r>
          <a:r>
            <a:rPr lang="lt-LT" sz="1400" b="1" kern="1200" dirty="0" smtClean="0"/>
            <a:t>INICIATYVOS KAUNUI“ PROGRAMA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kern="1200" dirty="0" smtClean="0"/>
            <a:t>(NVO, savivaldybės dalinis finansavimas)</a:t>
          </a:r>
          <a:endParaRPr lang="lt-LT" sz="1400" kern="1200" dirty="0"/>
        </a:p>
      </dsp:txBody>
      <dsp:txXfrm>
        <a:off x="4615516" y="435997"/>
        <a:ext cx="2436613" cy="903983"/>
      </dsp:txXfrm>
    </dsp:sp>
    <dsp:sp modelId="{D121E860-2363-4DE5-82B2-4D194D74A820}">
      <dsp:nvSpPr>
        <dsp:cNvPr id="0" name=""/>
        <dsp:cNvSpPr/>
      </dsp:nvSpPr>
      <dsp:spPr>
        <a:xfrm>
          <a:off x="1830" y="3650586"/>
          <a:ext cx="2436613" cy="147115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283F88-9540-49F6-9330-8CCDC51D9430}">
      <dsp:nvSpPr>
        <dsp:cNvPr id="0" name=""/>
        <dsp:cNvSpPr/>
      </dsp:nvSpPr>
      <dsp:spPr>
        <a:xfrm>
          <a:off x="1294" y="3870629"/>
          <a:ext cx="2436613" cy="903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MOKYKLŲ ORGANIZUOJAMOS VASAROS POILSIO STOVYKLOS (NEMOKAMO MAITINIMO CENTRAI)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kern="1200" dirty="0" smtClean="0"/>
            <a:t>(savivaldybės finansavimas)</a:t>
          </a:r>
          <a:endParaRPr lang="lt-LT" sz="1400" kern="1200" dirty="0"/>
        </a:p>
      </dsp:txBody>
      <dsp:txXfrm>
        <a:off x="1294" y="3870629"/>
        <a:ext cx="2436613" cy="903983"/>
      </dsp:txXfrm>
    </dsp:sp>
    <dsp:sp modelId="{DC767B74-8C9D-4199-8BA3-7830841075D4}">
      <dsp:nvSpPr>
        <dsp:cNvPr id="0" name=""/>
        <dsp:cNvSpPr/>
      </dsp:nvSpPr>
      <dsp:spPr>
        <a:xfrm>
          <a:off x="2709814" y="3556589"/>
          <a:ext cx="2604691" cy="1765151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4F8CD-6570-42BE-B4BD-C1034018CA92}">
      <dsp:nvSpPr>
        <dsp:cNvPr id="0" name=""/>
        <dsp:cNvSpPr/>
      </dsp:nvSpPr>
      <dsp:spPr>
        <a:xfrm>
          <a:off x="2793426" y="3604582"/>
          <a:ext cx="2566558" cy="903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BIUDŽETINIŲ NEFORMALIOJO UGDYMO (NU) MOKYKLŲ STOVYKLOS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kern="1200" dirty="0" smtClean="0"/>
            <a:t>(mokamos stovyklos, nuolaidos vaikams iš socialiai jautresnės </a:t>
          </a:r>
          <a:r>
            <a:rPr lang="lt-LT" sz="1400" i="0" kern="1200" dirty="0" smtClean="0"/>
            <a:t>grupės)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200" i="1" kern="1200" dirty="0" smtClean="0"/>
            <a:t>(KMST 2022-02-01 sprendimas T-18)</a:t>
          </a:r>
          <a:endParaRPr lang="lt-LT" sz="1200" i="1" kern="1200" dirty="0"/>
        </a:p>
      </dsp:txBody>
      <dsp:txXfrm>
        <a:off x="2793426" y="3604582"/>
        <a:ext cx="2566558" cy="903983"/>
      </dsp:txXfrm>
    </dsp:sp>
    <dsp:sp modelId="{E73B289F-8425-4F3F-BF2F-C73611AE2949}">
      <dsp:nvSpPr>
        <dsp:cNvPr id="0" name=""/>
        <dsp:cNvSpPr/>
      </dsp:nvSpPr>
      <dsp:spPr>
        <a:xfrm>
          <a:off x="5531198" y="3709156"/>
          <a:ext cx="2354207" cy="136097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5376A1-D4A6-4B96-B32C-CB1E9E3DF473}">
      <dsp:nvSpPr>
        <dsp:cNvPr id="0" name=""/>
        <dsp:cNvSpPr/>
      </dsp:nvSpPr>
      <dsp:spPr>
        <a:xfrm>
          <a:off x="5590261" y="4045811"/>
          <a:ext cx="2203673" cy="903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NEMOKAMI VASAROS UŽSIĖMIMAI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kern="1200" dirty="0" smtClean="0"/>
            <a:t>(3-4 val.)</a:t>
          </a:r>
          <a:endParaRPr lang="lt-LT" sz="1400" kern="1200" dirty="0"/>
        </a:p>
      </dsp:txBody>
      <dsp:txXfrm>
        <a:off x="5590261" y="4045811"/>
        <a:ext cx="2203673" cy="9039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B92126-4559-4FF5-9A1F-A1280F94C059}">
      <dsp:nvSpPr>
        <dsp:cNvPr id="0" name=""/>
        <dsp:cNvSpPr/>
      </dsp:nvSpPr>
      <dsp:spPr>
        <a:xfrm>
          <a:off x="59648" y="83845"/>
          <a:ext cx="4063991" cy="1606258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C2AA1-CE04-4050-93C4-EF35272B6A59}">
      <dsp:nvSpPr>
        <dsp:cNvPr id="0" name=""/>
        <dsp:cNvSpPr/>
      </dsp:nvSpPr>
      <dsp:spPr>
        <a:xfrm>
          <a:off x="350391" y="64192"/>
          <a:ext cx="3642575" cy="7243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LMNŠC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BENDROS LIETUVIŲ-UKRAINIEČIŲ STOVYKLOS 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1. </a:t>
          </a:r>
          <a:r>
            <a:rPr lang="es-ES" sz="1400" b="0" kern="1200" dirty="0" smtClean="0"/>
            <a:t>Būtinas </a:t>
          </a:r>
          <a:r>
            <a:rPr lang="es-ES" sz="1400" b="0" u="sng" kern="1200" dirty="0" smtClean="0"/>
            <a:t>susitarimo</a:t>
          </a:r>
          <a:r>
            <a:rPr lang="es-ES" sz="1400" b="0" kern="1200" dirty="0" smtClean="0"/>
            <a:t> su mokykla pasirašymas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2. Paraiškos</a:t>
          </a:r>
          <a:r>
            <a:rPr lang="es-ES" sz="1400" b="0" kern="1200" dirty="0" smtClean="0"/>
            <a:t> priimamos iki </a:t>
          </a:r>
          <a:r>
            <a:rPr lang="es-ES" sz="1400" b="1" kern="1200" dirty="0" smtClean="0"/>
            <a:t>05.16 d.</a:t>
          </a:r>
          <a:endParaRPr lang="lt-LT" sz="1400" b="1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3. </a:t>
          </a:r>
          <a:r>
            <a:rPr lang="lt-LT" sz="1400" b="0" kern="1200" dirty="0" smtClean="0"/>
            <a:t>Pareiškėjai – švietimo teikėjai, registruoti Švietimo ir mokslo institucijų registre.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400" kern="1200" dirty="0" smtClean="0"/>
        </a:p>
      </dsp:txBody>
      <dsp:txXfrm>
        <a:off x="350391" y="64192"/>
        <a:ext cx="3642575" cy="724391"/>
      </dsp:txXfrm>
    </dsp:sp>
    <dsp:sp modelId="{DB33B4F0-66AE-4CD2-A553-625DD0CAAC45}">
      <dsp:nvSpPr>
        <dsp:cNvPr id="0" name=""/>
        <dsp:cNvSpPr/>
      </dsp:nvSpPr>
      <dsp:spPr>
        <a:xfrm>
          <a:off x="4272133" y="2"/>
          <a:ext cx="3541296" cy="1710721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3D6BB-81F0-403C-B96D-2F5A99E8A407}">
      <dsp:nvSpPr>
        <dsp:cNvPr id="0" name=""/>
        <dsp:cNvSpPr/>
      </dsp:nvSpPr>
      <dsp:spPr>
        <a:xfrm>
          <a:off x="4420800" y="0"/>
          <a:ext cx="3304688" cy="7243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000" b="1" kern="1200" dirty="0" smtClean="0"/>
            <a:t>„</a:t>
          </a:r>
          <a:r>
            <a:rPr lang="lt-LT" sz="1400" b="1" kern="1200" dirty="0" smtClean="0"/>
            <a:t>INICIATYVOS KAUNUI“ PROGRAMA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1. </a:t>
          </a:r>
          <a:r>
            <a:rPr lang="lt-LT" sz="1400" b="0" kern="1200" dirty="0" smtClean="0"/>
            <a:t>Būtina registracija (pradžia nuo </a:t>
          </a:r>
          <a:r>
            <a:rPr lang="lt-LT" sz="1400" b="1" kern="1200" dirty="0" smtClean="0"/>
            <a:t>05.05</a:t>
          </a:r>
          <a:r>
            <a:rPr lang="lt-LT" sz="1400" b="0" kern="1200" dirty="0" smtClean="0"/>
            <a:t>) </a:t>
          </a:r>
          <a:r>
            <a:rPr lang="lt-LT" sz="1400" b="0" kern="1200" dirty="0" err="1" smtClean="0"/>
            <a:t>vaikai.kaunas.lt</a:t>
          </a:r>
          <a:r>
            <a:rPr lang="lt-LT" sz="1400" b="0" kern="1200" dirty="0" smtClean="0"/>
            <a:t>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2. </a:t>
          </a:r>
          <a:r>
            <a:rPr lang="lt-LT" sz="1400" b="0" u="sng" kern="1200" dirty="0" smtClean="0"/>
            <a:t>TIK</a:t>
          </a:r>
          <a:r>
            <a:rPr lang="lt-LT" sz="1400" b="0" kern="1200" dirty="0" smtClean="0"/>
            <a:t> Kauno miesto BU mokyklų mokiniai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3. </a:t>
          </a:r>
          <a:r>
            <a:rPr lang="lt-LT" sz="1400" b="0" i="0" kern="1200" dirty="0" smtClean="0"/>
            <a:t>6.2. </a:t>
          </a:r>
          <a:r>
            <a:rPr lang="lt-LT" sz="1400" b="0" i="0" kern="1200" dirty="0" err="1" smtClean="0"/>
            <a:t>gr</a:t>
          </a:r>
          <a:r>
            <a:rPr lang="lt-LT" sz="1400" b="0" i="0" kern="1200" dirty="0" smtClean="0"/>
            <a:t>. </a:t>
          </a:r>
          <a:r>
            <a:rPr lang="lt-LT" sz="1400" b="0" kern="1200" dirty="0" smtClean="0"/>
            <a:t>sąrašų tikslinimas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400" kern="1200" dirty="0"/>
        </a:p>
      </dsp:txBody>
      <dsp:txXfrm>
        <a:off x="4420800" y="0"/>
        <a:ext cx="3304688" cy="724391"/>
      </dsp:txXfrm>
    </dsp:sp>
    <dsp:sp modelId="{D121E860-2363-4DE5-82B2-4D194D74A820}">
      <dsp:nvSpPr>
        <dsp:cNvPr id="0" name=""/>
        <dsp:cNvSpPr/>
      </dsp:nvSpPr>
      <dsp:spPr>
        <a:xfrm>
          <a:off x="0" y="3327859"/>
          <a:ext cx="3461594" cy="196291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283F88-9540-49F6-9330-8CCDC51D9430}">
      <dsp:nvSpPr>
        <dsp:cNvPr id="0" name=""/>
        <dsp:cNvSpPr/>
      </dsp:nvSpPr>
      <dsp:spPr>
        <a:xfrm>
          <a:off x="12815" y="3332967"/>
          <a:ext cx="3522123" cy="7243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MOKYKLŲ ORGANIZUOJAMOS VASAROS POILSIO STOVYKLOS (NEMOKAMO MAITINIMO CENTRAI)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1. </a:t>
          </a:r>
          <a:r>
            <a:rPr lang="lt-LT" sz="1400" b="0" kern="1200" dirty="0" smtClean="0"/>
            <a:t>Mokiniai </a:t>
          </a:r>
          <a:r>
            <a:rPr lang="lt-LT" sz="1400" b="0" u="sng" kern="1200" dirty="0" smtClean="0"/>
            <a:t>gaunantys socialinę paramą </a:t>
          </a:r>
          <a:r>
            <a:rPr lang="lt-LT" sz="1400" b="0" kern="1200" dirty="0" smtClean="0"/>
            <a:t>(nemokamas maitinimas + šeima gauna socialinę paramą arba </a:t>
          </a:r>
          <a:r>
            <a:rPr lang="lt-LT" sz="1400" b="0" u="sng" kern="1200" dirty="0" smtClean="0"/>
            <a:t>skirta parama mokinio reikmenims</a:t>
          </a:r>
          <a:endParaRPr lang="es-ES" sz="1400" b="0" u="sng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2. </a:t>
          </a:r>
          <a:r>
            <a:rPr lang="lt-LT" sz="1400" b="0" kern="1200" dirty="0" smtClean="0"/>
            <a:t>Mokyklos teikia sąrašus</a:t>
          </a:r>
          <a:r>
            <a:rPr lang="lt-LT" sz="1400" b="1" kern="1200" dirty="0" smtClean="0"/>
            <a:t> iki 05.06</a:t>
          </a:r>
        </a:p>
      </dsp:txBody>
      <dsp:txXfrm>
        <a:off x="12815" y="3332967"/>
        <a:ext cx="3522123" cy="724391"/>
      </dsp:txXfrm>
    </dsp:sp>
    <dsp:sp modelId="{DC767B74-8C9D-4199-8BA3-7830841075D4}">
      <dsp:nvSpPr>
        <dsp:cNvPr id="0" name=""/>
        <dsp:cNvSpPr/>
      </dsp:nvSpPr>
      <dsp:spPr>
        <a:xfrm>
          <a:off x="3715239" y="3314103"/>
          <a:ext cx="1952537" cy="1228351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4F8CD-6570-42BE-B4BD-C1034018CA92}">
      <dsp:nvSpPr>
        <dsp:cNvPr id="0" name=""/>
        <dsp:cNvSpPr/>
      </dsp:nvSpPr>
      <dsp:spPr>
        <a:xfrm>
          <a:off x="3714028" y="3496448"/>
          <a:ext cx="1952537" cy="7243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BIUDŽETINIŲ NU MOKYKLŲ STOVYKLOS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1. </a:t>
          </a:r>
          <a:r>
            <a:rPr lang="lt-LT" sz="1400" b="0" kern="1200" dirty="0" smtClean="0"/>
            <a:t>Registraciją vykdo NU mokyklos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200" i="1" kern="1200" dirty="0"/>
        </a:p>
      </dsp:txBody>
      <dsp:txXfrm>
        <a:off x="3714028" y="3496448"/>
        <a:ext cx="1952537" cy="724391"/>
      </dsp:txXfrm>
    </dsp:sp>
    <dsp:sp modelId="{E73B289F-8425-4F3F-BF2F-C73611AE2949}">
      <dsp:nvSpPr>
        <dsp:cNvPr id="0" name=""/>
        <dsp:cNvSpPr/>
      </dsp:nvSpPr>
      <dsp:spPr>
        <a:xfrm>
          <a:off x="5896559" y="3281217"/>
          <a:ext cx="1886502" cy="155259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5376A1-D4A6-4B96-B32C-CB1E9E3DF473}">
      <dsp:nvSpPr>
        <dsp:cNvPr id="0" name=""/>
        <dsp:cNvSpPr/>
      </dsp:nvSpPr>
      <dsp:spPr>
        <a:xfrm>
          <a:off x="5984540" y="3353165"/>
          <a:ext cx="1765874" cy="7243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NEMOKAMI VASAROS UŽSIĖMIMAI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kern="1200" smtClean="0"/>
            <a:t>(2-4 </a:t>
          </a:r>
          <a:r>
            <a:rPr lang="lt-LT" sz="1400" kern="1200" dirty="0" smtClean="0"/>
            <a:t>val.)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b="1" kern="1200" dirty="0" smtClean="0"/>
            <a:t>1. R</a:t>
          </a:r>
          <a:r>
            <a:rPr lang="lt-LT" sz="1400" b="0" kern="1200" dirty="0" smtClean="0"/>
            <a:t>egistracija </a:t>
          </a:r>
          <a:r>
            <a:rPr lang="lt-LT" sz="1400" b="0" kern="1200" dirty="0" err="1" smtClean="0"/>
            <a:t>vaikai.kaunas.lt</a:t>
          </a:r>
          <a:endParaRPr lang="lt-LT" sz="1400" kern="1200" dirty="0" smtClean="0"/>
        </a:p>
      </dsp:txBody>
      <dsp:txXfrm>
        <a:off x="5984540" y="3353165"/>
        <a:ext cx="1765874" cy="7243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D75D46-04B3-4E05-932E-447B517EBEB4}">
      <dsp:nvSpPr>
        <dsp:cNvPr id="0" name=""/>
        <dsp:cNvSpPr/>
      </dsp:nvSpPr>
      <dsp:spPr>
        <a:xfrm>
          <a:off x="1103688" y="1790"/>
          <a:ext cx="2815266" cy="82135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b="1" kern="1200" dirty="0" smtClean="0">
              <a:solidFill>
                <a:schemeClr val="tx1"/>
              </a:solidFill>
            </a:rPr>
            <a:t>„Iniciatyvos Kaunui“ programa</a:t>
          </a:r>
          <a:endParaRPr lang="lt-LT" sz="2400" b="1" kern="1200" dirty="0">
            <a:solidFill>
              <a:schemeClr val="tx1"/>
            </a:solidFill>
          </a:endParaRPr>
        </a:p>
      </dsp:txBody>
      <dsp:txXfrm>
        <a:off x="1127745" y="25847"/>
        <a:ext cx="2767152" cy="773239"/>
      </dsp:txXfrm>
    </dsp:sp>
    <dsp:sp modelId="{ED0BFD3B-67BE-4778-8CE1-B3BAAF5603C3}">
      <dsp:nvSpPr>
        <dsp:cNvPr id="0" name=""/>
        <dsp:cNvSpPr/>
      </dsp:nvSpPr>
      <dsp:spPr>
        <a:xfrm>
          <a:off x="1385215" y="823144"/>
          <a:ext cx="281526" cy="1051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1565"/>
              </a:lnTo>
              <a:lnTo>
                <a:pt x="281526" y="1051565"/>
              </a:lnTo>
            </a:path>
          </a:pathLst>
        </a:custGeom>
        <a:noFill/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96B9DF-ACF2-4309-A182-E156767D6B61}">
      <dsp:nvSpPr>
        <dsp:cNvPr id="0" name=""/>
        <dsp:cNvSpPr/>
      </dsp:nvSpPr>
      <dsp:spPr>
        <a:xfrm>
          <a:off x="1666742" y="910670"/>
          <a:ext cx="1956204" cy="1928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b="1" kern="1200" dirty="0" smtClean="0">
              <a:solidFill>
                <a:schemeClr val="accent3">
                  <a:lumMod val="50000"/>
                </a:schemeClr>
              </a:solidFill>
            </a:rPr>
            <a:t>2154 (852) dalyviai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b="1" kern="1200" dirty="0" smtClean="0">
              <a:solidFill>
                <a:schemeClr val="accent3">
                  <a:lumMod val="50000"/>
                </a:schemeClr>
              </a:solidFill>
            </a:rPr>
            <a:t>20 NVO </a:t>
          </a:r>
          <a:r>
            <a:rPr lang="lt-LT" sz="1600" kern="1200" dirty="0" smtClean="0">
              <a:solidFill>
                <a:schemeClr val="accent3">
                  <a:lumMod val="50000"/>
                </a:schemeClr>
              </a:solidFill>
            </a:rPr>
            <a:t>organizatorių (</a:t>
          </a:r>
          <a:r>
            <a:rPr lang="lt-LT" sz="1600" b="1" kern="1200" dirty="0" smtClean="0">
              <a:solidFill>
                <a:schemeClr val="accent3">
                  <a:lumMod val="50000"/>
                </a:schemeClr>
              </a:solidFill>
            </a:rPr>
            <a:t>71 pamaina</a:t>
          </a:r>
          <a:r>
            <a:rPr lang="lt-LT" sz="1600" kern="1200" dirty="0" smtClean="0">
              <a:solidFill>
                <a:schemeClr val="accent3">
                  <a:lumMod val="50000"/>
                </a:schemeClr>
              </a:solidFill>
            </a:rPr>
            <a:t>: 61 dieninė stovykla, 10 – stovyklų su nakvyne)</a:t>
          </a:r>
          <a:endParaRPr lang="lt-LT" sz="16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1723213" y="967141"/>
        <a:ext cx="1843262" cy="1815135"/>
      </dsp:txXfrm>
    </dsp:sp>
    <dsp:sp modelId="{F6957A12-0047-4E86-984D-8FAAC7CC7495}">
      <dsp:nvSpPr>
        <dsp:cNvPr id="0" name=""/>
        <dsp:cNvSpPr/>
      </dsp:nvSpPr>
      <dsp:spPr>
        <a:xfrm>
          <a:off x="1385215" y="823144"/>
          <a:ext cx="168870" cy="26064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6451"/>
              </a:lnTo>
              <a:lnTo>
                <a:pt x="168870" y="2606451"/>
              </a:lnTo>
            </a:path>
          </a:pathLst>
        </a:custGeom>
        <a:noFill/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DD83E4-1425-44E0-80DB-8B126EE4F2D8}">
      <dsp:nvSpPr>
        <dsp:cNvPr id="0" name=""/>
        <dsp:cNvSpPr/>
      </dsp:nvSpPr>
      <dsp:spPr>
        <a:xfrm>
          <a:off x="1554086" y="2982340"/>
          <a:ext cx="2495474" cy="8945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b="1" kern="1200" dirty="0" smtClean="0">
              <a:solidFill>
                <a:schemeClr val="accent3">
                  <a:lumMod val="50000"/>
                </a:schemeClr>
              </a:solidFill>
            </a:rPr>
            <a:t>14 nemokamų </a:t>
          </a:r>
          <a:r>
            <a:rPr lang="lt-LT" sz="1600" b="0" kern="1200" dirty="0" smtClean="0">
              <a:solidFill>
                <a:schemeClr val="accent3">
                  <a:lumMod val="50000"/>
                </a:schemeClr>
              </a:solidFill>
            </a:rPr>
            <a:t>stovyklų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b="1" kern="1200" dirty="0" smtClean="0">
              <a:solidFill>
                <a:schemeClr val="accent3">
                  <a:lumMod val="50000"/>
                </a:schemeClr>
              </a:solidFill>
            </a:rPr>
            <a:t>10 mokamų </a:t>
          </a:r>
          <a:r>
            <a:rPr lang="lt-LT" sz="1600" kern="1200" dirty="0" smtClean="0">
              <a:solidFill>
                <a:schemeClr val="accent3">
                  <a:lumMod val="50000"/>
                </a:schemeClr>
              </a:solidFill>
            </a:rPr>
            <a:t>stovyklų (~39Eur)</a:t>
          </a:r>
          <a:endParaRPr lang="lt-LT" sz="16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1580285" y="3008539"/>
        <a:ext cx="2443076" cy="842110"/>
      </dsp:txXfrm>
    </dsp:sp>
    <dsp:sp modelId="{2697C207-65A4-47BB-8812-2116BD548592}">
      <dsp:nvSpPr>
        <dsp:cNvPr id="0" name=""/>
        <dsp:cNvSpPr/>
      </dsp:nvSpPr>
      <dsp:spPr>
        <a:xfrm>
          <a:off x="4348987" y="2"/>
          <a:ext cx="2815266" cy="786698"/>
        </a:xfrm>
        <a:prstGeom prst="roundRect">
          <a:avLst>
            <a:gd name="adj" fmla="val 10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b="1" kern="1200" dirty="0" smtClean="0">
              <a:solidFill>
                <a:schemeClr val="tx1"/>
              </a:solidFill>
            </a:rPr>
            <a:t>Biudžetinių NU mokyklų stovyklos </a:t>
          </a:r>
          <a:endParaRPr lang="lt-LT" sz="2400" b="1" kern="1200" dirty="0">
            <a:solidFill>
              <a:schemeClr val="tx1"/>
            </a:solidFill>
          </a:endParaRPr>
        </a:p>
      </dsp:txBody>
      <dsp:txXfrm>
        <a:off x="4372029" y="23044"/>
        <a:ext cx="2769182" cy="740614"/>
      </dsp:txXfrm>
    </dsp:sp>
    <dsp:sp modelId="{7E577C47-CD0E-4DBF-9907-4A7871234519}">
      <dsp:nvSpPr>
        <dsp:cNvPr id="0" name=""/>
        <dsp:cNvSpPr/>
      </dsp:nvSpPr>
      <dsp:spPr>
        <a:xfrm>
          <a:off x="4630513" y="786700"/>
          <a:ext cx="133269" cy="1431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1689"/>
              </a:lnTo>
              <a:lnTo>
                <a:pt x="133269" y="1431689"/>
              </a:lnTo>
            </a:path>
          </a:pathLst>
        </a:custGeom>
        <a:noFill/>
        <a:ln w="1905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A647B-83A4-4C02-962C-1A86298F6C2F}">
      <dsp:nvSpPr>
        <dsp:cNvPr id="0" name=""/>
        <dsp:cNvSpPr/>
      </dsp:nvSpPr>
      <dsp:spPr>
        <a:xfrm>
          <a:off x="4763782" y="885417"/>
          <a:ext cx="2252213" cy="26659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solidFill>
                <a:schemeClr val="accent3">
                  <a:lumMod val="50000"/>
                </a:schemeClr>
              </a:solidFill>
            </a:rPr>
            <a:t>1. Kauno tautinės kultūros centras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solidFill>
                <a:schemeClr val="accent3">
                  <a:lumMod val="50000"/>
                </a:schemeClr>
              </a:solidFill>
            </a:rPr>
            <a:t>2. Kauno Miko Petrausko scenos menų mokykla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solidFill>
                <a:schemeClr val="accent3">
                  <a:lumMod val="50000"/>
                </a:schemeClr>
              </a:solidFill>
            </a:rPr>
            <a:t>3. Kauno A. Žikevičiaus saugaus vaiko mokykla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solidFill>
                <a:schemeClr val="accent3">
                  <a:lumMod val="50000"/>
                </a:schemeClr>
              </a:solidFill>
            </a:rPr>
            <a:t>4. Kauno moksleivių techninės kūrybos centras</a:t>
          </a:r>
          <a:endParaRPr lang="lt-LT" sz="16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829747" y="951382"/>
        <a:ext cx="2120283" cy="25340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9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1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58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13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4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03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2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4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38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4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25401-3F06-7145-AC57-980E761BC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33215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lt-LT" sz="3200" b="1" dirty="0" smtClean="0">
                <a:latin typeface="+mn-lt"/>
              </a:rPr>
              <a:t/>
            </a:r>
            <a:br>
              <a:rPr lang="lt-LT" sz="3200" b="1" dirty="0" smtClean="0">
                <a:latin typeface="+mn-lt"/>
              </a:rPr>
            </a:br>
            <a:r>
              <a:rPr lang="lt-LT" sz="3200" b="1" dirty="0">
                <a:latin typeface="+mn-lt"/>
              </a:rPr>
              <a:t/>
            </a:r>
            <a:br>
              <a:rPr lang="lt-LT" sz="3200" b="1" dirty="0">
                <a:latin typeface="+mn-lt"/>
              </a:rPr>
            </a:br>
            <a:r>
              <a:rPr lang="lt-LT" sz="3200" b="1" dirty="0" smtClean="0">
                <a:latin typeface="+mn-lt"/>
              </a:rPr>
              <a:t/>
            </a:r>
            <a:br>
              <a:rPr lang="lt-LT" sz="3200" b="1" dirty="0" smtClean="0">
                <a:latin typeface="+mn-lt"/>
              </a:rPr>
            </a:br>
            <a:r>
              <a:rPr lang="lt-LT" sz="3200" b="1" dirty="0">
                <a:latin typeface="+mn-lt"/>
              </a:rPr>
              <a:t/>
            </a:r>
            <a:br>
              <a:rPr lang="lt-LT" sz="3200" b="1" dirty="0">
                <a:latin typeface="+mn-lt"/>
              </a:rPr>
            </a:br>
            <a:r>
              <a:rPr lang="lt-LT" b="1" dirty="0" smtClean="0">
                <a:latin typeface="+mn-lt"/>
              </a:rPr>
              <a:t/>
            </a:r>
            <a:br>
              <a:rPr lang="lt-LT" b="1" dirty="0" smtClean="0">
                <a:latin typeface="+mn-lt"/>
              </a:rPr>
            </a:br>
            <a:r>
              <a:rPr lang="lt-LT" b="1" dirty="0">
                <a:latin typeface="+mn-lt"/>
              </a:rPr>
              <a:t/>
            </a:r>
            <a:br>
              <a:rPr lang="lt-LT" b="1" dirty="0">
                <a:latin typeface="+mn-lt"/>
              </a:rPr>
            </a:br>
            <a:r>
              <a:rPr lang="lt-LT" b="1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VAIKŲ </a:t>
            </a:r>
            <a:r>
              <a:rPr lang="lt-LT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VASAROS </a:t>
            </a:r>
            <a:r>
              <a:rPr lang="lt-LT" b="1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POILSIO ORGANIZAVIMAS KAUNO MIESTE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15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urinio vietos rezervavimo ženklas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152814"/>
              </p:ext>
            </p:extLst>
          </p:nvPr>
        </p:nvGraphicFramePr>
        <p:xfrm>
          <a:off x="786912" y="562709"/>
          <a:ext cx="7886700" cy="6049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912" y="2604599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Mokini</a:t>
            </a:r>
            <a:r>
              <a:rPr lang="lt-LT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ų vasaros užimtumo galimybės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Rodyklė dešinėn 3"/>
          <p:cNvSpPr/>
          <p:nvPr/>
        </p:nvSpPr>
        <p:spPr>
          <a:xfrm rot="16200000">
            <a:off x="2753030" y="2495733"/>
            <a:ext cx="395654" cy="437539"/>
          </a:xfrm>
          <a:prstGeom prst="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" name="Rodyklė dešinėn 5"/>
          <p:cNvSpPr/>
          <p:nvPr/>
        </p:nvSpPr>
        <p:spPr>
          <a:xfrm rot="16200000">
            <a:off x="6483900" y="2495733"/>
            <a:ext cx="395654" cy="437539"/>
          </a:xfrm>
          <a:prstGeom prst="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" name="Rodyklė dešinėn 6"/>
          <p:cNvSpPr/>
          <p:nvPr/>
        </p:nvSpPr>
        <p:spPr>
          <a:xfrm rot="5400000">
            <a:off x="1920691" y="3500986"/>
            <a:ext cx="395654" cy="437539"/>
          </a:xfrm>
          <a:prstGeom prst="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odyklė dešinėn 8"/>
          <p:cNvSpPr/>
          <p:nvPr/>
        </p:nvSpPr>
        <p:spPr>
          <a:xfrm rot="5400000">
            <a:off x="4447014" y="3500987"/>
            <a:ext cx="395654" cy="437539"/>
          </a:xfrm>
          <a:prstGeom prst="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odyklė dešinėn 9"/>
          <p:cNvSpPr/>
          <p:nvPr/>
        </p:nvSpPr>
        <p:spPr>
          <a:xfrm rot="5400000">
            <a:off x="7188748" y="3513566"/>
            <a:ext cx="395654" cy="437539"/>
          </a:xfrm>
          <a:prstGeom prst="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2563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urinio vietos rezervavimo ženklas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6232909"/>
              </p:ext>
            </p:extLst>
          </p:nvPr>
        </p:nvGraphicFramePr>
        <p:xfrm>
          <a:off x="1116624" y="602882"/>
          <a:ext cx="7813430" cy="55655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2344177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Reikalavimai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Rodyklė dešinėn 3"/>
          <p:cNvSpPr/>
          <p:nvPr/>
        </p:nvSpPr>
        <p:spPr>
          <a:xfrm rot="16200000">
            <a:off x="3011736" y="2392535"/>
            <a:ext cx="395654" cy="437539"/>
          </a:xfrm>
          <a:prstGeom prst="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" name="Rodyklė dešinėn 5"/>
          <p:cNvSpPr/>
          <p:nvPr/>
        </p:nvSpPr>
        <p:spPr>
          <a:xfrm rot="16200000">
            <a:off x="6969978" y="2392534"/>
            <a:ext cx="395654" cy="437539"/>
          </a:xfrm>
          <a:prstGeom prst="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" name="Rodyklė dešinėn 6"/>
          <p:cNvSpPr/>
          <p:nvPr/>
        </p:nvSpPr>
        <p:spPr>
          <a:xfrm rot="5400000">
            <a:off x="2574196" y="3450971"/>
            <a:ext cx="395654" cy="437539"/>
          </a:xfrm>
          <a:prstGeom prst="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odyklė dešinėn 8"/>
          <p:cNvSpPr/>
          <p:nvPr/>
        </p:nvSpPr>
        <p:spPr>
          <a:xfrm rot="5400000">
            <a:off x="5466922" y="3450972"/>
            <a:ext cx="395654" cy="437539"/>
          </a:xfrm>
          <a:prstGeom prst="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odyklė dešinėn 9"/>
          <p:cNvSpPr/>
          <p:nvPr/>
        </p:nvSpPr>
        <p:spPr>
          <a:xfrm rot="5400000">
            <a:off x="7795417" y="3454845"/>
            <a:ext cx="395654" cy="437539"/>
          </a:xfrm>
          <a:prstGeom prst="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060533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769147"/>
              </p:ext>
            </p:extLst>
          </p:nvPr>
        </p:nvGraphicFramePr>
        <p:xfrm>
          <a:off x="602273" y="1115769"/>
          <a:ext cx="8541727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686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584" y="131905"/>
            <a:ext cx="7627683" cy="1325563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MOKYKLŲ ORGANIZUOJAMOS VASAROS POILSIO </a:t>
            </a:r>
            <a:r>
              <a:rPr lang="lt-LT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STOVYKLOS (NEMOKAMO MAITINIMO CENTRAI)</a:t>
            </a:r>
            <a:endParaRPr lang="lt-LT" sz="2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25" name="Grupė 24"/>
          <p:cNvGrpSpPr/>
          <p:nvPr/>
        </p:nvGrpSpPr>
        <p:grpSpPr>
          <a:xfrm>
            <a:off x="165557" y="1455125"/>
            <a:ext cx="8767428" cy="2444262"/>
            <a:chOff x="552418" y="1532301"/>
            <a:chExt cx="8767428" cy="2444262"/>
          </a:xfrm>
        </p:grpSpPr>
        <p:sp>
          <p:nvSpPr>
            <p:cNvPr id="2" name="Suapvalintas stačiakampis 1"/>
            <p:cNvSpPr/>
            <p:nvPr/>
          </p:nvSpPr>
          <p:spPr>
            <a:xfrm>
              <a:off x="2340533" y="1532301"/>
              <a:ext cx="2460165" cy="244426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+mj-lt"/>
                <a:buAutoNum type="arabicPeriod"/>
              </a:pP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Kauno </a:t>
              </a:r>
              <a:r>
                <a:rPr lang="lt-LT" sz="1400" b="1" dirty="0">
                  <a:solidFill>
                    <a:schemeClr val="bg2">
                      <a:lumMod val="25000"/>
                    </a:schemeClr>
                  </a:solidFill>
                </a:rPr>
                <a:t>Aleksandro Puškino gimnazija (1-8 kl</a:t>
              </a: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.);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Kauno </a:t>
              </a:r>
              <a:r>
                <a:rPr lang="lt-LT" sz="1400" b="1" dirty="0">
                  <a:solidFill>
                    <a:schemeClr val="bg2">
                      <a:lumMod val="25000"/>
                    </a:schemeClr>
                  </a:solidFill>
                </a:rPr>
                <a:t>Kovo 11-osios gimnazija (1-4 kl.);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Kauno Kazio Griniaus </a:t>
              </a:r>
              <a:r>
                <a:rPr lang="lt-LT" sz="1400" b="1" dirty="0">
                  <a:solidFill>
                    <a:schemeClr val="bg2">
                      <a:lumMod val="25000"/>
                    </a:schemeClr>
                  </a:solidFill>
                </a:rPr>
                <a:t>progimnazija (1-4 kl.);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Kauno </a:t>
              </a:r>
              <a:r>
                <a:rPr lang="lt-LT" sz="1400" b="1" dirty="0">
                  <a:solidFill>
                    <a:schemeClr val="bg2">
                      <a:lumMod val="25000"/>
                    </a:schemeClr>
                  </a:solidFill>
                </a:rPr>
                <a:t>Juozo Grušo meno gimnazija (5-11 kl.);</a:t>
              </a:r>
            </a:p>
          </p:txBody>
        </p:sp>
        <p:sp>
          <p:nvSpPr>
            <p:cNvPr id="7" name="Suapvalintas stačiakampis 6"/>
            <p:cNvSpPr/>
            <p:nvPr/>
          </p:nvSpPr>
          <p:spPr>
            <a:xfrm>
              <a:off x="6741515" y="1896903"/>
              <a:ext cx="2578331" cy="171505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+mj-lt"/>
                <a:buAutoNum type="arabicPeriod"/>
              </a:pPr>
              <a:r>
                <a:rPr lang="pt-BR" sz="1400" b="1" dirty="0" smtClean="0">
                  <a:solidFill>
                    <a:schemeClr val="bg2">
                      <a:lumMod val="25000"/>
                    </a:schemeClr>
                  </a:solidFill>
                </a:rPr>
                <a:t>Kauno </a:t>
              </a:r>
              <a:r>
                <a:rPr lang="pt-BR" sz="1400" b="1" dirty="0">
                  <a:solidFill>
                    <a:schemeClr val="bg2">
                      <a:lumMod val="25000"/>
                    </a:schemeClr>
                  </a:solidFill>
                </a:rPr>
                <a:t>Jono ir Petro Vileišių mokykla (1-8 kl</a:t>
              </a:r>
              <a:r>
                <a:rPr lang="pt-BR" sz="1400" b="1" dirty="0" smtClean="0">
                  <a:solidFill>
                    <a:schemeClr val="bg2">
                      <a:lumMod val="25000"/>
                    </a:schemeClr>
                  </a:solidFill>
                </a:rPr>
                <a:t>.);</a:t>
              </a:r>
              <a:endParaRPr lang="lt-LT" sz="1400" b="1" dirty="0">
                <a:solidFill>
                  <a:schemeClr val="bg2">
                    <a:lumMod val="25000"/>
                  </a:schemeClr>
                </a:solidFill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Kauno </a:t>
              </a:r>
              <a:r>
                <a:rPr lang="lt-LT" sz="1400" b="1" dirty="0">
                  <a:solidFill>
                    <a:schemeClr val="bg2">
                      <a:lumMod val="25000"/>
                    </a:schemeClr>
                  </a:solidFill>
                </a:rPr>
                <a:t>Vinco Kudirkos progimnazija (5-11 kl</a:t>
              </a: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.)</a:t>
              </a:r>
              <a:endParaRPr lang="lt-LT" sz="14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grpSp>
          <p:nvGrpSpPr>
            <p:cNvPr id="9" name="Grupė 8"/>
            <p:cNvGrpSpPr/>
            <p:nvPr/>
          </p:nvGrpSpPr>
          <p:grpSpPr>
            <a:xfrm>
              <a:off x="552418" y="2037069"/>
              <a:ext cx="1727053" cy="1344668"/>
              <a:chOff x="1390047" y="651165"/>
              <a:chExt cx="1734377" cy="1107289"/>
            </a:xfrm>
          </p:grpSpPr>
          <p:sp>
            <p:nvSpPr>
              <p:cNvPr id="10" name="Rodyklė dešinėn 9"/>
              <p:cNvSpPr/>
              <p:nvPr/>
            </p:nvSpPr>
            <p:spPr>
              <a:xfrm>
                <a:off x="1390047" y="651165"/>
                <a:ext cx="1734377" cy="1107289"/>
              </a:xfrm>
              <a:prstGeom prst="rightArrow">
                <a:avLst>
                  <a:gd name="adj1" fmla="val 75000"/>
                  <a:gd name="adj2" fmla="val 50000"/>
                </a:avLst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</p:sp>
          <p:sp>
            <p:nvSpPr>
              <p:cNvPr id="11" name="Rodyklė dešinėn 4"/>
              <p:cNvSpPr txBox="1"/>
              <p:nvPr/>
            </p:nvSpPr>
            <p:spPr>
              <a:xfrm>
                <a:off x="1460683" y="893916"/>
                <a:ext cx="1381591" cy="62044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160" tIns="10160" rIns="10160" bIns="10160" numCol="1" spcCol="1270" anchor="t" anchorCtr="0">
                <a:noAutofit/>
              </a:bodyPr>
              <a:lstStyle/>
              <a:p>
                <a:pPr marL="171450" lvl="1" indent="-171450" algn="l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lt-LT" sz="1600" b="1" kern="1200" dirty="0" smtClean="0"/>
                  <a:t>Liepos </a:t>
                </a:r>
                <a:r>
                  <a:rPr lang="lt-LT" sz="1600" kern="1200" dirty="0" smtClean="0"/>
                  <a:t>mėnesio centrai:</a:t>
                </a:r>
              </a:p>
              <a:p>
                <a:pPr marL="285750" lvl="1" indent="-285750" algn="l" defTabSz="1600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endParaRPr lang="lt-LT" sz="3600" kern="1200" dirty="0" smtClean="0"/>
              </a:p>
              <a:p>
                <a:pPr marL="285750" lvl="1" indent="-285750" algn="l" defTabSz="1600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endParaRPr lang="lt-LT" sz="3600" kern="1200" dirty="0"/>
              </a:p>
            </p:txBody>
          </p:sp>
        </p:grpSp>
        <p:grpSp>
          <p:nvGrpSpPr>
            <p:cNvPr id="13" name="Grupė 12"/>
            <p:cNvGrpSpPr/>
            <p:nvPr/>
          </p:nvGrpSpPr>
          <p:grpSpPr>
            <a:xfrm>
              <a:off x="4944124" y="2037069"/>
              <a:ext cx="1727053" cy="1344668"/>
              <a:chOff x="1390047" y="651165"/>
              <a:chExt cx="1734377" cy="1107289"/>
            </a:xfrm>
          </p:grpSpPr>
          <p:sp>
            <p:nvSpPr>
              <p:cNvPr id="14" name="Rodyklė dešinėn 13"/>
              <p:cNvSpPr/>
              <p:nvPr/>
            </p:nvSpPr>
            <p:spPr>
              <a:xfrm>
                <a:off x="1390047" y="651165"/>
                <a:ext cx="1734377" cy="1107289"/>
              </a:xfrm>
              <a:prstGeom prst="rightArrow">
                <a:avLst>
                  <a:gd name="adj1" fmla="val 75000"/>
                  <a:gd name="adj2" fmla="val 50000"/>
                </a:avLst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</p:sp>
          <p:sp>
            <p:nvSpPr>
              <p:cNvPr id="15" name="Rodyklė dešinėn 4"/>
              <p:cNvSpPr txBox="1"/>
              <p:nvPr/>
            </p:nvSpPr>
            <p:spPr>
              <a:xfrm>
                <a:off x="1460683" y="893916"/>
                <a:ext cx="1381591" cy="62044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160" tIns="10160" rIns="10160" bIns="10160" numCol="1" spcCol="1270" anchor="t" anchorCtr="0">
                <a:noAutofit/>
              </a:bodyPr>
              <a:lstStyle/>
              <a:p>
                <a:pPr marL="171450" lvl="1" indent="-171450" algn="l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lt-LT" sz="1600" b="1" kern="1200" dirty="0" smtClean="0"/>
                  <a:t>Rugpjūčio </a:t>
                </a:r>
                <a:r>
                  <a:rPr lang="lt-LT" sz="1600" kern="1200" dirty="0" smtClean="0"/>
                  <a:t>mėnesio centrai:</a:t>
                </a:r>
              </a:p>
              <a:p>
                <a:pPr marL="285750" lvl="1" indent="-285750" algn="l" defTabSz="1600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endParaRPr lang="lt-LT" sz="3600" kern="1200" dirty="0" smtClean="0"/>
              </a:p>
              <a:p>
                <a:pPr marL="285750" lvl="1" indent="-285750" algn="l" defTabSz="1600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endParaRPr lang="lt-LT" sz="3600" kern="1200" dirty="0"/>
              </a:p>
            </p:txBody>
          </p:sp>
        </p:grpSp>
      </p:grpSp>
      <p:grpSp>
        <p:nvGrpSpPr>
          <p:cNvPr id="23" name="Grupė 22"/>
          <p:cNvGrpSpPr/>
          <p:nvPr/>
        </p:nvGrpSpPr>
        <p:grpSpPr>
          <a:xfrm>
            <a:off x="1371376" y="4078316"/>
            <a:ext cx="6653125" cy="788447"/>
            <a:chOff x="694874" y="4490118"/>
            <a:chExt cx="6653125" cy="788447"/>
          </a:xfrm>
        </p:grpSpPr>
        <p:sp>
          <p:nvSpPr>
            <p:cNvPr id="16" name="Suapvalintas stačiakampis 15"/>
            <p:cNvSpPr/>
            <p:nvPr/>
          </p:nvSpPr>
          <p:spPr>
            <a:xfrm>
              <a:off x="694874" y="4490122"/>
              <a:ext cx="1645659" cy="788443"/>
            </a:xfrm>
            <a:prstGeom prst="roundRect">
              <a:avLst/>
            </a:prstGeom>
            <a:noFill/>
            <a:ln w="28575"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NEMOKAMAS MAITINIMAS</a:t>
              </a:r>
              <a:endParaRPr lang="lt-LT" sz="14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19" name="Suapvalintas stačiakampis 18"/>
            <p:cNvSpPr/>
            <p:nvPr/>
          </p:nvSpPr>
          <p:spPr>
            <a:xfrm>
              <a:off x="3298465" y="4490120"/>
              <a:ext cx="1645659" cy="788443"/>
            </a:xfrm>
            <a:prstGeom prst="roundRect">
              <a:avLst/>
            </a:prstGeom>
            <a:noFill/>
            <a:ln w="28575"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EDUKACIJOS</a:t>
              </a:r>
              <a:endParaRPr lang="lt-LT" sz="14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20" name="Pliusas 19"/>
            <p:cNvSpPr/>
            <p:nvPr/>
          </p:nvSpPr>
          <p:spPr>
            <a:xfrm>
              <a:off x="2494183" y="4588675"/>
              <a:ext cx="650631" cy="591331"/>
            </a:xfrm>
            <a:prstGeom prst="mathPlus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1" name="Lygu 20"/>
            <p:cNvSpPr/>
            <p:nvPr/>
          </p:nvSpPr>
          <p:spPr>
            <a:xfrm>
              <a:off x="5014462" y="4708494"/>
              <a:ext cx="567435" cy="351692"/>
            </a:xfrm>
            <a:prstGeom prst="mathEqual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>
                <a:solidFill>
                  <a:schemeClr val="tx1"/>
                </a:solidFill>
              </a:endParaRPr>
            </a:p>
          </p:txBody>
        </p:sp>
        <p:sp>
          <p:nvSpPr>
            <p:cNvPr id="22" name="Suapvalintas stačiakampis 21"/>
            <p:cNvSpPr/>
            <p:nvPr/>
          </p:nvSpPr>
          <p:spPr>
            <a:xfrm>
              <a:off x="5702340" y="4490118"/>
              <a:ext cx="1645659" cy="788443"/>
            </a:xfrm>
            <a:prstGeom prst="roundRect">
              <a:avLst/>
            </a:prstGeom>
            <a:noFill/>
            <a:ln w="28575"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MOKINIO UŽIMTUMAS </a:t>
              </a:r>
            </a:p>
            <a:p>
              <a:pPr algn="ctr"/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nuo 9 iki 16 val.</a:t>
              </a:r>
              <a:endParaRPr lang="lt-LT" sz="14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grpSp>
        <p:nvGrpSpPr>
          <p:cNvPr id="30" name="Grupė 29"/>
          <p:cNvGrpSpPr/>
          <p:nvPr/>
        </p:nvGrpSpPr>
        <p:grpSpPr>
          <a:xfrm>
            <a:off x="256533" y="5034609"/>
            <a:ext cx="8676452" cy="878692"/>
            <a:chOff x="256533" y="4954627"/>
            <a:chExt cx="8676452" cy="878692"/>
          </a:xfrm>
        </p:grpSpPr>
        <p:sp>
          <p:nvSpPr>
            <p:cNvPr id="24" name="Suapvalintas stačiakampis 23"/>
            <p:cNvSpPr/>
            <p:nvPr/>
          </p:nvSpPr>
          <p:spPr>
            <a:xfrm>
              <a:off x="256533" y="5044876"/>
              <a:ext cx="2258068" cy="78844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bg2">
                      <a:lumMod val="25000"/>
                    </a:schemeClr>
                  </a:solidFill>
                </a:rPr>
                <a:t>M</a:t>
              </a: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okyklos </a:t>
              </a:r>
              <a:r>
                <a:rPr lang="en-US" sz="1400" b="1" dirty="0" err="1" smtClean="0">
                  <a:solidFill>
                    <a:schemeClr val="bg2">
                      <a:lumMod val="25000"/>
                    </a:schemeClr>
                  </a:solidFill>
                </a:rPr>
                <a:t>teikia</a:t>
              </a: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 dalyvaujančių </a:t>
              </a:r>
              <a:r>
                <a:rPr lang="lt-LT" sz="1400" b="1" u="sng" dirty="0" smtClean="0">
                  <a:solidFill>
                    <a:schemeClr val="bg2">
                      <a:lumMod val="25000"/>
                    </a:schemeClr>
                  </a:solidFill>
                </a:rPr>
                <a:t>sąrašus iki 05.06 </a:t>
              </a:r>
              <a:endParaRPr lang="lt-LT" sz="1400" b="1" u="sng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26" name="Rodyklė dešinėn 25"/>
            <p:cNvSpPr/>
            <p:nvPr/>
          </p:nvSpPr>
          <p:spPr>
            <a:xfrm>
              <a:off x="2566847" y="5214889"/>
              <a:ext cx="413618" cy="448407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7" name="Rodyklė dešinėn 26"/>
            <p:cNvSpPr/>
            <p:nvPr/>
          </p:nvSpPr>
          <p:spPr>
            <a:xfrm>
              <a:off x="5839972" y="5208801"/>
              <a:ext cx="380254" cy="448407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8" name="Suapvalintas stačiakampis 27"/>
            <p:cNvSpPr/>
            <p:nvPr/>
          </p:nvSpPr>
          <p:spPr>
            <a:xfrm>
              <a:off x="3032711" y="5038784"/>
              <a:ext cx="2760503" cy="78844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>
                      <a:lumMod val="25000"/>
                    </a:schemeClr>
                  </a:solidFill>
                </a:rPr>
                <a:t>S</a:t>
              </a:r>
              <a:r>
                <a:rPr lang="lt-LT" sz="1400" b="1" dirty="0" err="1" smtClean="0">
                  <a:solidFill>
                    <a:schemeClr val="bg2">
                      <a:lumMod val="25000"/>
                    </a:schemeClr>
                  </a:solidFill>
                </a:rPr>
                <a:t>ocialinės</a:t>
              </a: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 paramos skyrius sąrašus tikrina. </a:t>
              </a:r>
              <a:r>
                <a:rPr lang="lt-LT" sz="1400" b="1" dirty="0">
                  <a:solidFill>
                    <a:schemeClr val="bg2">
                      <a:lumMod val="25000"/>
                    </a:schemeClr>
                  </a:solidFill>
                </a:rPr>
                <a:t>G</a:t>
              </a: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alutiniai sąrašai stovyklų centrams </a:t>
              </a:r>
              <a:r>
                <a:rPr lang="lt-LT" sz="1400" b="1" u="sng" dirty="0" smtClean="0">
                  <a:solidFill>
                    <a:schemeClr val="bg2">
                      <a:lumMod val="25000"/>
                    </a:schemeClr>
                  </a:solidFill>
                </a:rPr>
                <a:t>iki 05.31.</a:t>
              </a:r>
              <a:endParaRPr lang="lt-LT" sz="1400" b="1" u="sng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29" name="Suapvalintas stačiakampis 28"/>
            <p:cNvSpPr/>
            <p:nvPr/>
          </p:nvSpPr>
          <p:spPr>
            <a:xfrm>
              <a:off x="6266984" y="4954627"/>
              <a:ext cx="2666001" cy="87868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u="sng" dirty="0" smtClean="0">
                  <a:solidFill>
                    <a:schemeClr val="bg2">
                      <a:lumMod val="25000"/>
                    </a:schemeClr>
                  </a:solidFill>
                </a:rPr>
                <a:t>Iki 06.15 </a:t>
              </a: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centrai </a:t>
              </a:r>
              <a:r>
                <a:rPr lang="lt-LT" sz="1400" b="1" u="sng" dirty="0" smtClean="0">
                  <a:solidFill>
                    <a:schemeClr val="bg2">
                      <a:lumMod val="25000"/>
                    </a:schemeClr>
                  </a:solidFill>
                </a:rPr>
                <a:t>pateikia trumpą stovyklų programą ŠS </a:t>
              </a:r>
              <a:r>
                <a:rPr lang="lt-LT" sz="1400" b="1" dirty="0" smtClean="0">
                  <a:solidFill>
                    <a:schemeClr val="bg2">
                      <a:lumMod val="25000"/>
                    </a:schemeClr>
                  </a:solidFill>
                </a:rPr>
                <a:t>(su numatytomis edukacijomis / veiklomis)</a:t>
              </a:r>
              <a:endParaRPr lang="lt-LT" sz="1400" b="1" u="sng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01156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5736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lt-LT" sz="4000" b="1" dirty="0" smtClean="0">
                <a:latin typeface="+mn-lt"/>
              </a:rPr>
              <a:t>REGISTRACIJA</a:t>
            </a:r>
            <a:endParaRPr lang="en-US" sz="4000" b="1" dirty="0">
              <a:latin typeface="+mn-lt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lt-LT" dirty="0" smtClean="0"/>
              <a:t> „</a:t>
            </a:r>
            <a:r>
              <a:rPr lang="lt-LT" sz="2000" dirty="0" smtClean="0"/>
              <a:t>INICIATYVOS KAUNAS“ STOVYKLOS</a:t>
            </a:r>
          </a:p>
          <a:p>
            <a:pPr marL="0" indent="0" algn="ctr">
              <a:buNone/>
            </a:pPr>
            <a:r>
              <a:rPr lang="lt-LT" sz="4800" dirty="0" smtClean="0"/>
              <a:t>GEGUŽĖS 5 D. 9 VAL. </a:t>
            </a:r>
          </a:p>
          <a:p>
            <a:pPr marL="0" indent="0" algn="ctr">
              <a:buNone/>
            </a:pPr>
            <a:endParaRPr lang="lt-LT" sz="4000" dirty="0"/>
          </a:p>
          <a:p>
            <a:pPr marL="0" indent="0" algn="ctr">
              <a:buNone/>
            </a:pPr>
            <a:r>
              <a:rPr lang="lt-LT" sz="2000" dirty="0" smtClean="0"/>
              <a:t>NEMOKAMI UŽSIĖMIMAI</a:t>
            </a:r>
          </a:p>
          <a:p>
            <a:pPr marL="0" indent="0" algn="ctr">
              <a:buNone/>
            </a:pPr>
            <a:r>
              <a:rPr lang="lt-LT" sz="4800" dirty="0"/>
              <a:t>GEGUŽĖS </a:t>
            </a:r>
            <a:r>
              <a:rPr lang="lt-LT" sz="4800" dirty="0" smtClean="0"/>
              <a:t>12 </a:t>
            </a:r>
            <a:r>
              <a:rPr lang="lt-LT" sz="4800" dirty="0"/>
              <a:t>D. 9 VAL</a:t>
            </a:r>
            <a:r>
              <a:rPr lang="lt-LT" sz="4000" dirty="0"/>
              <a:t>. </a:t>
            </a:r>
            <a:r>
              <a:rPr lang="lt-LT" sz="4000" dirty="0" smtClean="0"/>
              <a:t> </a:t>
            </a:r>
            <a:endParaRPr lang="lt-LT" sz="4000" dirty="0"/>
          </a:p>
          <a:p>
            <a:pPr marL="0" indent="0" algn="ctr">
              <a:buNone/>
            </a:pPr>
            <a:endParaRPr lang="lt-LT" sz="4000" dirty="0"/>
          </a:p>
        </p:txBody>
      </p:sp>
    </p:spTree>
    <p:extLst>
      <p:ext uri="{BB962C8B-B14F-4D97-AF65-F5344CB8AC3E}">
        <p14:creationId xmlns:p14="http://schemas.microsoft.com/office/powerpoint/2010/main" val="265973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Words>426</Words>
  <Application>Microsoft Office PowerPoint</Application>
  <PresentationFormat>Demonstracija ekrane (4:3)</PresentationFormat>
  <Paragraphs>64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     VAIKŲ VASAROS POILSIO ORGANIZAVIMAS KAUNO MIESTE</vt:lpstr>
      <vt:lpstr>Mokinių vasaros užimtumo galimybės</vt:lpstr>
      <vt:lpstr>Reikalavimai</vt:lpstr>
      <vt:lpstr>„PowerPoint“ pateiktis</vt:lpstr>
      <vt:lpstr>MOKYKLŲ ORGANIZUOJAMOS VASAROS POILSIO STOVYKLOS (NEMOKAMO MAITINIMO CENTRAI)</vt:lpstr>
      <vt:lpstr>REGISTRACIJA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Jolita Sakaliūnienė</cp:lastModifiedBy>
  <cp:revision>63</cp:revision>
  <dcterms:created xsi:type="dcterms:W3CDTF">2019-11-25T17:02:43Z</dcterms:created>
  <dcterms:modified xsi:type="dcterms:W3CDTF">2022-05-03T12:45:44Z</dcterms:modified>
</cp:coreProperties>
</file>