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59" r:id="rId2"/>
  </p:sldMasterIdLst>
  <p:sldIdLst>
    <p:sldId id="261" r:id="rId3"/>
    <p:sldId id="283" r:id="rId4"/>
    <p:sldId id="263" r:id="rId5"/>
    <p:sldId id="267" r:id="rId6"/>
    <p:sldId id="268" r:id="rId7"/>
    <p:sldId id="265" r:id="rId8"/>
    <p:sldId id="270" r:id="rId9"/>
    <p:sldId id="269" r:id="rId10"/>
    <p:sldId id="272" r:id="rId11"/>
    <p:sldId id="278" r:id="rId12"/>
    <p:sldId id="279" r:id="rId13"/>
    <p:sldId id="274" r:id="rId14"/>
    <p:sldId id="275" r:id="rId15"/>
    <p:sldId id="276" r:id="rId16"/>
    <p:sldId id="284" r:id="rId17"/>
    <p:sldId id="277" r:id="rId18"/>
    <p:sldId id="280" r:id="rId19"/>
    <p:sldId id="281"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fl01.kaunas.lt\ramumar\eNMPP\2023\4\4%20kl%20NMPP%20analiz&#279;s.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ramumar\AppData\Roaming\Microsoft\Excel\lietuvi&#371;%20pagr%20(version%202).xlsb" TargetMode="External"/><Relationship Id="rId2" Type="http://schemas.microsoft.com/office/2011/relationships/chartColorStyle" Target="colors10.xml"/><Relationship Id="rId1" Type="http://schemas.microsoft.com/office/2011/relationships/chartStyle" Target="style10.xml"/></Relationships>
</file>

<file path=ppt/charts/_rels/chart2.xml.rels><?xml version="1.0" encoding="UTF-8" standalone="yes"?>
<Relationships xmlns="http://schemas.openxmlformats.org/package/2006/relationships"><Relationship Id="rId3" Type="http://schemas.openxmlformats.org/officeDocument/2006/relationships/oleObject" Target="file:///\\fl01.kaunas.lt\ramumar\eNMPP\2024\Kopija%20921603%204%20kl%20NMPP%20savivaldyb&#279;s%20lygmens%20ataskaita%202023-2024mm.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l01.kaunas.lt\ramumar\eNMPP\2024\Kopija%20921603%204%20kl%20NMPP%20savivaldyb&#279;s%20lygmens%20ataskaita%202023-2024mm.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l01.kaunas.lt\ramumar\eNMPP\2023\8\8%20kl%20NMPP%20savivaldyb&#279;s%20lygmens%20ataskaita%202022-2023mm.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l01.kaunas.lt\ramumar\eNMPP\2024\8%20kl%20NMPP%20savivaldyb&#279;s%20lygmens%20trumpoji%20ataskaita%202023-2024.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fl01.kaunas.lt\ramumar\eNMPP\2024\8%20kl%20NMPP%20savivaldyb&#279;s%20lygmens%20trumpoji%20ataskaita%202023-2024.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fl01.kaunas.lt\ramumar\PUPP\2023\sav_mat_rezultatai_pupp_rez%202023-06-15.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fl01.kaunas.lt\ramumar\PUPP\2024\lietuvi&#371;%20pagr.%20sesija.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fl01.kaunas.lt\ramumar\PUPP\2024\matematika%20pagr%20sesija.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92502960666082"/>
          <c:y val="7.1992525898584653E-2"/>
          <c:w val="0.6461910098882151"/>
          <c:h val="0.79028428127489603"/>
        </c:manualLayout>
      </c:layout>
      <c:barChart>
        <c:barDir val="bar"/>
        <c:grouping val="clustered"/>
        <c:varyColors val="0"/>
        <c:ser>
          <c:idx val="0"/>
          <c:order val="0"/>
          <c:tx>
            <c:strRef>
              <c:f>Analize_Skaitymas_!$D$75</c:f>
              <c:strCache>
                <c:ptCount val="1"/>
                <c:pt idx="0">
                  <c:v>2022–2023 m.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Analize_Skaitymas_!$E$75:$H$75</c:f>
              <c:numCache>
                <c:formatCode>General</c:formatCode>
                <c:ptCount val="4"/>
                <c:pt idx="0">
                  <c:v>71.099999999999994</c:v>
                </c:pt>
                <c:pt idx="1">
                  <c:v>61.9</c:v>
                </c:pt>
                <c:pt idx="2">
                  <c:v>68.5</c:v>
                </c:pt>
                <c:pt idx="3">
                  <c:v>62.3</c:v>
                </c:pt>
              </c:numCache>
            </c:numRef>
          </c:val>
          <c:extLst>
            <c:ext xmlns:c16="http://schemas.microsoft.com/office/drawing/2014/chart" uri="{C3380CC4-5D6E-409C-BE32-E72D297353CC}">
              <c16:uniqueId val="{00000000-AD61-4179-AC1E-C16D07D7A2FF}"/>
            </c:ext>
          </c:extLst>
        </c:ser>
        <c:ser>
          <c:idx val="1"/>
          <c:order val="1"/>
          <c:tx>
            <c:strRef>
              <c:f>Analize_Skaitymas_!$D$76</c:f>
              <c:strCache>
                <c:ptCount val="1"/>
                <c:pt idx="0">
                  <c:v>2021–2022 m. 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Analize_Skaitymas_!$E$76:$H$76</c:f>
              <c:numCache>
                <c:formatCode>General</c:formatCode>
                <c:ptCount val="4"/>
                <c:pt idx="0">
                  <c:v>70.8</c:v>
                </c:pt>
                <c:pt idx="1">
                  <c:v>63.3</c:v>
                </c:pt>
                <c:pt idx="2">
                  <c:v>63.4</c:v>
                </c:pt>
                <c:pt idx="3">
                  <c:v>54.6</c:v>
                </c:pt>
              </c:numCache>
            </c:numRef>
          </c:val>
          <c:extLst>
            <c:ext xmlns:c16="http://schemas.microsoft.com/office/drawing/2014/chart" uri="{C3380CC4-5D6E-409C-BE32-E72D297353CC}">
              <c16:uniqueId val="{00000001-AD61-4179-AC1E-C16D07D7A2FF}"/>
            </c:ext>
          </c:extLst>
        </c:ser>
        <c:ser>
          <c:idx val="2"/>
          <c:order val="2"/>
          <c:tx>
            <c:strRef>
              <c:f>Analize_Skaitymas_!$D$77</c:f>
              <c:strCache>
                <c:ptCount val="1"/>
                <c:pt idx="0">
                  <c:v>2020–2021 m. m.</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Analize_Skaitymas_!$E$73:$H$73</c:f>
              <c:strCache>
                <c:ptCount val="4"/>
                <c:pt idx="0">
                  <c:v>Matematika, Kauno m. </c:v>
                </c:pt>
                <c:pt idx="1">
                  <c:v> Matematika, šalies vidurkis</c:v>
                </c:pt>
                <c:pt idx="2">
                  <c:v>Skaitymas, Kauno m. </c:v>
                </c:pt>
                <c:pt idx="3">
                  <c:v>Skaitymas, šalies vidurkis</c:v>
                </c:pt>
              </c:strCache>
            </c:strRef>
          </c:cat>
          <c:val>
            <c:numRef>
              <c:f>Analize_Skaitymas_!$E$77:$H$77</c:f>
              <c:numCache>
                <c:formatCode>General</c:formatCode>
                <c:ptCount val="4"/>
                <c:pt idx="0">
                  <c:v>29.5</c:v>
                </c:pt>
                <c:pt idx="1">
                  <c:v>27</c:v>
                </c:pt>
                <c:pt idx="2">
                  <c:v>23</c:v>
                </c:pt>
                <c:pt idx="3">
                  <c:v>21.9</c:v>
                </c:pt>
              </c:numCache>
            </c:numRef>
          </c:val>
          <c:extLst>
            <c:ext xmlns:c16="http://schemas.microsoft.com/office/drawing/2014/chart" uri="{C3380CC4-5D6E-409C-BE32-E72D297353CC}">
              <c16:uniqueId val="{00000002-AD61-4179-AC1E-C16D07D7A2FF}"/>
            </c:ext>
          </c:extLst>
        </c:ser>
        <c:ser>
          <c:idx val="3"/>
          <c:order val="3"/>
          <c:tx>
            <c:strRef>
              <c:f>Analize_Skaitymas_!$D$74</c:f>
              <c:strCache>
                <c:ptCount val="1"/>
                <c:pt idx="0">
                  <c:v>2023–2024 m.m.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Analize_Skaitymas_!$E$74:$H$74</c:f>
              <c:numCache>
                <c:formatCode>General</c:formatCode>
                <c:ptCount val="4"/>
                <c:pt idx="0">
                  <c:v>71.7</c:v>
                </c:pt>
                <c:pt idx="1">
                  <c:v>64.5</c:v>
                </c:pt>
                <c:pt idx="2">
                  <c:v>62.1</c:v>
                </c:pt>
                <c:pt idx="3">
                  <c:v>56.1</c:v>
                </c:pt>
              </c:numCache>
            </c:numRef>
          </c:val>
          <c:extLst>
            <c:ext xmlns:c16="http://schemas.microsoft.com/office/drawing/2014/chart" uri="{C3380CC4-5D6E-409C-BE32-E72D297353CC}">
              <c16:uniqueId val="{00000003-AD61-4179-AC1E-C16D07D7A2FF}"/>
            </c:ext>
          </c:extLst>
        </c:ser>
        <c:dLbls>
          <c:showLegendKey val="0"/>
          <c:showVal val="0"/>
          <c:showCatName val="0"/>
          <c:showSerName val="0"/>
          <c:showPercent val="0"/>
          <c:showBubbleSize val="0"/>
        </c:dLbls>
        <c:gapWidth val="182"/>
        <c:axId val="581673680"/>
        <c:axId val="581673024"/>
      </c:barChart>
      <c:catAx>
        <c:axId val="58167368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lt-LT"/>
          </a:p>
        </c:txPr>
        <c:crossAx val="581673024"/>
        <c:crosses val="autoZero"/>
        <c:auto val="1"/>
        <c:lblAlgn val="ctr"/>
        <c:lblOffset val="100"/>
        <c:noMultiLvlLbl val="0"/>
      </c:catAx>
      <c:valAx>
        <c:axId val="581673024"/>
        <c:scaling>
          <c:orientation val="minMax"/>
        </c:scaling>
        <c:delete val="1"/>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58167368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savivaldybės!$AA$31</c:f>
              <c:strCache>
                <c:ptCount val="1"/>
                <c:pt idx="0">
                  <c:v>lietuvių kalba</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savivaldybės!$Z$32:$Z$55</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savivaldybės!$AA$32:$AA$55</c:f>
              <c:numCache>
                <c:formatCode>0.00</c:formatCode>
                <c:ptCount val="24"/>
                <c:pt idx="0">
                  <c:v>7.3055555555555554</c:v>
                </c:pt>
                <c:pt idx="1">
                  <c:v>6.9562043795620436</c:v>
                </c:pt>
                <c:pt idx="2">
                  <c:v>6.8659793814432986</c:v>
                </c:pt>
                <c:pt idx="3">
                  <c:v>8.1581027667984198</c:v>
                </c:pt>
                <c:pt idx="4">
                  <c:v>6.9393939393939394</c:v>
                </c:pt>
                <c:pt idx="5">
                  <c:v>6.7397260273972606</c:v>
                </c:pt>
                <c:pt idx="6">
                  <c:v>6.8</c:v>
                </c:pt>
                <c:pt idx="7">
                  <c:v>7.5533333333333337</c:v>
                </c:pt>
                <c:pt idx="8">
                  <c:v>8.382352941176471</c:v>
                </c:pt>
                <c:pt idx="9">
                  <c:v>7.0267857142857144</c:v>
                </c:pt>
                <c:pt idx="10">
                  <c:v>6.7777777777777777</c:v>
                </c:pt>
                <c:pt idx="11">
                  <c:v>6</c:v>
                </c:pt>
                <c:pt idx="12">
                  <c:v>7.9485714285714284</c:v>
                </c:pt>
                <c:pt idx="13">
                  <c:v>6.1333333333333337</c:v>
                </c:pt>
                <c:pt idx="14">
                  <c:v>9</c:v>
                </c:pt>
                <c:pt idx="15">
                  <c:v>6.9473684210526319</c:v>
                </c:pt>
                <c:pt idx="16">
                  <c:v>4.8181818181818183</c:v>
                </c:pt>
                <c:pt idx="17">
                  <c:v>6.2985074626865671</c:v>
                </c:pt>
                <c:pt idx="18">
                  <c:v>7.6794871794871797</c:v>
                </c:pt>
                <c:pt idx="19">
                  <c:v>6.6428571428571432</c:v>
                </c:pt>
                <c:pt idx="20">
                  <c:v>6.5777777777777775</c:v>
                </c:pt>
                <c:pt idx="21">
                  <c:v>7.7941176470588234</c:v>
                </c:pt>
                <c:pt idx="22">
                  <c:v>7.5909090909090908</c:v>
                </c:pt>
                <c:pt idx="23">
                  <c:v>6.615384615384615</c:v>
                </c:pt>
              </c:numCache>
            </c:numRef>
          </c:val>
          <c:extLst>
            <c:ext xmlns:c16="http://schemas.microsoft.com/office/drawing/2014/chart" uri="{C3380CC4-5D6E-409C-BE32-E72D297353CC}">
              <c16:uniqueId val="{00000000-A97C-448C-98D3-F3AFFCCC5E6D}"/>
            </c:ext>
          </c:extLst>
        </c:ser>
        <c:ser>
          <c:idx val="1"/>
          <c:order val="1"/>
          <c:tx>
            <c:strRef>
              <c:f>savivaldybės!$AB$31</c:f>
              <c:strCache>
                <c:ptCount val="1"/>
                <c:pt idx="0">
                  <c:v>matematika</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savivaldybės!$Z$32:$Z$55</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savivaldybės!$AB$32:$AB$55</c:f>
              <c:numCache>
                <c:formatCode>General</c:formatCode>
                <c:ptCount val="24"/>
                <c:pt idx="0">
                  <c:v>7.69</c:v>
                </c:pt>
                <c:pt idx="1">
                  <c:v>5.21</c:v>
                </c:pt>
                <c:pt idx="2">
                  <c:v>5.14</c:v>
                </c:pt>
                <c:pt idx="3">
                  <c:v>8.3800000000000008</c:v>
                </c:pt>
                <c:pt idx="4">
                  <c:v>5.26</c:v>
                </c:pt>
                <c:pt idx="5">
                  <c:v>6.1</c:v>
                </c:pt>
                <c:pt idx="6">
                  <c:v>4.68</c:v>
                </c:pt>
                <c:pt idx="7">
                  <c:v>6.21</c:v>
                </c:pt>
                <c:pt idx="8">
                  <c:v>7.08</c:v>
                </c:pt>
                <c:pt idx="9">
                  <c:v>5.69</c:v>
                </c:pt>
                <c:pt idx="10">
                  <c:v>5</c:v>
                </c:pt>
                <c:pt idx="11">
                  <c:v>9</c:v>
                </c:pt>
                <c:pt idx="12">
                  <c:v>6.85</c:v>
                </c:pt>
                <c:pt idx="13">
                  <c:v>4.5599999999999996</c:v>
                </c:pt>
                <c:pt idx="14">
                  <c:v>7.33</c:v>
                </c:pt>
                <c:pt idx="15">
                  <c:v>4.7699999999999996</c:v>
                </c:pt>
                <c:pt idx="16">
                  <c:v>3.14</c:v>
                </c:pt>
                <c:pt idx="17">
                  <c:v>5.7</c:v>
                </c:pt>
                <c:pt idx="18">
                  <c:v>7.34</c:v>
                </c:pt>
                <c:pt idx="19">
                  <c:v>5.88</c:v>
                </c:pt>
                <c:pt idx="20">
                  <c:v>4.93</c:v>
                </c:pt>
                <c:pt idx="21">
                  <c:v>6.71</c:v>
                </c:pt>
                <c:pt idx="22">
                  <c:v>6.66</c:v>
                </c:pt>
                <c:pt idx="23">
                  <c:v>6.64</c:v>
                </c:pt>
              </c:numCache>
            </c:numRef>
          </c:val>
          <c:extLst>
            <c:ext xmlns:c16="http://schemas.microsoft.com/office/drawing/2014/chart" uri="{C3380CC4-5D6E-409C-BE32-E72D297353CC}">
              <c16:uniqueId val="{00000001-A97C-448C-98D3-F3AFFCCC5E6D}"/>
            </c:ext>
          </c:extLst>
        </c:ser>
        <c:ser>
          <c:idx val="3"/>
          <c:order val="2"/>
          <c:tx>
            <c:strRef>
              <c:f>savivaldybės!$AD$31</c:f>
              <c:strCache>
                <c:ptCount val="1"/>
                <c:pt idx="0">
                  <c:v>atotrūkiai</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savivaldybės!$Z$32:$Z$55</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savivaldybės!$AD$32:$AD$55</c:f>
              <c:numCache>
                <c:formatCode>General</c:formatCode>
                <c:ptCount val="24"/>
                <c:pt idx="0">
                  <c:v>0.38</c:v>
                </c:pt>
                <c:pt idx="1">
                  <c:v>1.75</c:v>
                </c:pt>
                <c:pt idx="2">
                  <c:v>1.73</c:v>
                </c:pt>
                <c:pt idx="3">
                  <c:v>0.22</c:v>
                </c:pt>
                <c:pt idx="4">
                  <c:v>1.68</c:v>
                </c:pt>
                <c:pt idx="5">
                  <c:v>0.64</c:v>
                </c:pt>
                <c:pt idx="6">
                  <c:v>2.12</c:v>
                </c:pt>
                <c:pt idx="7">
                  <c:v>1.34</c:v>
                </c:pt>
                <c:pt idx="8">
                  <c:v>1.3</c:v>
                </c:pt>
                <c:pt idx="9">
                  <c:v>1.34</c:v>
                </c:pt>
                <c:pt idx="10">
                  <c:v>1.78</c:v>
                </c:pt>
                <c:pt idx="11">
                  <c:v>3</c:v>
                </c:pt>
                <c:pt idx="12">
                  <c:v>1.1000000000000001</c:v>
                </c:pt>
                <c:pt idx="13">
                  <c:v>1.57</c:v>
                </c:pt>
                <c:pt idx="14">
                  <c:v>1.67</c:v>
                </c:pt>
                <c:pt idx="15">
                  <c:v>2.1800000000000002</c:v>
                </c:pt>
                <c:pt idx="16">
                  <c:v>1.68</c:v>
                </c:pt>
                <c:pt idx="17">
                  <c:v>0.6</c:v>
                </c:pt>
                <c:pt idx="18">
                  <c:v>0.34</c:v>
                </c:pt>
                <c:pt idx="19">
                  <c:v>0.76</c:v>
                </c:pt>
                <c:pt idx="20">
                  <c:v>1.65</c:v>
                </c:pt>
                <c:pt idx="21">
                  <c:v>1.08</c:v>
                </c:pt>
                <c:pt idx="22">
                  <c:v>0.93</c:v>
                </c:pt>
                <c:pt idx="23">
                  <c:v>0.02</c:v>
                </c:pt>
              </c:numCache>
            </c:numRef>
          </c:val>
          <c:extLst>
            <c:ext xmlns:c16="http://schemas.microsoft.com/office/drawing/2014/chart" uri="{C3380CC4-5D6E-409C-BE32-E72D297353CC}">
              <c16:uniqueId val="{00000002-A97C-448C-98D3-F3AFFCCC5E6D}"/>
            </c:ext>
          </c:extLst>
        </c:ser>
        <c:dLbls>
          <c:dLblPos val="ctr"/>
          <c:showLegendKey val="0"/>
          <c:showVal val="1"/>
          <c:showCatName val="0"/>
          <c:showSerName val="0"/>
          <c:showPercent val="0"/>
          <c:showBubbleSize val="0"/>
        </c:dLbls>
        <c:gapWidth val="150"/>
        <c:overlap val="100"/>
        <c:axId val="364292232"/>
        <c:axId val="364291904"/>
      </c:barChart>
      <c:catAx>
        <c:axId val="36429223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364291904"/>
        <c:crosses val="autoZero"/>
        <c:auto val="1"/>
        <c:lblAlgn val="ctr"/>
        <c:lblOffset val="100"/>
        <c:noMultiLvlLbl val="0"/>
      </c:catAx>
      <c:valAx>
        <c:axId val="364291904"/>
        <c:scaling>
          <c:orientation val="minMax"/>
        </c:scaling>
        <c:delete val="1"/>
        <c:axPos val="l"/>
        <c:numFmt formatCode="0.00" sourceLinked="1"/>
        <c:majorTickMark val="none"/>
        <c:minorTickMark val="none"/>
        <c:tickLblPos val="nextTo"/>
        <c:crossAx val="36429223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600" b="0" i="0" u="none" strike="noStrike" kern="1200" baseline="0">
              <a:solidFill>
                <a:schemeClr val="tx1"/>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63096088304691E-2"/>
          <c:y val="1.6684044054634334E-2"/>
          <c:w val="0.95952918629143802"/>
          <c:h val="0.81019119213844337"/>
        </c:manualLayout>
      </c:layout>
      <c:barChart>
        <c:barDir val="col"/>
        <c:grouping val="clustered"/>
        <c:varyColors val="0"/>
        <c:ser>
          <c:idx val="0"/>
          <c:order val="0"/>
          <c:tx>
            <c:strRef>
              <c:f>'analizė skaitymas'!$G$2</c:f>
              <c:strCache>
                <c:ptCount val="1"/>
                <c:pt idx="0">
                  <c:v>Rezultato vidurkis procentais</c:v>
                </c:pt>
              </c:strCache>
            </c:strRef>
          </c:tx>
          <c:spPr>
            <a:solidFill>
              <a:schemeClr val="accent1"/>
            </a:solidFill>
            <a:ln>
              <a:noFill/>
            </a:ln>
            <a:effectLst/>
          </c:spPr>
          <c:invertIfNegative val="0"/>
          <c:cat>
            <c:strRef>
              <c:f>'analizė skaitymas'!$F$3:$F$49</c:f>
              <c:strCache>
                <c:ptCount val="47"/>
                <c:pt idx="0">
                  <c:v>MD2</c:v>
                </c:pt>
                <c:pt idx="1">
                  <c:v>PR1</c:v>
                </c:pt>
                <c:pt idx="2">
                  <c:v>MD5</c:v>
                </c:pt>
                <c:pt idx="3">
                  <c:v>PG13</c:v>
                </c:pt>
                <c:pt idx="4">
                  <c:v>SP5</c:v>
                </c:pt>
                <c:pt idx="5">
                  <c:v>PR2</c:v>
                </c:pt>
                <c:pt idx="6">
                  <c:v>G8</c:v>
                </c:pt>
                <c:pt idx="7">
                  <c:v>MD1</c:v>
                </c:pt>
                <c:pt idx="8">
                  <c:v>MD2</c:v>
                </c:pt>
                <c:pt idx="9">
                  <c:v>G9</c:v>
                </c:pt>
                <c:pt idx="10">
                  <c:v>PR6</c:v>
                </c:pt>
                <c:pt idx="11">
                  <c:v>PG4</c:v>
                </c:pt>
                <c:pt idx="12">
                  <c:v>PG10</c:v>
                </c:pt>
                <c:pt idx="13">
                  <c:v>PG17</c:v>
                </c:pt>
                <c:pt idx="14">
                  <c:v>SP2</c:v>
                </c:pt>
                <c:pt idx="15">
                  <c:v>PR4</c:v>
                </c:pt>
                <c:pt idx="16">
                  <c:v>PR5</c:v>
                </c:pt>
                <c:pt idx="17">
                  <c:v>G7</c:v>
                </c:pt>
                <c:pt idx="18">
                  <c:v>PG5</c:v>
                </c:pt>
                <c:pt idx="19">
                  <c:v>PG15</c:v>
                </c:pt>
                <c:pt idx="20">
                  <c:v>P4</c:v>
                </c:pt>
                <c:pt idx="21">
                  <c:v>PG7</c:v>
                </c:pt>
                <c:pt idx="22">
                  <c:v>SP3</c:v>
                </c:pt>
                <c:pt idx="23">
                  <c:v>G6</c:v>
                </c:pt>
                <c:pt idx="24">
                  <c:v>PG16</c:v>
                </c:pt>
                <c:pt idx="25">
                  <c:v>G21</c:v>
                </c:pt>
                <c:pt idx="26">
                  <c:v>PG1</c:v>
                </c:pt>
                <c:pt idx="27">
                  <c:v>PR3</c:v>
                </c:pt>
                <c:pt idx="28">
                  <c:v>PG11</c:v>
                </c:pt>
                <c:pt idx="29">
                  <c:v>PG14</c:v>
                </c:pt>
                <c:pt idx="30">
                  <c:v>PG2</c:v>
                </c:pt>
                <c:pt idx="31">
                  <c:v>PG3</c:v>
                </c:pt>
                <c:pt idx="32">
                  <c:v>G3</c:v>
                </c:pt>
                <c:pt idx="33">
                  <c:v>P1</c:v>
                </c:pt>
                <c:pt idx="34">
                  <c:v>G2</c:v>
                </c:pt>
                <c:pt idx="35">
                  <c:v>PG12</c:v>
                </c:pt>
                <c:pt idx="36">
                  <c:v>G1</c:v>
                </c:pt>
                <c:pt idx="37">
                  <c:v>G5</c:v>
                </c:pt>
                <c:pt idx="38">
                  <c:v>PG9</c:v>
                </c:pt>
                <c:pt idx="39">
                  <c:v>PG8</c:v>
                </c:pt>
                <c:pt idx="40">
                  <c:v>PG6</c:v>
                </c:pt>
                <c:pt idx="41">
                  <c:v>P5</c:v>
                </c:pt>
                <c:pt idx="42">
                  <c:v>G4</c:v>
                </c:pt>
                <c:pt idx="43">
                  <c:v>P6</c:v>
                </c:pt>
                <c:pt idx="44">
                  <c:v>MD4</c:v>
                </c:pt>
                <c:pt idx="45">
                  <c:v>P2</c:v>
                </c:pt>
                <c:pt idx="46">
                  <c:v>P3</c:v>
                </c:pt>
              </c:strCache>
            </c:strRef>
          </c:cat>
          <c:val>
            <c:numRef>
              <c:f>'analizė skaitymas'!$G$3:$G$49</c:f>
              <c:numCache>
                <c:formatCode>General</c:formatCode>
                <c:ptCount val="47"/>
                <c:pt idx="0">
                  <c:v>75.099999999999994</c:v>
                </c:pt>
                <c:pt idx="1">
                  <c:v>74.599999999999994</c:v>
                </c:pt>
                <c:pt idx="2">
                  <c:v>74.400000000000006</c:v>
                </c:pt>
                <c:pt idx="3">
                  <c:v>73.7</c:v>
                </c:pt>
                <c:pt idx="4">
                  <c:v>71.7</c:v>
                </c:pt>
                <c:pt idx="5">
                  <c:v>71.5</c:v>
                </c:pt>
                <c:pt idx="6">
                  <c:v>71.2</c:v>
                </c:pt>
                <c:pt idx="7">
                  <c:v>70.8</c:v>
                </c:pt>
                <c:pt idx="8">
                  <c:v>70.099999999999994</c:v>
                </c:pt>
                <c:pt idx="9">
                  <c:v>69.8</c:v>
                </c:pt>
                <c:pt idx="10">
                  <c:v>69.8</c:v>
                </c:pt>
                <c:pt idx="11">
                  <c:v>68</c:v>
                </c:pt>
                <c:pt idx="12">
                  <c:v>65.900000000000006</c:v>
                </c:pt>
                <c:pt idx="13">
                  <c:v>65.7</c:v>
                </c:pt>
                <c:pt idx="14">
                  <c:v>65.400000000000006</c:v>
                </c:pt>
                <c:pt idx="15">
                  <c:v>64.900000000000006</c:v>
                </c:pt>
                <c:pt idx="16">
                  <c:v>64.2</c:v>
                </c:pt>
                <c:pt idx="17">
                  <c:v>64</c:v>
                </c:pt>
                <c:pt idx="18">
                  <c:v>62.4</c:v>
                </c:pt>
                <c:pt idx="19">
                  <c:v>62.1</c:v>
                </c:pt>
                <c:pt idx="20">
                  <c:v>61.9</c:v>
                </c:pt>
                <c:pt idx="21">
                  <c:v>61.6</c:v>
                </c:pt>
                <c:pt idx="22">
                  <c:v>61.1</c:v>
                </c:pt>
                <c:pt idx="23">
                  <c:v>60.8</c:v>
                </c:pt>
                <c:pt idx="24">
                  <c:v>60.7</c:v>
                </c:pt>
                <c:pt idx="25">
                  <c:v>59.9</c:v>
                </c:pt>
                <c:pt idx="26">
                  <c:v>59.5</c:v>
                </c:pt>
                <c:pt idx="27">
                  <c:v>59.4</c:v>
                </c:pt>
                <c:pt idx="28">
                  <c:v>59.2</c:v>
                </c:pt>
                <c:pt idx="29">
                  <c:v>58.6</c:v>
                </c:pt>
                <c:pt idx="30">
                  <c:v>58.6</c:v>
                </c:pt>
                <c:pt idx="31">
                  <c:v>57.6</c:v>
                </c:pt>
                <c:pt idx="32">
                  <c:v>57.4</c:v>
                </c:pt>
                <c:pt idx="33">
                  <c:v>57.1</c:v>
                </c:pt>
                <c:pt idx="34">
                  <c:v>56.5</c:v>
                </c:pt>
                <c:pt idx="35">
                  <c:v>56.4</c:v>
                </c:pt>
                <c:pt idx="36">
                  <c:v>56.1</c:v>
                </c:pt>
                <c:pt idx="37">
                  <c:v>55.9</c:v>
                </c:pt>
                <c:pt idx="38">
                  <c:v>54.6</c:v>
                </c:pt>
                <c:pt idx="39">
                  <c:v>54.5</c:v>
                </c:pt>
                <c:pt idx="40">
                  <c:v>54</c:v>
                </c:pt>
                <c:pt idx="41">
                  <c:v>53.2</c:v>
                </c:pt>
                <c:pt idx="42">
                  <c:v>52.5</c:v>
                </c:pt>
                <c:pt idx="43">
                  <c:v>52.2</c:v>
                </c:pt>
                <c:pt idx="44">
                  <c:v>50.8</c:v>
                </c:pt>
                <c:pt idx="45">
                  <c:v>47.9</c:v>
                </c:pt>
                <c:pt idx="46">
                  <c:v>43.9</c:v>
                </c:pt>
              </c:numCache>
            </c:numRef>
          </c:val>
          <c:extLst>
            <c:ext xmlns:c16="http://schemas.microsoft.com/office/drawing/2014/chart" uri="{C3380CC4-5D6E-409C-BE32-E72D297353CC}">
              <c16:uniqueId val="{00000000-C253-49F0-889B-998CBE3ED6C5}"/>
            </c:ext>
          </c:extLst>
        </c:ser>
        <c:dLbls>
          <c:showLegendKey val="0"/>
          <c:showVal val="0"/>
          <c:showCatName val="0"/>
          <c:showSerName val="0"/>
          <c:showPercent val="0"/>
          <c:showBubbleSize val="0"/>
        </c:dLbls>
        <c:gapWidth val="219"/>
        <c:overlap val="-27"/>
        <c:axId val="576947544"/>
        <c:axId val="576944592"/>
      </c:barChart>
      <c:lineChart>
        <c:grouping val="standard"/>
        <c:varyColors val="0"/>
        <c:ser>
          <c:idx val="1"/>
          <c:order val="1"/>
          <c:tx>
            <c:strRef>
              <c:f>'analizė skaitymas'!$H$2</c:f>
              <c:strCache>
                <c:ptCount val="1"/>
                <c:pt idx="0">
                  <c:v>Savivaldybės vidurkis</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31-C253-49F0-889B-998CBE3ED6C5}"/>
                </c:ext>
              </c:extLst>
            </c:dLbl>
            <c:dLbl>
              <c:idx val="1"/>
              <c:delete val="1"/>
              <c:extLst>
                <c:ext xmlns:c15="http://schemas.microsoft.com/office/drawing/2012/chart" uri="{CE6537A1-D6FC-4f65-9D91-7224C49458BB}"/>
                <c:ext xmlns:c16="http://schemas.microsoft.com/office/drawing/2014/chart" uri="{C3380CC4-5D6E-409C-BE32-E72D297353CC}">
                  <c16:uniqueId val="{00000030-C253-49F0-889B-998CBE3ED6C5}"/>
                </c:ext>
              </c:extLst>
            </c:dLbl>
            <c:dLbl>
              <c:idx val="2"/>
              <c:delete val="1"/>
              <c:extLst>
                <c:ext xmlns:c15="http://schemas.microsoft.com/office/drawing/2012/chart" uri="{CE6537A1-D6FC-4f65-9D91-7224C49458BB}"/>
                <c:ext xmlns:c16="http://schemas.microsoft.com/office/drawing/2014/chart" uri="{C3380CC4-5D6E-409C-BE32-E72D297353CC}">
                  <c16:uniqueId val="{0000002E-C253-49F0-889B-998CBE3ED6C5}"/>
                </c:ext>
              </c:extLst>
            </c:dLbl>
            <c:dLbl>
              <c:idx val="3"/>
              <c:delete val="1"/>
              <c:extLst>
                <c:ext xmlns:c15="http://schemas.microsoft.com/office/drawing/2012/chart" uri="{CE6537A1-D6FC-4f65-9D91-7224C49458BB}"/>
                <c:ext xmlns:c16="http://schemas.microsoft.com/office/drawing/2014/chart" uri="{C3380CC4-5D6E-409C-BE32-E72D297353CC}">
                  <c16:uniqueId val="{0000002D-C253-49F0-889B-998CBE3ED6C5}"/>
                </c:ext>
              </c:extLst>
            </c:dLbl>
            <c:dLbl>
              <c:idx val="4"/>
              <c:delete val="1"/>
              <c:extLst>
                <c:ext xmlns:c15="http://schemas.microsoft.com/office/drawing/2012/chart" uri="{CE6537A1-D6FC-4f65-9D91-7224C49458BB}"/>
                <c:ext xmlns:c16="http://schemas.microsoft.com/office/drawing/2014/chart" uri="{C3380CC4-5D6E-409C-BE32-E72D297353CC}">
                  <c16:uniqueId val="{0000002F-C253-49F0-889B-998CBE3ED6C5}"/>
                </c:ext>
              </c:extLst>
            </c:dLbl>
            <c:dLbl>
              <c:idx val="5"/>
              <c:delete val="1"/>
              <c:extLst>
                <c:ext xmlns:c15="http://schemas.microsoft.com/office/drawing/2012/chart" uri="{CE6537A1-D6FC-4f65-9D91-7224C49458BB}"/>
                <c:ext xmlns:c16="http://schemas.microsoft.com/office/drawing/2014/chart" uri="{C3380CC4-5D6E-409C-BE32-E72D297353CC}">
                  <c16:uniqueId val="{0000002C-C253-49F0-889B-998CBE3ED6C5}"/>
                </c:ext>
              </c:extLst>
            </c:dLbl>
            <c:dLbl>
              <c:idx val="6"/>
              <c:delete val="1"/>
              <c:extLst>
                <c:ext xmlns:c15="http://schemas.microsoft.com/office/drawing/2012/chart" uri="{CE6537A1-D6FC-4f65-9D91-7224C49458BB}"/>
                <c:ext xmlns:c16="http://schemas.microsoft.com/office/drawing/2014/chart" uri="{C3380CC4-5D6E-409C-BE32-E72D297353CC}">
                  <c16:uniqueId val="{0000002A-C253-49F0-889B-998CBE3ED6C5}"/>
                </c:ext>
              </c:extLst>
            </c:dLbl>
            <c:dLbl>
              <c:idx val="7"/>
              <c:delete val="1"/>
              <c:extLst>
                <c:ext xmlns:c15="http://schemas.microsoft.com/office/drawing/2012/chart" uri="{CE6537A1-D6FC-4f65-9D91-7224C49458BB}"/>
                <c:ext xmlns:c16="http://schemas.microsoft.com/office/drawing/2014/chart" uri="{C3380CC4-5D6E-409C-BE32-E72D297353CC}">
                  <c16:uniqueId val="{0000002B-C253-49F0-889B-998CBE3ED6C5}"/>
                </c:ext>
              </c:extLst>
            </c:dLbl>
            <c:dLbl>
              <c:idx val="8"/>
              <c:delete val="1"/>
              <c:extLst>
                <c:ext xmlns:c15="http://schemas.microsoft.com/office/drawing/2012/chart" uri="{CE6537A1-D6FC-4f65-9D91-7224C49458BB}"/>
                <c:ext xmlns:c16="http://schemas.microsoft.com/office/drawing/2014/chart" uri="{C3380CC4-5D6E-409C-BE32-E72D297353CC}">
                  <c16:uniqueId val="{00000029-C253-49F0-889B-998CBE3ED6C5}"/>
                </c:ext>
              </c:extLst>
            </c:dLbl>
            <c:dLbl>
              <c:idx val="9"/>
              <c:delete val="1"/>
              <c:extLst>
                <c:ext xmlns:c15="http://schemas.microsoft.com/office/drawing/2012/chart" uri="{CE6537A1-D6FC-4f65-9D91-7224C49458BB}"/>
                <c:ext xmlns:c16="http://schemas.microsoft.com/office/drawing/2014/chart" uri="{C3380CC4-5D6E-409C-BE32-E72D297353CC}">
                  <c16:uniqueId val="{00000027-C253-49F0-889B-998CBE3ED6C5}"/>
                </c:ext>
              </c:extLst>
            </c:dLbl>
            <c:dLbl>
              <c:idx val="10"/>
              <c:delete val="1"/>
              <c:extLst>
                <c:ext xmlns:c15="http://schemas.microsoft.com/office/drawing/2012/chart" uri="{CE6537A1-D6FC-4f65-9D91-7224C49458BB}"/>
                <c:ext xmlns:c16="http://schemas.microsoft.com/office/drawing/2014/chart" uri="{C3380CC4-5D6E-409C-BE32-E72D297353CC}">
                  <c16:uniqueId val="{00000028-C253-49F0-889B-998CBE3ED6C5}"/>
                </c:ext>
              </c:extLst>
            </c:dLbl>
            <c:dLbl>
              <c:idx val="11"/>
              <c:delete val="1"/>
              <c:extLst>
                <c:ext xmlns:c15="http://schemas.microsoft.com/office/drawing/2012/chart" uri="{CE6537A1-D6FC-4f65-9D91-7224C49458BB}"/>
                <c:ext xmlns:c16="http://schemas.microsoft.com/office/drawing/2014/chart" uri="{C3380CC4-5D6E-409C-BE32-E72D297353CC}">
                  <c16:uniqueId val="{00000026-C253-49F0-889B-998CBE3ED6C5}"/>
                </c:ext>
              </c:extLst>
            </c:dLbl>
            <c:dLbl>
              <c:idx val="12"/>
              <c:delete val="1"/>
              <c:extLst>
                <c:ext xmlns:c15="http://schemas.microsoft.com/office/drawing/2012/chart" uri="{CE6537A1-D6FC-4f65-9D91-7224C49458BB}"/>
                <c:ext xmlns:c16="http://schemas.microsoft.com/office/drawing/2014/chart" uri="{C3380CC4-5D6E-409C-BE32-E72D297353CC}">
                  <c16:uniqueId val="{00000025-C253-49F0-889B-998CBE3ED6C5}"/>
                </c:ext>
              </c:extLst>
            </c:dLbl>
            <c:dLbl>
              <c:idx val="13"/>
              <c:delete val="1"/>
              <c:extLst>
                <c:ext xmlns:c15="http://schemas.microsoft.com/office/drawing/2012/chart" uri="{CE6537A1-D6FC-4f65-9D91-7224C49458BB}"/>
                <c:ext xmlns:c16="http://schemas.microsoft.com/office/drawing/2014/chart" uri="{C3380CC4-5D6E-409C-BE32-E72D297353CC}">
                  <c16:uniqueId val="{00000024-C253-49F0-889B-998CBE3ED6C5}"/>
                </c:ext>
              </c:extLst>
            </c:dLbl>
            <c:dLbl>
              <c:idx val="14"/>
              <c:delete val="1"/>
              <c:extLst>
                <c:ext xmlns:c15="http://schemas.microsoft.com/office/drawing/2012/chart" uri="{CE6537A1-D6FC-4f65-9D91-7224C49458BB}"/>
                <c:ext xmlns:c16="http://schemas.microsoft.com/office/drawing/2014/chart" uri="{C3380CC4-5D6E-409C-BE32-E72D297353CC}">
                  <c16:uniqueId val="{00000023-C253-49F0-889B-998CBE3ED6C5}"/>
                </c:ext>
              </c:extLst>
            </c:dLbl>
            <c:dLbl>
              <c:idx val="15"/>
              <c:delete val="1"/>
              <c:extLst>
                <c:ext xmlns:c15="http://schemas.microsoft.com/office/drawing/2012/chart" uri="{CE6537A1-D6FC-4f65-9D91-7224C49458BB}"/>
                <c:ext xmlns:c16="http://schemas.microsoft.com/office/drawing/2014/chart" uri="{C3380CC4-5D6E-409C-BE32-E72D297353CC}">
                  <c16:uniqueId val="{00000022-C253-49F0-889B-998CBE3ED6C5}"/>
                </c:ext>
              </c:extLst>
            </c:dLbl>
            <c:dLbl>
              <c:idx val="16"/>
              <c:delete val="1"/>
              <c:extLst>
                <c:ext xmlns:c15="http://schemas.microsoft.com/office/drawing/2012/chart" uri="{CE6537A1-D6FC-4f65-9D91-7224C49458BB}"/>
                <c:ext xmlns:c16="http://schemas.microsoft.com/office/drawing/2014/chart" uri="{C3380CC4-5D6E-409C-BE32-E72D297353CC}">
                  <c16:uniqueId val="{00000021-C253-49F0-889B-998CBE3ED6C5}"/>
                </c:ext>
              </c:extLst>
            </c:dLbl>
            <c:dLbl>
              <c:idx val="17"/>
              <c:delete val="1"/>
              <c:extLst>
                <c:ext xmlns:c15="http://schemas.microsoft.com/office/drawing/2012/chart" uri="{CE6537A1-D6FC-4f65-9D91-7224C49458BB}"/>
                <c:ext xmlns:c16="http://schemas.microsoft.com/office/drawing/2014/chart" uri="{C3380CC4-5D6E-409C-BE32-E72D297353CC}">
                  <c16:uniqueId val="{00000020-C253-49F0-889B-998CBE3ED6C5}"/>
                </c:ext>
              </c:extLst>
            </c:dLbl>
            <c:dLbl>
              <c:idx val="18"/>
              <c:delete val="1"/>
              <c:extLst>
                <c:ext xmlns:c15="http://schemas.microsoft.com/office/drawing/2012/chart" uri="{CE6537A1-D6FC-4f65-9D91-7224C49458BB}"/>
                <c:ext xmlns:c16="http://schemas.microsoft.com/office/drawing/2014/chart" uri="{C3380CC4-5D6E-409C-BE32-E72D297353CC}">
                  <c16:uniqueId val="{0000001F-C253-49F0-889B-998CBE3ED6C5}"/>
                </c:ext>
              </c:extLst>
            </c:dLbl>
            <c:dLbl>
              <c:idx val="19"/>
              <c:delete val="1"/>
              <c:extLst>
                <c:ext xmlns:c15="http://schemas.microsoft.com/office/drawing/2012/chart" uri="{CE6537A1-D6FC-4f65-9D91-7224C49458BB}"/>
                <c:ext xmlns:c16="http://schemas.microsoft.com/office/drawing/2014/chart" uri="{C3380CC4-5D6E-409C-BE32-E72D297353CC}">
                  <c16:uniqueId val="{0000001E-C253-49F0-889B-998CBE3ED6C5}"/>
                </c:ext>
              </c:extLst>
            </c:dLbl>
            <c:dLbl>
              <c:idx val="20"/>
              <c:delete val="1"/>
              <c:extLst>
                <c:ext xmlns:c15="http://schemas.microsoft.com/office/drawing/2012/chart" uri="{CE6537A1-D6FC-4f65-9D91-7224C49458BB}"/>
                <c:ext xmlns:c16="http://schemas.microsoft.com/office/drawing/2014/chart" uri="{C3380CC4-5D6E-409C-BE32-E72D297353CC}">
                  <c16:uniqueId val="{0000001D-C253-49F0-889B-998CBE3ED6C5}"/>
                </c:ext>
              </c:extLst>
            </c:dLbl>
            <c:dLbl>
              <c:idx val="21"/>
              <c:delete val="1"/>
              <c:extLst>
                <c:ext xmlns:c15="http://schemas.microsoft.com/office/drawing/2012/chart" uri="{CE6537A1-D6FC-4f65-9D91-7224C49458BB}"/>
                <c:ext xmlns:c16="http://schemas.microsoft.com/office/drawing/2014/chart" uri="{C3380CC4-5D6E-409C-BE32-E72D297353CC}">
                  <c16:uniqueId val="{0000001C-C253-49F0-889B-998CBE3ED6C5}"/>
                </c:ext>
              </c:extLst>
            </c:dLbl>
            <c:dLbl>
              <c:idx val="22"/>
              <c:delete val="1"/>
              <c:extLst>
                <c:ext xmlns:c15="http://schemas.microsoft.com/office/drawing/2012/chart" uri="{CE6537A1-D6FC-4f65-9D91-7224C49458BB}"/>
                <c:ext xmlns:c16="http://schemas.microsoft.com/office/drawing/2014/chart" uri="{C3380CC4-5D6E-409C-BE32-E72D297353CC}">
                  <c16:uniqueId val="{0000001B-C253-49F0-889B-998CBE3ED6C5}"/>
                </c:ext>
              </c:extLst>
            </c:dLbl>
            <c:dLbl>
              <c:idx val="23"/>
              <c:delete val="1"/>
              <c:extLst>
                <c:ext xmlns:c15="http://schemas.microsoft.com/office/drawing/2012/chart" uri="{CE6537A1-D6FC-4f65-9D91-7224C49458BB}"/>
                <c:ext xmlns:c16="http://schemas.microsoft.com/office/drawing/2014/chart" uri="{C3380CC4-5D6E-409C-BE32-E72D297353CC}">
                  <c16:uniqueId val="{0000001A-C253-49F0-889B-998CBE3ED6C5}"/>
                </c:ext>
              </c:extLst>
            </c:dLbl>
            <c:dLbl>
              <c:idx val="24"/>
              <c:delete val="1"/>
              <c:extLst>
                <c:ext xmlns:c15="http://schemas.microsoft.com/office/drawing/2012/chart" uri="{CE6537A1-D6FC-4f65-9D91-7224C49458BB}"/>
                <c:ext xmlns:c16="http://schemas.microsoft.com/office/drawing/2014/chart" uri="{C3380CC4-5D6E-409C-BE32-E72D297353CC}">
                  <c16:uniqueId val="{00000019-C253-49F0-889B-998CBE3ED6C5}"/>
                </c:ext>
              </c:extLst>
            </c:dLbl>
            <c:dLbl>
              <c:idx val="25"/>
              <c:delete val="1"/>
              <c:extLst>
                <c:ext xmlns:c15="http://schemas.microsoft.com/office/drawing/2012/chart" uri="{CE6537A1-D6FC-4f65-9D91-7224C49458BB}"/>
                <c:ext xmlns:c16="http://schemas.microsoft.com/office/drawing/2014/chart" uri="{C3380CC4-5D6E-409C-BE32-E72D297353CC}">
                  <c16:uniqueId val="{00000018-C253-49F0-889B-998CBE3ED6C5}"/>
                </c:ext>
              </c:extLst>
            </c:dLbl>
            <c:dLbl>
              <c:idx val="26"/>
              <c:delete val="1"/>
              <c:extLst>
                <c:ext xmlns:c15="http://schemas.microsoft.com/office/drawing/2012/chart" uri="{CE6537A1-D6FC-4f65-9D91-7224C49458BB}"/>
                <c:ext xmlns:c16="http://schemas.microsoft.com/office/drawing/2014/chart" uri="{C3380CC4-5D6E-409C-BE32-E72D297353CC}">
                  <c16:uniqueId val="{00000017-C253-49F0-889B-998CBE3ED6C5}"/>
                </c:ext>
              </c:extLst>
            </c:dLbl>
            <c:dLbl>
              <c:idx val="27"/>
              <c:delete val="1"/>
              <c:extLst>
                <c:ext xmlns:c15="http://schemas.microsoft.com/office/drawing/2012/chart" uri="{CE6537A1-D6FC-4f65-9D91-7224C49458BB}"/>
                <c:ext xmlns:c16="http://schemas.microsoft.com/office/drawing/2014/chart" uri="{C3380CC4-5D6E-409C-BE32-E72D297353CC}">
                  <c16:uniqueId val="{00000016-C253-49F0-889B-998CBE3ED6C5}"/>
                </c:ext>
              </c:extLst>
            </c:dLbl>
            <c:dLbl>
              <c:idx val="28"/>
              <c:delete val="1"/>
              <c:extLst>
                <c:ext xmlns:c15="http://schemas.microsoft.com/office/drawing/2012/chart" uri="{CE6537A1-D6FC-4f65-9D91-7224C49458BB}"/>
                <c:ext xmlns:c16="http://schemas.microsoft.com/office/drawing/2014/chart" uri="{C3380CC4-5D6E-409C-BE32-E72D297353CC}">
                  <c16:uniqueId val="{00000015-C253-49F0-889B-998CBE3ED6C5}"/>
                </c:ext>
              </c:extLst>
            </c:dLbl>
            <c:dLbl>
              <c:idx val="29"/>
              <c:delete val="1"/>
              <c:extLst>
                <c:ext xmlns:c15="http://schemas.microsoft.com/office/drawing/2012/chart" uri="{CE6537A1-D6FC-4f65-9D91-7224C49458BB}"/>
                <c:ext xmlns:c16="http://schemas.microsoft.com/office/drawing/2014/chart" uri="{C3380CC4-5D6E-409C-BE32-E72D297353CC}">
                  <c16:uniqueId val="{00000014-C253-49F0-889B-998CBE3ED6C5}"/>
                </c:ext>
              </c:extLst>
            </c:dLbl>
            <c:dLbl>
              <c:idx val="30"/>
              <c:delete val="1"/>
              <c:extLst>
                <c:ext xmlns:c15="http://schemas.microsoft.com/office/drawing/2012/chart" uri="{CE6537A1-D6FC-4f65-9D91-7224C49458BB}"/>
                <c:ext xmlns:c16="http://schemas.microsoft.com/office/drawing/2014/chart" uri="{C3380CC4-5D6E-409C-BE32-E72D297353CC}">
                  <c16:uniqueId val="{00000013-C253-49F0-889B-998CBE3ED6C5}"/>
                </c:ext>
              </c:extLst>
            </c:dLbl>
            <c:dLbl>
              <c:idx val="31"/>
              <c:delete val="1"/>
              <c:extLst>
                <c:ext xmlns:c15="http://schemas.microsoft.com/office/drawing/2012/chart" uri="{CE6537A1-D6FC-4f65-9D91-7224C49458BB}"/>
                <c:ext xmlns:c16="http://schemas.microsoft.com/office/drawing/2014/chart" uri="{C3380CC4-5D6E-409C-BE32-E72D297353CC}">
                  <c16:uniqueId val="{00000012-C253-49F0-889B-998CBE3ED6C5}"/>
                </c:ext>
              </c:extLst>
            </c:dLbl>
            <c:dLbl>
              <c:idx val="32"/>
              <c:delete val="1"/>
              <c:extLst>
                <c:ext xmlns:c15="http://schemas.microsoft.com/office/drawing/2012/chart" uri="{CE6537A1-D6FC-4f65-9D91-7224C49458BB}"/>
                <c:ext xmlns:c16="http://schemas.microsoft.com/office/drawing/2014/chart" uri="{C3380CC4-5D6E-409C-BE32-E72D297353CC}">
                  <c16:uniqueId val="{00000011-C253-49F0-889B-998CBE3ED6C5}"/>
                </c:ext>
              </c:extLst>
            </c:dLbl>
            <c:dLbl>
              <c:idx val="33"/>
              <c:delete val="1"/>
              <c:extLst>
                <c:ext xmlns:c15="http://schemas.microsoft.com/office/drawing/2012/chart" uri="{CE6537A1-D6FC-4f65-9D91-7224C49458BB}"/>
                <c:ext xmlns:c16="http://schemas.microsoft.com/office/drawing/2014/chart" uri="{C3380CC4-5D6E-409C-BE32-E72D297353CC}">
                  <c16:uniqueId val="{00000010-C253-49F0-889B-998CBE3ED6C5}"/>
                </c:ext>
              </c:extLst>
            </c:dLbl>
            <c:dLbl>
              <c:idx val="34"/>
              <c:delete val="1"/>
              <c:extLst>
                <c:ext xmlns:c15="http://schemas.microsoft.com/office/drawing/2012/chart" uri="{CE6537A1-D6FC-4f65-9D91-7224C49458BB}"/>
                <c:ext xmlns:c16="http://schemas.microsoft.com/office/drawing/2014/chart" uri="{C3380CC4-5D6E-409C-BE32-E72D297353CC}">
                  <c16:uniqueId val="{0000000F-C253-49F0-889B-998CBE3ED6C5}"/>
                </c:ext>
              </c:extLst>
            </c:dLbl>
            <c:dLbl>
              <c:idx val="35"/>
              <c:delete val="1"/>
              <c:extLst>
                <c:ext xmlns:c15="http://schemas.microsoft.com/office/drawing/2012/chart" uri="{CE6537A1-D6FC-4f65-9D91-7224C49458BB}"/>
                <c:ext xmlns:c16="http://schemas.microsoft.com/office/drawing/2014/chart" uri="{C3380CC4-5D6E-409C-BE32-E72D297353CC}">
                  <c16:uniqueId val="{0000000E-C253-49F0-889B-998CBE3ED6C5}"/>
                </c:ext>
              </c:extLst>
            </c:dLbl>
            <c:dLbl>
              <c:idx val="36"/>
              <c:delete val="1"/>
              <c:extLst>
                <c:ext xmlns:c15="http://schemas.microsoft.com/office/drawing/2012/chart" uri="{CE6537A1-D6FC-4f65-9D91-7224C49458BB}"/>
                <c:ext xmlns:c16="http://schemas.microsoft.com/office/drawing/2014/chart" uri="{C3380CC4-5D6E-409C-BE32-E72D297353CC}">
                  <c16:uniqueId val="{0000000D-C253-49F0-889B-998CBE3ED6C5}"/>
                </c:ext>
              </c:extLst>
            </c:dLbl>
            <c:dLbl>
              <c:idx val="37"/>
              <c:delete val="1"/>
              <c:extLst>
                <c:ext xmlns:c15="http://schemas.microsoft.com/office/drawing/2012/chart" uri="{CE6537A1-D6FC-4f65-9D91-7224C49458BB}"/>
                <c:ext xmlns:c16="http://schemas.microsoft.com/office/drawing/2014/chart" uri="{C3380CC4-5D6E-409C-BE32-E72D297353CC}">
                  <c16:uniqueId val="{0000000C-C253-49F0-889B-998CBE3ED6C5}"/>
                </c:ext>
              </c:extLst>
            </c:dLbl>
            <c:dLbl>
              <c:idx val="38"/>
              <c:delete val="1"/>
              <c:extLst>
                <c:ext xmlns:c15="http://schemas.microsoft.com/office/drawing/2012/chart" uri="{CE6537A1-D6FC-4f65-9D91-7224C49458BB}"/>
                <c:ext xmlns:c16="http://schemas.microsoft.com/office/drawing/2014/chart" uri="{C3380CC4-5D6E-409C-BE32-E72D297353CC}">
                  <c16:uniqueId val="{0000000B-C253-49F0-889B-998CBE3ED6C5}"/>
                </c:ext>
              </c:extLst>
            </c:dLbl>
            <c:dLbl>
              <c:idx val="39"/>
              <c:delete val="1"/>
              <c:extLst>
                <c:ext xmlns:c15="http://schemas.microsoft.com/office/drawing/2012/chart" uri="{CE6537A1-D6FC-4f65-9D91-7224C49458BB}"/>
                <c:ext xmlns:c16="http://schemas.microsoft.com/office/drawing/2014/chart" uri="{C3380CC4-5D6E-409C-BE32-E72D297353CC}">
                  <c16:uniqueId val="{0000000A-C253-49F0-889B-998CBE3ED6C5}"/>
                </c:ext>
              </c:extLst>
            </c:dLbl>
            <c:dLbl>
              <c:idx val="40"/>
              <c:delete val="1"/>
              <c:extLst>
                <c:ext xmlns:c15="http://schemas.microsoft.com/office/drawing/2012/chart" uri="{CE6537A1-D6FC-4f65-9D91-7224C49458BB}"/>
                <c:ext xmlns:c16="http://schemas.microsoft.com/office/drawing/2014/chart" uri="{C3380CC4-5D6E-409C-BE32-E72D297353CC}">
                  <c16:uniqueId val="{00000009-C253-49F0-889B-998CBE3ED6C5}"/>
                </c:ext>
              </c:extLst>
            </c:dLbl>
            <c:dLbl>
              <c:idx val="41"/>
              <c:delete val="1"/>
              <c:extLst>
                <c:ext xmlns:c15="http://schemas.microsoft.com/office/drawing/2012/chart" uri="{CE6537A1-D6FC-4f65-9D91-7224C49458BB}"/>
                <c:ext xmlns:c16="http://schemas.microsoft.com/office/drawing/2014/chart" uri="{C3380CC4-5D6E-409C-BE32-E72D297353CC}">
                  <c16:uniqueId val="{00000008-C253-49F0-889B-998CBE3ED6C5}"/>
                </c:ext>
              </c:extLst>
            </c:dLbl>
            <c:dLbl>
              <c:idx val="42"/>
              <c:delete val="1"/>
              <c:extLst>
                <c:ext xmlns:c15="http://schemas.microsoft.com/office/drawing/2012/chart" uri="{CE6537A1-D6FC-4f65-9D91-7224C49458BB}"/>
                <c:ext xmlns:c16="http://schemas.microsoft.com/office/drawing/2014/chart" uri="{C3380CC4-5D6E-409C-BE32-E72D297353CC}">
                  <c16:uniqueId val="{00000007-C253-49F0-889B-998CBE3ED6C5}"/>
                </c:ext>
              </c:extLst>
            </c:dLbl>
            <c:dLbl>
              <c:idx val="43"/>
              <c:delete val="1"/>
              <c:extLst>
                <c:ext xmlns:c15="http://schemas.microsoft.com/office/drawing/2012/chart" uri="{CE6537A1-D6FC-4f65-9D91-7224C49458BB}"/>
                <c:ext xmlns:c16="http://schemas.microsoft.com/office/drawing/2014/chart" uri="{C3380CC4-5D6E-409C-BE32-E72D297353CC}">
                  <c16:uniqueId val="{00000006-C253-49F0-889B-998CBE3ED6C5}"/>
                </c:ext>
              </c:extLst>
            </c:dLbl>
            <c:dLbl>
              <c:idx val="44"/>
              <c:delete val="1"/>
              <c:extLst>
                <c:ext xmlns:c15="http://schemas.microsoft.com/office/drawing/2012/chart" uri="{CE6537A1-D6FC-4f65-9D91-7224C49458BB}"/>
                <c:ext xmlns:c16="http://schemas.microsoft.com/office/drawing/2014/chart" uri="{C3380CC4-5D6E-409C-BE32-E72D297353CC}">
                  <c16:uniqueId val="{00000005-C253-49F0-889B-998CBE3ED6C5}"/>
                </c:ext>
              </c:extLst>
            </c:dLbl>
            <c:dLbl>
              <c:idx val="45"/>
              <c:layout>
                <c:manualLayout>
                  <c:x val="-1.1481056257175661E-2"/>
                  <c:y val="-0.1167883083824403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C253-49F0-889B-998CBE3ED6C5}"/>
                </c:ext>
              </c:extLst>
            </c:dLbl>
            <c:dLbl>
              <c:idx val="46"/>
              <c:delete val="1"/>
              <c:extLst>
                <c:ext xmlns:c15="http://schemas.microsoft.com/office/drawing/2012/chart" uri="{CE6537A1-D6FC-4f65-9D91-7224C49458BB}"/>
                <c:ext xmlns:c16="http://schemas.microsoft.com/office/drawing/2014/chart" uri="{C3380CC4-5D6E-409C-BE32-E72D297353CC}">
                  <c16:uniqueId val="{00000004-C253-49F0-889B-998CBE3ED6C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 skaitymas'!$F$3:$F$49</c:f>
              <c:strCache>
                <c:ptCount val="47"/>
                <c:pt idx="0">
                  <c:v>MD2</c:v>
                </c:pt>
                <c:pt idx="1">
                  <c:v>PR1</c:v>
                </c:pt>
                <c:pt idx="2">
                  <c:v>MD5</c:v>
                </c:pt>
                <c:pt idx="3">
                  <c:v>PG13</c:v>
                </c:pt>
                <c:pt idx="4">
                  <c:v>SP5</c:v>
                </c:pt>
                <c:pt idx="5">
                  <c:v>PR2</c:v>
                </c:pt>
                <c:pt idx="6">
                  <c:v>G8</c:v>
                </c:pt>
                <c:pt idx="7">
                  <c:v>MD1</c:v>
                </c:pt>
                <c:pt idx="8">
                  <c:v>MD2</c:v>
                </c:pt>
                <c:pt idx="9">
                  <c:v>G9</c:v>
                </c:pt>
                <c:pt idx="10">
                  <c:v>PR6</c:v>
                </c:pt>
                <c:pt idx="11">
                  <c:v>PG4</c:v>
                </c:pt>
                <c:pt idx="12">
                  <c:v>PG10</c:v>
                </c:pt>
                <c:pt idx="13">
                  <c:v>PG17</c:v>
                </c:pt>
                <c:pt idx="14">
                  <c:v>SP2</c:v>
                </c:pt>
                <c:pt idx="15">
                  <c:v>PR4</c:v>
                </c:pt>
                <c:pt idx="16">
                  <c:v>PR5</c:v>
                </c:pt>
                <c:pt idx="17">
                  <c:v>G7</c:v>
                </c:pt>
                <c:pt idx="18">
                  <c:v>PG5</c:v>
                </c:pt>
                <c:pt idx="19">
                  <c:v>PG15</c:v>
                </c:pt>
                <c:pt idx="20">
                  <c:v>P4</c:v>
                </c:pt>
                <c:pt idx="21">
                  <c:v>PG7</c:v>
                </c:pt>
                <c:pt idx="22">
                  <c:v>SP3</c:v>
                </c:pt>
                <c:pt idx="23">
                  <c:v>G6</c:v>
                </c:pt>
                <c:pt idx="24">
                  <c:v>PG16</c:v>
                </c:pt>
                <c:pt idx="25">
                  <c:v>G21</c:v>
                </c:pt>
                <c:pt idx="26">
                  <c:v>PG1</c:v>
                </c:pt>
                <c:pt idx="27">
                  <c:v>PR3</c:v>
                </c:pt>
                <c:pt idx="28">
                  <c:v>PG11</c:v>
                </c:pt>
                <c:pt idx="29">
                  <c:v>PG14</c:v>
                </c:pt>
                <c:pt idx="30">
                  <c:v>PG2</c:v>
                </c:pt>
                <c:pt idx="31">
                  <c:v>PG3</c:v>
                </c:pt>
                <c:pt idx="32">
                  <c:v>G3</c:v>
                </c:pt>
                <c:pt idx="33">
                  <c:v>P1</c:v>
                </c:pt>
                <c:pt idx="34">
                  <c:v>G2</c:v>
                </c:pt>
                <c:pt idx="35">
                  <c:v>PG12</c:v>
                </c:pt>
                <c:pt idx="36">
                  <c:v>G1</c:v>
                </c:pt>
                <c:pt idx="37">
                  <c:v>G5</c:v>
                </c:pt>
                <c:pt idx="38">
                  <c:v>PG9</c:v>
                </c:pt>
                <c:pt idx="39">
                  <c:v>PG8</c:v>
                </c:pt>
                <c:pt idx="40">
                  <c:v>PG6</c:v>
                </c:pt>
                <c:pt idx="41">
                  <c:v>P5</c:v>
                </c:pt>
                <c:pt idx="42">
                  <c:v>G4</c:v>
                </c:pt>
                <c:pt idx="43">
                  <c:v>P6</c:v>
                </c:pt>
                <c:pt idx="44">
                  <c:v>MD4</c:v>
                </c:pt>
                <c:pt idx="45">
                  <c:v>P2</c:v>
                </c:pt>
                <c:pt idx="46">
                  <c:v>P3</c:v>
                </c:pt>
              </c:strCache>
            </c:strRef>
          </c:cat>
          <c:val>
            <c:numRef>
              <c:f>'analizė skaitymas'!$H$3:$H$49</c:f>
              <c:numCache>
                <c:formatCode>General</c:formatCode>
                <c:ptCount val="47"/>
                <c:pt idx="0">
                  <c:v>62.1</c:v>
                </c:pt>
                <c:pt idx="1">
                  <c:v>62.1</c:v>
                </c:pt>
                <c:pt idx="2">
                  <c:v>62.1</c:v>
                </c:pt>
                <c:pt idx="3">
                  <c:v>62.1</c:v>
                </c:pt>
                <c:pt idx="4">
                  <c:v>62.1</c:v>
                </c:pt>
                <c:pt idx="5">
                  <c:v>62.1</c:v>
                </c:pt>
                <c:pt idx="6">
                  <c:v>62.1</c:v>
                </c:pt>
                <c:pt idx="7">
                  <c:v>62.1</c:v>
                </c:pt>
                <c:pt idx="8">
                  <c:v>62.1</c:v>
                </c:pt>
                <c:pt idx="9">
                  <c:v>62.1</c:v>
                </c:pt>
                <c:pt idx="10">
                  <c:v>62.1</c:v>
                </c:pt>
                <c:pt idx="11">
                  <c:v>62.1</c:v>
                </c:pt>
                <c:pt idx="12">
                  <c:v>62.1</c:v>
                </c:pt>
                <c:pt idx="13">
                  <c:v>62.1</c:v>
                </c:pt>
                <c:pt idx="14">
                  <c:v>62.1</c:v>
                </c:pt>
                <c:pt idx="15">
                  <c:v>62.1</c:v>
                </c:pt>
                <c:pt idx="16">
                  <c:v>62.1</c:v>
                </c:pt>
                <c:pt idx="17">
                  <c:v>62.1</c:v>
                </c:pt>
                <c:pt idx="18">
                  <c:v>62.1</c:v>
                </c:pt>
                <c:pt idx="19">
                  <c:v>62.1</c:v>
                </c:pt>
                <c:pt idx="20">
                  <c:v>62.1</c:v>
                </c:pt>
                <c:pt idx="21">
                  <c:v>62.1</c:v>
                </c:pt>
                <c:pt idx="22">
                  <c:v>62.1</c:v>
                </c:pt>
                <c:pt idx="23">
                  <c:v>62.1</c:v>
                </c:pt>
                <c:pt idx="24">
                  <c:v>62.1</c:v>
                </c:pt>
                <c:pt idx="25">
                  <c:v>62.1</c:v>
                </c:pt>
                <c:pt idx="26">
                  <c:v>62.1</c:v>
                </c:pt>
                <c:pt idx="27">
                  <c:v>62.1</c:v>
                </c:pt>
                <c:pt idx="28">
                  <c:v>62.1</c:v>
                </c:pt>
                <c:pt idx="29">
                  <c:v>62.1</c:v>
                </c:pt>
                <c:pt idx="30">
                  <c:v>62.1</c:v>
                </c:pt>
                <c:pt idx="31">
                  <c:v>62.1</c:v>
                </c:pt>
                <c:pt idx="32">
                  <c:v>62.1</c:v>
                </c:pt>
                <c:pt idx="33">
                  <c:v>62.1</c:v>
                </c:pt>
                <c:pt idx="34">
                  <c:v>62.1</c:v>
                </c:pt>
                <c:pt idx="35">
                  <c:v>62.1</c:v>
                </c:pt>
                <c:pt idx="36">
                  <c:v>62.1</c:v>
                </c:pt>
                <c:pt idx="37">
                  <c:v>62.1</c:v>
                </c:pt>
                <c:pt idx="38">
                  <c:v>62.1</c:v>
                </c:pt>
                <c:pt idx="39">
                  <c:v>62.1</c:v>
                </c:pt>
                <c:pt idx="40">
                  <c:v>62.1</c:v>
                </c:pt>
                <c:pt idx="41">
                  <c:v>62.1</c:v>
                </c:pt>
                <c:pt idx="42">
                  <c:v>62.1</c:v>
                </c:pt>
                <c:pt idx="43">
                  <c:v>62.1</c:v>
                </c:pt>
                <c:pt idx="44">
                  <c:v>62.1</c:v>
                </c:pt>
                <c:pt idx="45">
                  <c:v>62.1</c:v>
                </c:pt>
                <c:pt idx="46">
                  <c:v>62.1</c:v>
                </c:pt>
              </c:numCache>
            </c:numRef>
          </c:val>
          <c:smooth val="0"/>
          <c:extLst>
            <c:ext xmlns:c16="http://schemas.microsoft.com/office/drawing/2014/chart" uri="{C3380CC4-5D6E-409C-BE32-E72D297353CC}">
              <c16:uniqueId val="{00000001-C253-49F0-889B-998CBE3ED6C5}"/>
            </c:ext>
          </c:extLst>
        </c:ser>
        <c:ser>
          <c:idx val="2"/>
          <c:order val="2"/>
          <c:tx>
            <c:strRef>
              <c:f>'analizė skaitymas'!$I$2</c:f>
              <c:strCache>
                <c:ptCount val="1"/>
                <c:pt idx="0">
                  <c:v>Šalies vidurkis</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5D-C253-49F0-889B-998CBE3ED6C5}"/>
                </c:ext>
              </c:extLst>
            </c:dLbl>
            <c:dLbl>
              <c:idx val="1"/>
              <c:delete val="1"/>
              <c:extLst>
                <c:ext xmlns:c15="http://schemas.microsoft.com/office/drawing/2012/chart" uri="{CE6537A1-D6FC-4f65-9D91-7224C49458BB}"/>
                <c:ext xmlns:c16="http://schemas.microsoft.com/office/drawing/2014/chart" uri="{C3380CC4-5D6E-409C-BE32-E72D297353CC}">
                  <c16:uniqueId val="{0000005E-C253-49F0-889B-998CBE3ED6C5}"/>
                </c:ext>
              </c:extLst>
            </c:dLbl>
            <c:dLbl>
              <c:idx val="2"/>
              <c:delete val="1"/>
              <c:extLst>
                <c:ext xmlns:c15="http://schemas.microsoft.com/office/drawing/2012/chart" uri="{CE6537A1-D6FC-4f65-9D91-7224C49458BB}"/>
                <c:ext xmlns:c16="http://schemas.microsoft.com/office/drawing/2014/chart" uri="{C3380CC4-5D6E-409C-BE32-E72D297353CC}">
                  <c16:uniqueId val="{0000005F-C253-49F0-889B-998CBE3ED6C5}"/>
                </c:ext>
              </c:extLst>
            </c:dLbl>
            <c:dLbl>
              <c:idx val="3"/>
              <c:delete val="1"/>
              <c:extLst>
                <c:ext xmlns:c15="http://schemas.microsoft.com/office/drawing/2012/chart" uri="{CE6537A1-D6FC-4f65-9D91-7224C49458BB}"/>
                <c:ext xmlns:c16="http://schemas.microsoft.com/office/drawing/2014/chart" uri="{C3380CC4-5D6E-409C-BE32-E72D297353CC}">
                  <c16:uniqueId val="{0000005C-C253-49F0-889B-998CBE3ED6C5}"/>
                </c:ext>
              </c:extLst>
            </c:dLbl>
            <c:dLbl>
              <c:idx val="4"/>
              <c:delete val="1"/>
              <c:extLst>
                <c:ext xmlns:c15="http://schemas.microsoft.com/office/drawing/2012/chart" uri="{CE6537A1-D6FC-4f65-9D91-7224C49458BB}"/>
                <c:ext xmlns:c16="http://schemas.microsoft.com/office/drawing/2014/chart" uri="{C3380CC4-5D6E-409C-BE32-E72D297353CC}">
                  <c16:uniqueId val="{0000005B-C253-49F0-889B-998CBE3ED6C5}"/>
                </c:ext>
              </c:extLst>
            </c:dLbl>
            <c:dLbl>
              <c:idx val="5"/>
              <c:delete val="1"/>
              <c:extLst>
                <c:ext xmlns:c15="http://schemas.microsoft.com/office/drawing/2012/chart" uri="{CE6537A1-D6FC-4f65-9D91-7224C49458BB}"/>
                <c:ext xmlns:c16="http://schemas.microsoft.com/office/drawing/2014/chart" uri="{C3380CC4-5D6E-409C-BE32-E72D297353CC}">
                  <c16:uniqueId val="{0000005A-C253-49F0-889B-998CBE3ED6C5}"/>
                </c:ext>
              </c:extLst>
            </c:dLbl>
            <c:dLbl>
              <c:idx val="6"/>
              <c:delete val="1"/>
              <c:extLst>
                <c:ext xmlns:c15="http://schemas.microsoft.com/office/drawing/2012/chart" uri="{CE6537A1-D6FC-4f65-9D91-7224C49458BB}"/>
                <c:ext xmlns:c16="http://schemas.microsoft.com/office/drawing/2014/chart" uri="{C3380CC4-5D6E-409C-BE32-E72D297353CC}">
                  <c16:uniqueId val="{00000059-C253-49F0-889B-998CBE3ED6C5}"/>
                </c:ext>
              </c:extLst>
            </c:dLbl>
            <c:dLbl>
              <c:idx val="7"/>
              <c:delete val="1"/>
              <c:extLst>
                <c:ext xmlns:c15="http://schemas.microsoft.com/office/drawing/2012/chart" uri="{CE6537A1-D6FC-4f65-9D91-7224C49458BB}"/>
                <c:ext xmlns:c16="http://schemas.microsoft.com/office/drawing/2014/chart" uri="{C3380CC4-5D6E-409C-BE32-E72D297353CC}">
                  <c16:uniqueId val="{00000058-C253-49F0-889B-998CBE3ED6C5}"/>
                </c:ext>
              </c:extLst>
            </c:dLbl>
            <c:dLbl>
              <c:idx val="8"/>
              <c:delete val="1"/>
              <c:extLst>
                <c:ext xmlns:c15="http://schemas.microsoft.com/office/drawing/2012/chart" uri="{CE6537A1-D6FC-4f65-9D91-7224C49458BB}"/>
                <c:ext xmlns:c16="http://schemas.microsoft.com/office/drawing/2014/chart" uri="{C3380CC4-5D6E-409C-BE32-E72D297353CC}">
                  <c16:uniqueId val="{00000057-C253-49F0-889B-998CBE3ED6C5}"/>
                </c:ext>
              </c:extLst>
            </c:dLbl>
            <c:dLbl>
              <c:idx val="9"/>
              <c:delete val="1"/>
              <c:extLst>
                <c:ext xmlns:c15="http://schemas.microsoft.com/office/drawing/2012/chart" uri="{CE6537A1-D6FC-4f65-9D91-7224C49458BB}"/>
                <c:ext xmlns:c16="http://schemas.microsoft.com/office/drawing/2014/chart" uri="{C3380CC4-5D6E-409C-BE32-E72D297353CC}">
                  <c16:uniqueId val="{00000056-C253-49F0-889B-998CBE3ED6C5}"/>
                </c:ext>
              </c:extLst>
            </c:dLbl>
            <c:dLbl>
              <c:idx val="10"/>
              <c:delete val="1"/>
              <c:extLst>
                <c:ext xmlns:c15="http://schemas.microsoft.com/office/drawing/2012/chart" uri="{CE6537A1-D6FC-4f65-9D91-7224C49458BB}"/>
                <c:ext xmlns:c16="http://schemas.microsoft.com/office/drawing/2014/chart" uri="{C3380CC4-5D6E-409C-BE32-E72D297353CC}">
                  <c16:uniqueId val="{00000055-C253-49F0-889B-998CBE3ED6C5}"/>
                </c:ext>
              </c:extLst>
            </c:dLbl>
            <c:dLbl>
              <c:idx val="11"/>
              <c:delete val="1"/>
              <c:extLst>
                <c:ext xmlns:c15="http://schemas.microsoft.com/office/drawing/2012/chart" uri="{CE6537A1-D6FC-4f65-9D91-7224C49458BB}"/>
                <c:ext xmlns:c16="http://schemas.microsoft.com/office/drawing/2014/chart" uri="{C3380CC4-5D6E-409C-BE32-E72D297353CC}">
                  <c16:uniqueId val="{00000054-C253-49F0-889B-998CBE3ED6C5}"/>
                </c:ext>
              </c:extLst>
            </c:dLbl>
            <c:dLbl>
              <c:idx val="12"/>
              <c:delete val="1"/>
              <c:extLst>
                <c:ext xmlns:c15="http://schemas.microsoft.com/office/drawing/2012/chart" uri="{CE6537A1-D6FC-4f65-9D91-7224C49458BB}"/>
                <c:ext xmlns:c16="http://schemas.microsoft.com/office/drawing/2014/chart" uri="{C3380CC4-5D6E-409C-BE32-E72D297353CC}">
                  <c16:uniqueId val="{00000053-C253-49F0-889B-998CBE3ED6C5}"/>
                </c:ext>
              </c:extLst>
            </c:dLbl>
            <c:dLbl>
              <c:idx val="13"/>
              <c:delete val="1"/>
              <c:extLst>
                <c:ext xmlns:c15="http://schemas.microsoft.com/office/drawing/2012/chart" uri="{CE6537A1-D6FC-4f65-9D91-7224C49458BB}"/>
                <c:ext xmlns:c16="http://schemas.microsoft.com/office/drawing/2014/chart" uri="{C3380CC4-5D6E-409C-BE32-E72D297353CC}">
                  <c16:uniqueId val="{00000052-C253-49F0-889B-998CBE3ED6C5}"/>
                </c:ext>
              </c:extLst>
            </c:dLbl>
            <c:dLbl>
              <c:idx val="14"/>
              <c:delete val="1"/>
              <c:extLst>
                <c:ext xmlns:c15="http://schemas.microsoft.com/office/drawing/2012/chart" uri="{CE6537A1-D6FC-4f65-9D91-7224C49458BB}"/>
                <c:ext xmlns:c16="http://schemas.microsoft.com/office/drawing/2014/chart" uri="{C3380CC4-5D6E-409C-BE32-E72D297353CC}">
                  <c16:uniqueId val="{00000051-C253-49F0-889B-998CBE3ED6C5}"/>
                </c:ext>
              </c:extLst>
            </c:dLbl>
            <c:dLbl>
              <c:idx val="15"/>
              <c:delete val="1"/>
              <c:extLst>
                <c:ext xmlns:c15="http://schemas.microsoft.com/office/drawing/2012/chart" uri="{CE6537A1-D6FC-4f65-9D91-7224C49458BB}"/>
                <c:ext xmlns:c16="http://schemas.microsoft.com/office/drawing/2014/chart" uri="{C3380CC4-5D6E-409C-BE32-E72D297353CC}">
                  <c16:uniqueId val="{00000050-C253-49F0-889B-998CBE3ED6C5}"/>
                </c:ext>
              </c:extLst>
            </c:dLbl>
            <c:dLbl>
              <c:idx val="16"/>
              <c:delete val="1"/>
              <c:extLst>
                <c:ext xmlns:c15="http://schemas.microsoft.com/office/drawing/2012/chart" uri="{CE6537A1-D6FC-4f65-9D91-7224C49458BB}"/>
                <c:ext xmlns:c16="http://schemas.microsoft.com/office/drawing/2014/chart" uri="{C3380CC4-5D6E-409C-BE32-E72D297353CC}">
                  <c16:uniqueId val="{0000004F-C253-49F0-889B-998CBE3ED6C5}"/>
                </c:ext>
              </c:extLst>
            </c:dLbl>
            <c:dLbl>
              <c:idx val="17"/>
              <c:delete val="1"/>
              <c:extLst>
                <c:ext xmlns:c15="http://schemas.microsoft.com/office/drawing/2012/chart" uri="{CE6537A1-D6FC-4f65-9D91-7224C49458BB}"/>
                <c:ext xmlns:c16="http://schemas.microsoft.com/office/drawing/2014/chart" uri="{C3380CC4-5D6E-409C-BE32-E72D297353CC}">
                  <c16:uniqueId val="{0000004E-C253-49F0-889B-998CBE3ED6C5}"/>
                </c:ext>
              </c:extLst>
            </c:dLbl>
            <c:dLbl>
              <c:idx val="18"/>
              <c:delete val="1"/>
              <c:extLst>
                <c:ext xmlns:c15="http://schemas.microsoft.com/office/drawing/2012/chart" uri="{CE6537A1-D6FC-4f65-9D91-7224C49458BB}"/>
                <c:ext xmlns:c16="http://schemas.microsoft.com/office/drawing/2014/chart" uri="{C3380CC4-5D6E-409C-BE32-E72D297353CC}">
                  <c16:uniqueId val="{0000004D-C253-49F0-889B-998CBE3ED6C5}"/>
                </c:ext>
              </c:extLst>
            </c:dLbl>
            <c:dLbl>
              <c:idx val="19"/>
              <c:delete val="1"/>
              <c:extLst>
                <c:ext xmlns:c15="http://schemas.microsoft.com/office/drawing/2012/chart" uri="{CE6537A1-D6FC-4f65-9D91-7224C49458BB}"/>
                <c:ext xmlns:c16="http://schemas.microsoft.com/office/drawing/2014/chart" uri="{C3380CC4-5D6E-409C-BE32-E72D297353CC}">
                  <c16:uniqueId val="{0000004C-C253-49F0-889B-998CBE3ED6C5}"/>
                </c:ext>
              </c:extLst>
            </c:dLbl>
            <c:dLbl>
              <c:idx val="20"/>
              <c:delete val="1"/>
              <c:extLst>
                <c:ext xmlns:c15="http://schemas.microsoft.com/office/drawing/2012/chart" uri="{CE6537A1-D6FC-4f65-9D91-7224C49458BB}"/>
                <c:ext xmlns:c16="http://schemas.microsoft.com/office/drawing/2014/chart" uri="{C3380CC4-5D6E-409C-BE32-E72D297353CC}">
                  <c16:uniqueId val="{00000048-C253-49F0-889B-998CBE3ED6C5}"/>
                </c:ext>
              </c:extLst>
            </c:dLbl>
            <c:dLbl>
              <c:idx val="21"/>
              <c:delete val="1"/>
              <c:extLst>
                <c:ext xmlns:c15="http://schemas.microsoft.com/office/drawing/2012/chart" uri="{CE6537A1-D6FC-4f65-9D91-7224C49458BB}"/>
                <c:ext xmlns:c16="http://schemas.microsoft.com/office/drawing/2014/chart" uri="{C3380CC4-5D6E-409C-BE32-E72D297353CC}">
                  <c16:uniqueId val="{00000046-C253-49F0-889B-998CBE3ED6C5}"/>
                </c:ext>
              </c:extLst>
            </c:dLbl>
            <c:dLbl>
              <c:idx val="22"/>
              <c:delete val="1"/>
              <c:extLst>
                <c:ext xmlns:c15="http://schemas.microsoft.com/office/drawing/2012/chart" uri="{CE6537A1-D6FC-4f65-9D91-7224C49458BB}"/>
                <c:ext xmlns:c16="http://schemas.microsoft.com/office/drawing/2014/chart" uri="{C3380CC4-5D6E-409C-BE32-E72D297353CC}">
                  <c16:uniqueId val="{00000047-C253-49F0-889B-998CBE3ED6C5}"/>
                </c:ext>
              </c:extLst>
            </c:dLbl>
            <c:dLbl>
              <c:idx val="23"/>
              <c:delete val="1"/>
              <c:extLst>
                <c:ext xmlns:c15="http://schemas.microsoft.com/office/drawing/2012/chart" uri="{CE6537A1-D6FC-4f65-9D91-7224C49458BB}"/>
                <c:ext xmlns:c16="http://schemas.microsoft.com/office/drawing/2014/chart" uri="{C3380CC4-5D6E-409C-BE32-E72D297353CC}">
                  <c16:uniqueId val="{00000045-C253-49F0-889B-998CBE3ED6C5}"/>
                </c:ext>
              </c:extLst>
            </c:dLbl>
            <c:dLbl>
              <c:idx val="24"/>
              <c:delete val="1"/>
              <c:extLst>
                <c:ext xmlns:c15="http://schemas.microsoft.com/office/drawing/2012/chart" uri="{CE6537A1-D6FC-4f65-9D91-7224C49458BB}"/>
                <c:ext xmlns:c16="http://schemas.microsoft.com/office/drawing/2014/chart" uri="{C3380CC4-5D6E-409C-BE32-E72D297353CC}">
                  <c16:uniqueId val="{00000044-C253-49F0-889B-998CBE3ED6C5}"/>
                </c:ext>
              </c:extLst>
            </c:dLbl>
            <c:dLbl>
              <c:idx val="25"/>
              <c:delete val="1"/>
              <c:extLst>
                <c:ext xmlns:c15="http://schemas.microsoft.com/office/drawing/2012/chart" uri="{CE6537A1-D6FC-4f65-9D91-7224C49458BB}"/>
                <c:ext xmlns:c16="http://schemas.microsoft.com/office/drawing/2014/chart" uri="{C3380CC4-5D6E-409C-BE32-E72D297353CC}">
                  <c16:uniqueId val="{0000004B-C253-49F0-889B-998CBE3ED6C5}"/>
                </c:ext>
              </c:extLst>
            </c:dLbl>
            <c:dLbl>
              <c:idx val="26"/>
              <c:delete val="1"/>
              <c:extLst>
                <c:ext xmlns:c15="http://schemas.microsoft.com/office/drawing/2012/chart" uri="{CE6537A1-D6FC-4f65-9D91-7224C49458BB}"/>
                <c:ext xmlns:c16="http://schemas.microsoft.com/office/drawing/2014/chart" uri="{C3380CC4-5D6E-409C-BE32-E72D297353CC}">
                  <c16:uniqueId val="{0000004A-C253-49F0-889B-998CBE3ED6C5}"/>
                </c:ext>
              </c:extLst>
            </c:dLbl>
            <c:dLbl>
              <c:idx val="27"/>
              <c:delete val="1"/>
              <c:extLst>
                <c:ext xmlns:c15="http://schemas.microsoft.com/office/drawing/2012/chart" uri="{CE6537A1-D6FC-4f65-9D91-7224C49458BB}"/>
                <c:ext xmlns:c16="http://schemas.microsoft.com/office/drawing/2014/chart" uri="{C3380CC4-5D6E-409C-BE32-E72D297353CC}">
                  <c16:uniqueId val="{00000049-C253-49F0-889B-998CBE3ED6C5}"/>
                </c:ext>
              </c:extLst>
            </c:dLbl>
            <c:dLbl>
              <c:idx val="28"/>
              <c:delete val="1"/>
              <c:extLst>
                <c:ext xmlns:c15="http://schemas.microsoft.com/office/drawing/2012/chart" uri="{CE6537A1-D6FC-4f65-9D91-7224C49458BB}"/>
                <c:ext xmlns:c16="http://schemas.microsoft.com/office/drawing/2014/chart" uri="{C3380CC4-5D6E-409C-BE32-E72D297353CC}">
                  <c16:uniqueId val="{00000043-C253-49F0-889B-998CBE3ED6C5}"/>
                </c:ext>
              </c:extLst>
            </c:dLbl>
            <c:dLbl>
              <c:idx val="29"/>
              <c:delete val="1"/>
              <c:extLst>
                <c:ext xmlns:c15="http://schemas.microsoft.com/office/drawing/2012/chart" uri="{CE6537A1-D6FC-4f65-9D91-7224C49458BB}"/>
                <c:ext xmlns:c16="http://schemas.microsoft.com/office/drawing/2014/chart" uri="{C3380CC4-5D6E-409C-BE32-E72D297353CC}">
                  <c16:uniqueId val="{00000042-C253-49F0-889B-998CBE3ED6C5}"/>
                </c:ext>
              </c:extLst>
            </c:dLbl>
            <c:dLbl>
              <c:idx val="30"/>
              <c:delete val="1"/>
              <c:extLst>
                <c:ext xmlns:c15="http://schemas.microsoft.com/office/drawing/2012/chart" uri="{CE6537A1-D6FC-4f65-9D91-7224C49458BB}"/>
                <c:ext xmlns:c16="http://schemas.microsoft.com/office/drawing/2014/chart" uri="{C3380CC4-5D6E-409C-BE32-E72D297353CC}">
                  <c16:uniqueId val="{00000040-C253-49F0-889B-998CBE3ED6C5}"/>
                </c:ext>
              </c:extLst>
            </c:dLbl>
            <c:dLbl>
              <c:idx val="31"/>
              <c:delete val="1"/>
              <c:extLst>
                <c:ext xmlns:c15="http://schemas.microsoft.com/office/drawing/2012/chart" uri="{CE6537A1-D6FC-4f65-9D91-7224C49458BB}"/>
                <c:ext xmlns:c16="http://schemas.microsoft.com/office/drawing/2014/chart" uri="{C3380CC4-5D6E-409C-BE32-E72D297353CC}">
                  <c16:uniqueId val="{00000041-C253-49F0-889B-998CBE3ED6C5}"/>
                </c:ext>
              </c:extLst>
            </c:dLbl>
            <c:dLbl>
              <c:idx val="32"/>
              <c:delete val="1"/>
              <c:extLst>
                <c:ext xmlns:c15="http://schemas.microsoft.com/office/drawing/2012/chart" uri="{CE6537A1-D6FC-4f65-9D91-7224C49458BB}"/>
                <c:ext xmlns:c16="http://schemas.microsoft.com/office/drawing/2014/chart" uri="{C3380CC4-5D6E-409C-BE32-E72D297353CC}">
                  <c16:uniqueId val="{0000003F-C253-49F0-889B-998CBE3ED6C5}"/>
                </c:ext>
              </c:extLst>
            </c:dLbl>
            <c:dLbl>
              <c:idx val="33"/>
              <c:delete val="1"/>
              <c:extLst>
                <c:ext xmlns:c15="http://schemas.microsoft.com/office/drawing/2012/chart" uri="{CE6537A1-D6FC-4f65-9D91-7224C49458BB}"/>
                <c:ext xmlns:c16="http://schemas.microsoft.com/office/drawing/2014/chart" uri="{C3380CC4-5D6E-409C-BE32-E72D297353CC}">
                  <c16:uniqueId val="{0000003E-C253-49F0-889B-998CBE3ED6C5}"/>
                </c:ext>
              </c:extLst>
            </c:dLbl>
            <c:dLbl>
              <c:idx val="34"/>
              <c:delete val="1"/>
              <c:extLst>
                <c:ext xmlns:c15="http://schemas.microsoft.com/office/drawing/2012/chart" uri="{CE6537A1-D6FC-4f65-9D91-7224C49458BB}"/>
                <c:ext xmlns:c16="http://schemas.microsoft.com/office/drawing/2014/chart" uri="{C3380CC4-5D6E-409C-BE32-E72D297353CC}">
                  <c16:uniqueId val="{0000003C-C253-49F0-889B-998CBE3ED6C5}"/>
                </c:ext>
              </c:extLst>
            </c:dLbl>
            <c:dLbl>
              <c:idx val="35"/>
              <c:delete val="1"/>
              <c:extLst>
                <c:ext xmlns:c15="http://schemas.microsoft.com/office/drawing/2012/chart" uri="{CE6537A1-D6FC-4f65-9D91-7224C49458BB}"/>
                <c:ext xmlns:c16="http://schemas.microsoft.com/office/drawing/2014/chart" uri="{C3380CC4-5D6E-409C-BE32-E72D297353CC}">
                  <c16:uniqueId val="{0000003D-C253-49F0-889B-998CBE3ED6C5}"/>
                </c:ext>
              </c:extLst>
            </c:dLbl>
            <c:dLbl>
              <c:idx val="36"/>
              <c:delete val="1"/>
              <c:extLst>
                <c:ext xmlns:c15="http://schemas.microsoft.com/office/drawing/2012/chart" uri="{CE6537A1-D6FC-4f65-9D91-7224C49458BB}"/>
                <c:ext xmlns:c16="http://schemas.microsoft.com/office/drawing/2014/chart" uri="{C3380CC4-5D6E-409C-BE32-E72D297353CC}">
                  <c16:uniqueId val="{0000003B-C253-49F0-889B-998CBE3ED6C5}"/>
                </c:ext>
              </c:extLst>
            </c:dLbl>
            <c:dLbl>
              <c:idx val="37"/>
              <c:delete val="1"/>
              <c:extLst>
                <c:ext xmlns:c15="http://schemas.microsoft.com/office/drawing/2012/chart" uri="{CE6537A1-D6FC-4f65-9D91-7224C49458BB}"/>
                <c:ext xmlns:c16="http://schemas.microsoft.com/office/drawing/2014/chart" uri="{C3380CC4-5D6E-409C-BE32-E72D297353CC}">
                  <c16:uniqueId val="{0000003A-C253-49F0-889B-998CBE3ED6C5}"/>
                </c:ext>
              </c:extLst>
            </c:dLbl>
            <c:dLbl>
              <c:idx val="38"/>
              <c:delete val="1"/>
              <c:extLst>
                <c:ext xmlns:c15="http://schemas.microsoft.com/office/drawing/2012/chart" uri="{CE6537A1-D6FC-4f65-9D91-7224C49458BB}"/>
                <c:ext xmlns:c16="http://schemas.microsoft.com/office/drawing/2014/chart" uri="{C3380CC4-5D6E-409C-BE32-E72D297353CC}">
                  <c16:uniqueId val="{00000039-C253-49F0-889B-998CBE3ED6C5}"/>
                </c:ext>
              </c:extLst>
            </c:dLbl>
            <c:dLbl>
              <c:idx val="39"/>
              <c:delete val="1"/>
              <c:extLst>
                <c:ext xmlns:c15="http://schemas.microsoft.com/office/drawing/2012/chart" uri="{CE6537A1-D6FC-4f65-9D91-7224C49458BB}"/>
                <c:ext xmlns:c16="http://schemas.microsoft.com/office/drawing/2014/chart" uri="{C3380CC4-5D6E-409C-BE32-E72D297353CC}">
                  <c16:uniqueId val="{00000038-C253-49F0-889B-998CBE3ED6C5}"/>
                </c:ext>
              </c:extLst>
            </c:dLbl>
            <c:dLbl>
              <c:idx val="40"/>
              <c:delete val="1"/>
              <c:extLst>
                <c:ext xmlns:c15="http://schemas.microsoft.com/office/drawing/2012/chart" uri="{CE6537A1-D6FC-4f65-9D91-7224C49458BB}"/>
                <c:ext xmlns:c16="http://schemas.microsoft.com/office/drawing/2014/chart" uri="{C3380CC4-5D6E-409C-BE32-E72D297353CC}">
                  <c16:uniqueId val="{00000037-C253-49F0-889B-998CBE3ED6C5}"/>
                </c:ext>
              </c:extLst>
            </c:dLbl>
            <c:dLbl>
              <c:idx val="41"/>
              <c:layout>
                <c:manualLayout>
                  <c:x val="1.7221584385763489E-2"/>
                  <c:y val="-0.16405976653723761"/>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32-C253-49F0-889B-998CBE3ED6C5}"/>
                </c:ext>
              </c:extLst>
            </c:dLbl>
            <c:dLbl>
              <c:idx val="42"/>
              <c:delete val="1"/>
              <c:extLst>
                <c:ext xmlns:c15="http://schemas.microsoft.com/office/drawing/2012/chart" uri="{CE6537A1-D6FC-4f65-9D91-7224C49458BB}"/>
                <c:ext xmlns:c16="http://schemas.microsoft.com/office/drawing/2014/chart" uri="{C3380CC4-5D6E-409C-BE32-E72D297353CC}">
                  <c16:uniqueId val="{00000034-C253-49F0-889B-998CBE3ED6C5}"/>
                </c:ext>
              </c:extLst>
            </c:dLbl>
            <c:dLbl>
              <c:idx val="43"/>
              <c:delete val="1"/>
              <c:extLst>
                <c:ext xmlns:c15="http://schemas.microsoft.com/office/drawing/2012/chart" uri="{CE6537A1-D6FC-4f65-9D91-7224C49458BB}"/>
                <c:ext xmlns:c16="http://schemas.microsoft.com/office/drawing/2014/chart" uri="{C3380CC4-5D6E-409C-BE32-E72D297353CC}">
                  <c16:uniqueId val="{00000033-C253-49F0-889B-998CBE3ED6C5}"/>
                </c:ext>
              </c:extLst>
            </c:dLbl>
            <c:dLbl>
              <c:idx val="44"/>
              <c:delete val="1"/>
              <c:extLst>
                <c:ext xmlns:c15="http://schemas.microsoft.com/office/drawing/2012/chart" uri="{CE6537A1-D6FC-4f65-9D91-7224C49458BB}"/>
                <c:ext xmlns:c16="http://schemas.microsoft.com/office/drawing/2014/chart" uri="{C3380CC4-5D6E-409C-BE32-E72D297353CC}">
                  <c16:uniqueId val="{00000036-C253-49F0-889B-998CBE3ED6C5}"/>
                </c:ext>
              </c:extLst>
            </c:dLbl>
            <c:dLbl>
              <c:idx val="45"/>
              <c:delete val="1"/>
              <c:extLst>
                <c:ext xmlns:c15="http://schemas.microsoft.com/office/drawing/2012/chart" uri="{CE6537A1-D6FC-4f65-9D91-7224C49458BB}"/>
                <c:ext xmlns:c16="http://schemas.microsoft.com/office/drawing/2014/chart" uri="{C3380CC4-5D6E-409C-BE32-E72D297353CC}">
                  <c16:uniqueId val="{00000060-C253-49F0-889B-998CBE3ED6C5}"/>
                </c:ext>
              </c:extLst>
            </c:dLbl>
            <c:dLbl>
              <c:idx val="46"/>
              <c:delete val="1"/>
              <c:extLst>
                <c:ext xmlns:c15="http://schemas.microsoft.com/office/drawing/2012/chart" uri="{CE6537A1-D6FC-4f65-9D91-7224C49458BB}"/>
                <c:ext xmlns:c16="http://schemas.microsoft.com/office/drawing/2014/chart" uri="{C3380CC4-5D6E-409C-BE32-E72D297353CC}">
                  <c16:uniqueId val="{00000035-C253-49F0-889B-998CBE3ED6C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 skaitymas'!$F$3:$F$49</c:f>
              <c:strCache>
                <c:ptCount val="47"/>
                <c:pt idx="0">
                  <c:v>MD2</c:v>
                </c:pt>
                <c:pt idx="1">
                  <c:v>PR1</c:v>
                </c:pt>
                <c:pt idx="2">
                  <c:v>MD5</c:v>
                </c:pt>
                <c:pt idx="3">
                  <c:v>PG13</c:v>
                </c:pt>
                <c:pt idx="4">
                  <c:v>SP5</c:v>
                </c:pt>
                <c:pt idx="5">
                  <c:v>PR2</c:v>
                </c:pt>
                <c:pt idx="6">
                  <c:v>G8</c:v>
                </c:pt>
                <c:pt idx="7">
                  <c:v>MD1</c:v>
                </c:pt>
                <c:pt idx="8">
                  <c:v>MD2</c:v>
                </c:pt>
                <c:pt idx="9">
                  <c:v>G9</c:v>
                </c:pt>
                <c:pt idx="10">
                  <c:v>PR6</c:v>
                </c:pt>
                <c:pt idx="11">
                  <c:v>PG4</c:v>
                </c:pt>
                <c:pt idx="12">
                  <c:v>PG10</c:v>
                </c:pt>
                <c:pt idx="13">
                  <c:v>PG17</c:v>
                </c:pt>
                <c:pt idx="14">
                  <c:v>SP2</c:v>
                </c:pt>
                <c:pt idx="15">
                  <c:v>PR4</c:v>
                </c:pt>
                <c:pt idx="16">
                  <c:v>PR5</c:v>
                </c:pt>
                <c:pt idx="17">
                  <c:v>G7</c:v>
                </c:pt>
                <c:pt idx="18">
                  <c:v>PG5</c:v>
                </c:pt>
                <c:pt idx="19">
                  <c:v>PG15</c:v>
                </c:pt>
                <c:pt idx="20">
                  <c:v>P4</c:v>
                </c:pt>
                <c:pt idx="21">
                  <c:v>PG7</c:v>
                </c:pt>
                <c:pt idx="22">
                  <c:v>SP3</c:v>
                </c:pt>
                <c:pt idx="23">
                  <c:v>G6</c:v>
                </c:pt>
                <c:pt idx="24">
                  <c:v>PG16</c:v>
                </c:pt>
                <c:pt idx="25">
                  <c:v>G21</c:v>
                </c:pt>
                <c:pt idx="26">
                  <c:v>PG1</c:v>
                </c:pt>
                <c:pt idx="27">
                  <c:v>PR3</c:v>
                </c:pt>
                <c:pt idx="28">
                  <c:v>PG11</c:v>
                </c:pt>
                <c:pt idx="29">
                  <c:v>PG14</c:v>
                </c:pt>
                <c:pt idx="30">
                  <c:v>PG2</c:v>
                </c:pt>
                <c:pt idx="31">
                  <c:v>PG3</c:v>
                </c:pt>
                <c:pt idx="32">
                  <c:v>G3</c:v>
                </c:pt>
                <c:pt idx="33">
                  <c:v>P1</c:v>
                </c:pt>
                <c:pt idx="34">
                  <c:v>G2</c:v>
                </c:pt>
                <c:pt idx="35">
                  <c:v>PG12</c:v>
                </c:pt>
                <c:pt idx="36">
                  <c:v>G1</c:v>
                </c:pt>
                <c:pt idx="37">
                  <c:v>G5</c:v>
                </c:pt>
                <c:pt idx="38">
                  <c:v>PG9</c:v>
                </c:pt>
                <c:pt idx="39">
                  <c:v>PG8</c:v>
                </c:pt>
                <c:pt idx="40">
                  <c:v>PG6</c:v>
                </c:pt>
                <c:pt idx="41">
                  <c:v>P5</c:v>
                </c:pt>
                <c:pt idx="42">
                  <c:v>G4</c:v>
                </c:pt>
                <c:pt idx="43">
                  <c:v>P6</c:v>
                </c:pt>
                <c:pt idx="44">
                  <c:v>MD4</c:v>
                </c:pt>
                <c:pt idx="45">
                  <c:v>P2</c:v>
                </c:pt>
                <c:pt idx="46">
                  <c:v>P3</c:v>
                </c:pt>
              </c:strCache>
            </c:strRef>
          </c:cat>
          <c:val>
            <c:numRef>
              <c:f>'analizė skaitymas'!$I$3:$I$49</c:f>
              <c:numCache>
                <c:formatCode>General</c:formatCode>
                <c:ptCount val="47"/>
                <c:pt idx="0">
                  <c:v>56.1</c:v>
                </c:pt>
                <c:pt idx="1">
                  <c:v>56.1</c:v>
                </c:pt>
                <c:pt idx="2">
                  <c:v>56.1</c:v>
                </c:pt>
                <c:pt idx="3">
                  <c:v>56.1</c:v>
                </c:pt>
                <c:pt idx="4">
                  <c:v>56.1</c:v>
                </c:pt>
                <c:pt idx="5">
                  <c:v>56.1</c:v>
                </c:pt>
                <c:pt idx="6">
                  <c:v>56.1</c:v>
                </c:pt>
                <c:pt idx="7">
                  <c:v>56.1</c:v>
                </c:pt>
                <c:pt idx="8">
                  <c:v>56.1</c:v>
                </c:pt>
                <c:pt idx="9">
                  <c:v>56.1</c:v>
                </c:pt>
                <c:pt idx="10">
                  <c:v>56.1</c:v>
                </c:pt>
                <c:pt idx="11">
                  <c:v>56.1</c:v>
                </c:pt>
                <c:pt idx="12">
                  <c:v>56.1</c:v>
                </c:pt>
                <c:pt idx="13">
                  <c:v>56.1</c:v>
                </c:pt>
                <c:pt idx="14">
                  <c:v>56.1</c:v>
                </c:pt>
                <c:pt idx="15">
                  <c:v>56.1</c:v>
                </c:pt>
                <c:pt idx="16">
                  <c:v>56.1</c:v>
                </c:pt>
                <c:pt idx="17">
                  <c:v>56.1</c:v>
                </c:pt>
                <c:pt idx="18">
                  <c:v>56.1</c:v>
                </c:pt>
                <c:pt idx="19">
                  <c:v>56.1</c:v>
                </c:pt>
                <c:pt idx="20">
                  <c:v>56.1</c:v>
                </c:pt>
                <c:pt idx="21">
                  <c:v>56.1</c:v>
                </c:pt>
                <c:pt idx="22">
                  <c:v>56.1</c:v>
                </c:pt>
                <c:pt idx="23">
                  <c:v>56.1</c:v>
                </c:pt>
                <c:pt idx="24">
                  <c:v>56.1</c:v>
                </c:pt>
                <c:pt idx="25">
                  <c:v>56.1</c:v>
                </c:pt>
                <c:pt idx="26">
                  <c:v>56.1</c:v>
                </c:pt>
                <c:pt idx="27">
                  <c:v>56.1</c:v>
                </c:pt>
                <c:pt idx="28">
                  <c:v>56.1</c:v>
                </c:pt>
                <c:pt idx="29">
                  <c:v>56.1</c:v>
                </c:pt>
                <c:pt idx="30">
                  <c:v>56.1</c:v>
                </c:pt>
                <c:pt idx="31">
                  <c:v>56.1</c:v>
                </c:pt>
                <c:pt idx="32">
                  <c:v>56.1</c:v>
                </c:pt>
                <c:pt idx="33">
                  <c:v>56.1</c:v>
                </c:pt>
                <c:pt idx="34">
                  <c:v>56.1</c:v>
                </c:pt>
                <c:pt idx="35">
                  <c:v>56.1</c:v>
                </c:pt>
                <c:pt idx="36">
                  <c:v>56.1</c:v>
                </c:pt>
                <c:pt idx="37">
                  <c:v>56.1</c:v>
                </c:pt>
                <c:pt idx="38">
                  <c:v>56.1</c:v>
                </c:pt>
                <c:pt idx="39">
                  <c:v>56.1</c:v>
                </c:pt>
                <c:pt idx="40">
                  <c:v>56.1</c:v>
                </c:pt>
                <c:pt idx="41">
                  <c:v>56.1</c:v>
                </c:pt>
                <c:pt idx="42">
                  <c:v>56.1</c:v>
                </c:pt>
                <c:pt idx="43">
                  <c:v>56.1</c:v>
                </c:pt>
                <c:pt idx="44">
                  <c:v>56.1</c:v>
                </c:pt>
                <c:pt idx="45">
                  <c:v>56.1</c:v>
                </c:pt>
                <c:pt idx="46">
                  <c:v>56.1</c:v>
                </c:pt>
              </c:numCache>
            </c:numRef>
          </c:val>
          <c:smooth val="0"/>
          <c:extLst>
            <c:ext xmlns:c16="http://schemas.microsoft.com/office/drawing/2014/chart" uri="{C3380CC4-5D6E-409C-BE32-E72D297353CC}">
              <c16:uniqueId val="{00000002-C253-49F0-889B-998CBE3ED6C5}"/>
            </c:ext>
          </c:extLst>
        </c:ser>
        <c:dLbls>
          <c:showLegendKey val="0"/>
          <c:showVal val="0"/>
          <c:showCatName val="0"/>
          <c:showSerName val="0"/>
          <c:showPercent val="0"/>
          <c:showBubbleSize val="0"/>
        </c:dLbls>
        <c:marker val="1"/>
        <c:smooth val="0"/>
        <c:axId val="576947544"/>
        <c:axId val="576944592"/>
      </c:lineChart>
      <c:catAx>
        <c:axId val="5769475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6944592"/>
        <c:crosses val="autoZero"/>
        <c:auto val="1"/>
        <c:lblAlgn val="ctr"/>
        <c:lblOffset val="100"/>
        <c:noMultiLvlLbl val="0"/>
      </c:catAx>
      <c:valAx>
        <c:axId val="5769445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69475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'analizė matematika'!$G$2</c:f>
              <c:strCache>
                <c:ptCount val="1"/>
                <c:pt idx="0">
                  <c:v>Rezultato procentais vidurkis</c:v>
                </c:pt>
              </c:strCache>
            </c:strRef>
          </c:tx>
          <c:spPr>
            <a:solidFill>
              <a:schemeClr val="accent1"/>
            </a:solidFill>
            <a:ln>
              <a:noFill/>
            </a:ln>
            <a:effectLst/>
          </c:spPr>
          <c:invertIfNegative val="0"/>
          <c:cat>
            <c:strRef>
              <c:f>'analizė matematika'!$F$3:$F$49</c:f>
              <c:strCache>
                <c:ptCount val="47"/>
                <c:pt idx="0">
                  <c:v>PR1</c:v>
                </c:pt>
                <c:pt idx="1">
                  <c:v>PR5</c:v>
                </c:pt>
                <c:pt idx="2">
                  <c:v>PR2</c:v>
                </c:pt>
                <c:pt idx="3">
                  <c:v>G8</c:v>
                </c:pt>
                <c:pt idx="4">
                  <c:v>PG13</c:v>
                </c:pt>
                <c:pt idx="5">
                  <c:v>PG15</c:v>
                </c:pt>
                <c:pt idx="6">
                  <c:v>MD1</c:v>
                </c:pt>
                <c:pt idx="7">
                  <c:v>PR6</c:v>
                </c:pt>
                <c:pt idx="8">
                  <c:v>G9</c:v>
                </c:pt>
                <c:pt idx="9">
                  <c:v>MD2</c:v>
                </c:pt>
                <c:pt idx="10">
                  <c:v>PG11</c:v>
                </c:pt>
                <c:pt idx="11">
                  <c:v>MD3</c:v>
                </c:pt>
                <c:pt idx="12">
                  <c:v>MD5</c:v>
                </c:pt>
                <c:pt idx="13">
                  <c:v>PG16</c:v>
                </c:pt>
                <c:pt idx="14">
                  <c:v>PG17</c:v>
                </c:pt>
                <c:pt idx="15">
                  <c:v>PG4</c:v>
                </c:pt>
                <c:pt idx="16">
                  <c:v>PR4</c:v>
                </c:pt>
                <c:pt idx="17">
                  <c:v>G2</c:v>
                </c:pt>
                <c:pt idx="18">
                  <c:v>P2</c:v>
                </c:pt>
                <c:pt idx="19">
                  <c:v>PG5</c:v>
                </c:pt>
                <c:pt idx="20">
                  <c:v>PG10</c:v>
                </c:pt>
                <c:pt idx="21">
                  <c:v>PR3</c:v>
                </c:pt>
                <c:pt idx="22">
                  <c:v>PG7</c:v>
                </c:pt>
                <c:pt idx="23">
                  <c:v>G7</c:v>
                </c:pt>
                <c:pt idx="24">
                  <c:v>MD4</c:v>
                </c:pt>
                <c:pt idx="25">
                  <c:v>PG12</c:v>
                </c:pt>
                <c:pt idx="26">
                  <c:v>PG2</c:v>
                </c:pt>
                <c:pt idx="27">
                  <c:v>G5</c:v>
                </c:pt>
                <c:pt idx="28">
                  <c:v>PG14</c:v>
                </c:pt>
                <c:pt idx="29">
                  <c:v>P4</c:v>
                </c:pt>
                <c:pt idx="30">
                  <c:v>P5</c:v>
                </c:pt>
                <c:pt idx="31">
                  <c:v>G21</c:v>
                </c:pt>
                <c:pt idx="32">
                  <c:v>PG6</c:v>
                </c:pt>
                <c:pt idx="33">
                  <c:v>G6</c:v>
                </c:pt>
                <c:pt idx="34">
                  <c:v>G3</c:v>
                </c:pt>
                <c:pt idx="35">
                  <c:v>PG1</c:v>
                </c:pt>
                <c:pt idx="36">
                  <c:v>G1</c:v>
                </c:pt>
                <c:pt idx="37">
                  <c:v>PG8</c:v>
                </c:pt>
                <c:pt idx="38">
                  <c:v>P1</c:v>
                </c:pt>
                <c:pt idx="39">
                  <c:v>PG9</c:v>
                </c:pt>
                <c:pt idx="40">
                  <c:v>G4</c:v>
                </c:pt>
                <c:pt idx="41">
                  <c:v>PG3</c:v>
                </c:pt>
                <c:pt idx="42">
                  <c:v>P6</c:v>
                </c:pt>
                <c:pt idx="43">
                  <c:v>P3</c:v>
                </c:pt>
                <c:pt idx="44">
                  <c:v>SP2</c:v>
                </c:pt>
                <c:pt idx="45">
                  <c:v>SP3</c:v>
                </c:pt>
                <c:pt idx="46">
                  <c:v>SP5</c:v>
                </c:pt>
              </c:strCache>
            </c:strRef>
          </c:cat>
          <c:val>
            <c:numRef>
              <c:f>'analizė matematika'!$G$3:$G$49</c:f>
              <c:numCache>
                <c:formatCode>General</c:formatCode>
                <c:ptCount val="47"/>
                <c:pt idx="0">
                  <c:v>86.4</c:v>
                </c:pt>
                <c:pt idx="1">
                  <c:v>85.1</c:v>
                </c:pt>
                <c:pt idx="2">
                  <c:v>83.3</c:v>
                </c:pt>
                <c:pt idx="3">
                  <c:v>82.5</c:v>
                </c:pt>
                <c:pt idx="4">
                  <c:v>82</c:v>
                </c:pt>
                <c:pt idx="5">
                  <c:v>81.3</c:v>
                </c:pt>
                <c:pt idx="6">
                  <c:v>81.2</c:v>
                </c:pt>
                <c:pt idx="7">
                  <c:v>80.3</c:v>
                </c:pt>
                <c:pt idx="8">
                  <c:v>80</c:v>
                </c:pt>
                <c:pt idx="9">
                  <c:v>79.400000000000006</c:v>
                </c:pt>
                <c:pt idx="10">
                  <c:v>79.2</c:v>
                </c:pt>
                <c:pt idx="11">
                  <c:v>78.599999999999994</c:v>
                </c:pt>
                <c:pt idx="12">
                  <c:v>76.900000000000006</c:v>
                </c:pt>
                <c:pt idx="13">
                  <c:v>76.8</c:v>
                </c:pt>
                <c:pt idx="14">
                  <c:v>75.599999999999994</c:v>
                </c:pt>
                <c:pt idx="15">
                  <c:v>75.3</c:v>
                </c:pt>
                <c:pt idx="16">
                  <c:v>73.900000000000006</c:v>
                </c:pt>
                <c:pt idx="17">
                  <c:v>73.599999999999994</c:v>
                </c:pt>
                <c:pt idx="18">
                  <c:v>72.900000000000006</c:v>
                </c:pt>
                <c:pt idx="19">
                  <c:v>72.599999999999994</c:v>
                </c:pt>
                <c:pt idx="20">
                  <c:v>72.099999999999994</c:v>
                </c:pt>
                <c:pt idx="21">
                  <c:v>71.099999999999994</c:v>
                </c:pt>
                <c:pt idx="22">
                  <c:v>71</c:v>
                </c:pt>
                <c:pt idx="23">
                  <c:v>69.8</c:v>
                </c:pt>
                <c:pt idx="24">
                  <c:v>69.7</c:v>
                </c:pt>
                <c:pt idx="25">
                  <c:v>69.099999999999994</c:v>
                </c:pt>
                <c:pt idx="26">
                  <c:v>68.900000000000006</c:v>
                </c:pt>
                <c:pt idx="27">
                  <c:v>68.7</c:v>
                </c:pt>
                <c:pt idx="28">
                  <c:v>68.3</c:v>
                </c:pt>
                <c:pt idx="29">
                  <c:v>68</c:v>
                </c:pt>
                <c:pt idx="30">
                  <c:v>67.900000000000006</c:v>
                </c:pt>
                <c:pt idx="31">
                  <c:v>67.900000000000006</c:v>
                </c:pt>
                <c:pt idx="32">
                  <c:v>67</c:v>
                </c:pt>
                <c:pt idx="33">
                  <c:v>66.8</c:v>
                </c:pt>
                <c:pt idx="34">
                  <c:v>66.400000000000006</c:v>
                </c:pt>
                <c:pt idx="35">
                  <c:v>66.3</c:v>
                </c:pt>
                <c:pt idx="36">
                  <c:v>65.400000000000006</c:v>
                </c:pt>
                <c:pt idx="37">
                  <c:v>65.3</c:v>
                </c:pt>
                <c:pt idx="38">
                  <c:v>64.8</c:v>
                </c:pt>
                <c:pt idx="39">
                  <c:v>63.5</c:v>
                </c:pt>
                <c:pt idx="40">
                  <c:v>62</c:v>
                </c:pt>
                <c:pt idx="41">
                  <c:v>60.7</c:v>
                </c:pt>
                <c:pt idx="42">
                  <c:v>59.3</c:v>
                </c:pt>
                <c:pt idx="43">
                  <c:v>56.6</c:v>
                </c:pt>
                <c:pt idx="44">
                  <c:v>52.8</c:v>
                </c:pt>
                <c:pt idx="45">
                  <c:v>44.4</c:v>
                </c:pt>
                <c:pt idx="46">
                  <c:v>41.7</c:v>
                </c:pt>
              </c:numCache>
            </c:numRef>
          </c:val>
          <c:extLst>
            <c:ext xmlns:c16="http://schemas.microsoft.com/office/drawing/2014/chart" uri="{C3380CC4-5D6E-409C-BE32-E72D297353CC}">
              <c16:uniqueId val="{00000000-4441-4052-B647-53846CF57555}"/>
            </c:ext>
          </c:extLst>
        </c:ser>
        <c:dLbls>
          <c:showLegendKey val="0"/>
          <c:showVal val="0"/>
          <c:showCatName val="0"/>
          <c:showSerName val="0"/>
          <c:showPercent val="0"/>
          <c:showBubbleSize val="0"/>
        </c:dLbls>
        <c:gapWidth val="219"/>
        <c:overlap val="-27"/>
        <c:axId val="465922376"/>
        <c:axId val="465919424"/>
      </c:barChart>
      <c:lineChart>
        <c:grouping val="standard"/>
        <c:varyColors val="0"/>
        <c:ser>
          <c:idx val="1"/>
          <c:order val="1"/>
          <c:tx>
            <c:strRef>
              <c:f>'analizė matematika'!$H$2</c:f>
              <c:strCache>
                <c:ptCount val="1"/>
                <c:pt idx="0">
                  <c:v>Savivaldybės vidurkis</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3F-4441-4052-B647-53846CF57555}"/>
                </c:ext>
              </c:extLst>
            </c:dLbl>
            <c:dLbl>
              <c:idx val="1"/>
              <c:delete val="1"/>
              <c:extLst>
                <c:ext xmlns:c15="http://schemas.microsoft.com/office/drawing/2012/chart" uri="{CE6537A1-D6FC-4f65-9D91-7224C49458BB}"/>
                <c:ext xmlns:c16="http://schemas.microsoft.com/office/drawing/2014/chart" uri="{C3380CC4-5D6E-409C-BE32-E72D297353CC}">
                  <c16:uniqueId val="{0000003E-4441-4052-B647-53846CF57555}"/>
                </c:ext>
              </c:extLst>
            </c:dLbl>
            <c:dLbl>
              <c:idx val="2"/>
              <c:delete val="1"/>
              <c:extLst>
                <c:ext xmlns:c15="http://schemas.microsoft.com/office/drawing/2012/chart" uri="{CE6537A1-D6FC-4f65-9D91-7224C49458BB}"/>
                <c:ext xmlns:c16="http://schemas.microsoft.com/office/drawing/2014/chart" uri="{C3380CC4-5D6E-409C-BE32-E72D297353CC}">
                  <c16:uniqueId val="{00000027-4441-4052-B647-53846CF57555}"/>
                </c:ext>
              </c:extLst>
            </c:dLbl>
            <c:dLbl>
              <c:idx val="3"/>
              <c:delete val="1"/>
              <c:extLst>
                <c:ext xmlns:c15="http://schemas.microsoft.com/office/drawing/2012/chart" uri="{CE6537A1-D6FC-4f65-9D91-7224C49458BB}"/>
                <c:ext xmlns:c16="http://schemas.microsoft.com/office/drawing/2014/chart" uri="{C3380CC4-5D6E-409C-BE32-E72D297353CC}">
                  <c16:uniqueId val="{0000003D-4441-4052-B647-53846CF57555}"/>
                </c:ext>
              </c:extLst>
            </c:dLbl>
            <c:dLbl>
              <c:idx val="4"/>
              <c:delete val="1"/>
              <c:extLst>
                <c:ext xmlns:c15="http://schemas.microsoft.com/office/drawing/2012/chart" uri="{CE6537A1-D6FC-4f65-9D91-7224C49458BB}"/>
                <c:ext xmlns:c16="http://schemas.microsoft.com/office/drawing/2014/chart" uri="{C3380CC4-5D6E-409C-BE32-E72D297353CC}">
                  <c16:uniqueId val="{00000028-4441-4052-B647-53846CF57555}"/>
                </c:ext>
              </c:extLst>
            </c:dLbl>
            <c:dLbl>
              <c:idx val="5"/>
              <c:delete val="1"/>
              <c:extLst>
                <c:ext xmlns:c15="http://schemas.microsoft.com/office/drawing/2012/chart" uri="{CE6537A1-D6FC-4f65-9D91-7224C49458BB}"/>
                <c:ext xmlns:c16="http://schemas.microsoft.com/office/drawing/2014/chart" uri="{C3380CC4-5D6E-409C-BE32-E72D297353CC}">
                  <c16:uniqueId val="{0000003C-4441-4052-B647-53846CF57555}"/>
                </c:ext>
              </c:extLst>
            </c:dLbl>
            <c:dLbl>
              <c:idx val="6"/>
              <c:delete val="1"/>
              <c:extLst>
                <c:ext xmlns:c15="http://schemas.microsoft.com/office/drawing/2012/chart" uri="{CE6537A1-D6FC-4f65-9D91-7224C49458BB}"/>
                <c:ext xmlns:c16="http://schemas.microsoft.com/office/drawing/2014/chart" uri="{C3380CC4-5D6E-409C-BE32-E72D297353CC}">
                  <c16:uniqueId val="{00000026-4441-4052-B647-53846CF57555}"/>
                </c:ext>
              </c:extLst>
            </c:dLbl>
            <c:dLbl>
              <c:idx val="7"/>
              <c:delete val="1"/>
              <c:extLst>
                <c:ext xmlns:c15="http://schemas.microsoft.com/office/drawing/2012/chart" uri="{CE6537A1-D6FC-4f65-9D91-7224C49458BB}"/>
                <c:ext xmlns:c16="http://schemas.microsoft.com/office/drawing/2014/chart" uri="{C3380CC4-5D6E-409C-BE32-E72D297353CC}">
                  <c16:uniqueId val="{00000029-4441-4052-B647-53846CF57555}"/>
                </c:ext>
              </c:extLst>
            </c:dLbl>
            <c:dLbl>
              <c:idx val="8"/>
              <c:delete val="1"/>
              <c:extLst>
                <c:ext xmlns:c15="http://schemas.microsoft.com/office/drawing/2012/chart" uri="{CE6537A1-D6FC-4f65-9D91-7224C49458BB}"/>
                <c:ext xmlns:c16="http://schemas.microsoft.com/office/drawing/2014/chart" uri="{C3380CC4-5D6E-409C-BE32-E72D297353CC}">
                  <c16:uniqueId val="{0000003B-4441-4052-B647-53846CF57555}"/>
                </c:ext>
              </c:extLst>
            </c:dLbl>
            <c:dLbl>
              <c:idx val="9"/>
              <c:delete val="1"/>
              <c:extLst>
                <c:ext xmlns:c15="http://schemas.microsoft.com/office/drawing/2012/chart" uri="{CE6537A1-D6FC-4f65-9D91-7224C49458BB}"/>
                <c:ext xmlns:c16="http://schemas.microsoft.com/office/drawing/2014/chart" uri="{C3380CC4-5D6E-409C-BE32-E72D297353CC}">
                  <c16:uniqueId val="{0000003A-4441-4052-B647-53846CF57555}"/>
                </c:ext>
              </c:extLst>
            </c:dLbl>
            <c:dLbl>
              <c:idx val="10"/>
              <c:delete val="1"/>
              <c:extLst>
                <c:ext xmlns:c15="http://schemas.microsoft.com/office/drawing/2012/chart" uri="{CE6537A1-D6FC-4f65-9D91-7224C49458BB}"/>
                <c:ext xmlns:c16="http://schemas.microsoft.com/office/drawing/2014/chart" uri="{C3380CC4-5D6E-409C-BE32-E72D297353CC}">
                  <c16:uniqueId val="{0000002A-4441-4052-B647-53846CF57555}"/>
                </c:ext>
              </c:extLst>
            </c:dLbl>
            <c:dLbl>
              <c:idx val="11"/>
              <c:delete val="1"/>
              <c:extLst>
                <c:ext xmlns:c15="http://schemas.microsoft.com/office/drawing/2012/chart" uri="{CE6537A1-D6FC-4f65-9D91-7224C49458BB}"/>
                <c:ext xmlns:c16="http://schemas.microsoft.com/office/drawing/2014/chart" uri="{C3380CC4-5D6E-409C-BE32-E72D297353CC}">
                  <c16:uniqueId val="{00000039-4441-4052-B647-53846CF57555}"/>
                </c:ext>
              </c:extLst>
            </c:dLbl>
            <c:dLbl>
              <c:idx val="12"/>
              <c:delete val="1"/>
              <c:extLst>
                <c:ext xmlns:c15="http://schemas.microsoft.com/office/drawing/2012/chart" uri="{CE6537A1-D6FC-4f65-9D91-7224C49458BB}"/>
                <c:ext xmlns:c16="http://schemas.microsoft.com/office/drawing/2014/chart" uri="{C3380CC4-5D6E-409C-BE32-E72D297353CC}">
                  <c16:uniqueId val="{0000002B-4441-4052-B647-53846CF57555}"/>
                </c:ext>
              </c:extLst>
            </c:dLbl>
            <c:dLbl>
              <c:idx val="13"/>
              <c:delete val="1"/>
              <c:extLst>
                <c:ext xmlns:c15="http://schemas.microsoft.com/office/drawing/2012/chart" uri="{CE6537A1-D6FC-4f65-9D91-7224C49458BB}"/>
                <c:ext xmlns:c16="http://schemas.microsoft.com/office/drawing/2014/chart" uri="{C3380CC4-5D6E-409C-BE32-E72D297353CC}">
                  <c16:uniqueId val="{00000038-4441-4052-B647-53846CF57555}"/>
                </c:ext>
              </c:extLst>
            </c:dLbl>
            <c:dLbl>
              <c:idx val="14"/>
              <c:delete val="1"/>
              <c:extLst>
                <c:ext xmlns:c15="http://schemas.microsoft.com/office/drawing/2012/chart" uri="{CE6537A1-D6FC-4f65-9D91-7224C49458BB}"/>
                <c:ext xmlns:c16="http://schemas.microsoft.com/office/drawing/2014/chart" uri="{C3380CC4-5D6E-409C-BE32-E72D297353CC}">
                  <c16:uniqueId val="{00000025-4441-4052-B647-53846CF57555}"/>
                </c:ext>
              </c:extLst>
            </c:dLbl>
            <c:dLbl>
              <c:idx val="15"/>
              <c:delete val="1"/>
              <c:extLst>
                <c:ext xmlns:c15="http://schemas.microsoft.com/office/drawing/2012/chart" uri="{CE6537A1-D6FC-4f65-9D91-7224C49458BB}"/>
                <c:ext xmlns:c16="http://schemas.microsoft.com/office/drawing/2014/chart" uri="{C3380CC4-5D6E-409C-BE32-E72D297353CC}">
                  <c16:uniqueId val="{0000002C-4441-4052-B647-53846CF57555}"/>
                </c:ext>
              </c:extLst>
            </c:dLbl>
            <c:dLbl>
              <c:idx val="16"/>
              <c:delete val="1"/>
              <c:extLst>
                <c:ext xmlns:c15="http://schemas.microsoft.com/office/drawing/2012/chart" uri="{CE6537A1-D6FC-4f65-9D91-7224C49458BB}"/>
                <c:ext xmlns:c16="http://schemas.microsoft.com/office/drawing/2014/chart" uri="{C3380CC4-5D6E-409C-BE32-E72D297353CC}">
                  <c16:uniqueId val="{00000037-4441-4052-B647-53846CF57555}"/>
                </c:ext>
              </c:extLst>
            </c:dLbl>
            <c:dLbl>
              <c:idx val="17"/>
              <c:delete val="1"/>
              <c:extLst>
                <c:ext xmlns:c15="http://schemas.microsoft.com/office/drawing/2012/chart" uri="{CE6537A1-D6FC-4f65-9D91-7224C49458BB}"/>
                <c:ext xmlns:c16="http://schemas.microsoft.com/office/drawing/2014/chart" uri="{C3380CC4-5D6E-409C-BE32-E72D297353CC}">
                  <c16:uniqueId val="{0000002D-4441-4052-B647-53846CF57555}"/>
                </c:ext>
              </c:extLst>
            </c:dLbl>
            <c:dLbl>
              <c:idx val="18"/>
              <c:delete val="1"/>
              <c:extLst>
                <c:ext xmlns:c15="http://schemas.microsoft.com/office/drawing/2012/chart" uri="{CE6537A1-D6FC-4f65-9D91-7224C49458BB}"/>
                <c:ext xmlns:c16="http://schemas.microsoft.com/office/drawing/2014/chart" uri="{C3380CC4-5D6E-409C-BE32-E72D297353CC}">
                  <c16:uniqueId val="{00000024-4441-4052-B647-53846CF57555}"/>
                </c:ext>
              </c:extLst>
            </c:dLbl>
            <c:dLbl>
              <c:idx val="19"/>
              <c:delete val="1"/>
              <c:extLst>
                <c:ext xmlns:c15="http://schemas.microsoft.com/office/drawing/2012/chart" uri="{CE6537A1-D6FC-4f65-9D91-7224C49458BB}"/>
                <c:ext xmlns:c16="http://schemas.microsoft.com/office/drawing/2014/chart" uri="{C3380CC4-5D6E-409C-BE32-E72D297353CC}">
                  <c16:uniqueId val="{0000002E-4441-4052-B647-53846CF57555}"/>
                </c:ext>
              </c:extLst>
            </c:dLbl>
            <c:dLbl>
              <c:idx val="20"/>
              <c:delete val="1"/>
              <c:extLst>
                <c:ext xmlns:c15="http://schemas.microsoft.com/office/drawing/2012/chart" uri="{CE6537A1-D6FC-4f65-9D91-7224C49458BB}"/>
                <c:ext xmlns:c16="http://schemas.microsoft.com/office/drawing/2014/chart" uri="{C3380CC4-5D6E-409C-BE32-E72D297353CC}">
                  <c16:uniqueId val="{00000023-4441-4052-B647-53846CF57555}"/>
                </c:ext>
              </c:extLst>
            </c:dLbl>
            <c:dLbl>
              <c:idx val="21"/>
              <c:delete val="1"/>
              <c:extLst>
                <c:ext xmlns:c15="http://schemas.microsoft.com/office/drawing/2012/chart" uri="{CE6537A1-D6FC-4f65-9D91-7224C49458BB}"/>
                <c:ext xmlns:c16="http://schemas.microsoft.com/office/drawing/2014/chart" uri="{C3380CC4-5D6E-409C-BE32-E72D297353CC}">
                  <c16:uniqueId val="{00000036-4441-4052-B647-53846CF57555}"/>
                </c:ext>
              </c:extLst>
            </c:dLbl>
            <c:dLbl>
              <c:idx val="22"/>
              <c:delete val="1"/>
              <c:extLst>
                <c:ext xmlns:c15="http://schemas.microsoft.com/office/drawing/2012/chart" uri="{CE6537A1-D6FC-4f65-9D91-7224C49458BB}"/>
                <c:ext xmlns:c16="http://schemas.microsoft.com/office/drawing/2014/chart" uri="{C3380CC4-5D6E-409C-BE32-E72D297353CC}">
                  <c16:uniqueId val="{0000002F-4441-4052-B647-53846CF57555}"/>
                </c:ext>
              </c:extLst>
            </c:dLbl>
            <c:dLbl>
              <c:idx val="23"/>
              <c:delete val="1"/>
              <c:extLst>
                <c:ext xmlns:c15="http://schemas.microsoft.com/office/drawing/2012/chart" uri="{CE6537A1-D6FC-4f65-9D91-7224C49458BB}"/>
                <c:ext xmlns:c16="http://schemas.microsoft.com/office/drawing/2014/chart" uri="{C3380CC4-5D6E-409C-BE32-E72D297353CC}">
                  <c16:uniqueId val="{00000022-4441-4052-B647-53846CF57555}"/>
                </c:ext>
              </c:extLst>
            </c:dLbl>
            <c:dLbl>
              <c:idx val="24"/>
              <c:delete val="1"/>
              <c:extLst>
                <c:ext xmlns:c15="http://schemas.microsoft.com/office/drawing/2012/chart" uri="{CE6537A1-D6FC-4f65-9D91-7224C49458BB}"/>
                <c:ext xmlns:c16="http://schemas.microsoft.com/office/drawing/2014/chart" uri="{C3380CC4-5D6E-409C-BE32-E72D297353CC}">
                  <c16:uniqueId val="{00000035-4441-4052-B647-53846CF57555}"/>
                </c:ext>
              </c:extLst>
            </c:dLbl>
            <c:dLbl>
              <c:idx val="25"/>
              <c:delete val="1"/>
              <c:extLst>
                <c:ext xmlns:c15="http://schemas.microsoft.com/office/drawing/2012/chart" uri="{CE6537A1-D6FC-4f65-9D91-7224C49458BB}"/>
                <c:ext xmlns:c16="http://schemas.microsoft.com/office/drawing/2014/chart" uri="{C3380CC4-5D6E-409C-BE32-E72D297353CC}">
                  <c16:uniqueId val="{00000031-4441-4052-B647-53846CF57555}"/>
                </c:ext>
              </c:extLst>
            </c:dLbl>
            <c:dLbl>
              <c:idx val="26"/>
              <c:delete val="1"/>
              <c:extLst>
                <c:ext xmlns:c15="http://schemas.microsoft.com/office/drawing/2012/chart" uri="{CE6537A1-D6FC-4f65-9D91-7224C49458BB}"/>
                <c:ext xmlns:c16="http://schemas.microsoft.com/office/drawing/2014/chart" uri="{C3380CC4-5D6E-409C-BE32-E72D297353CC}">
                  <c16:uniqueId val="{00000030-4441-4052-B647-53846CF57555}"/>
                </c:ext>
              </c:extLst>
            </c:dLbl>
            <c:dLbl>
              <c:idx val="27"/>
              <c:delete val="1"/>
              <c:extLst>
                <c:ext xmlns:c15="http://schemas.microsoft.com/office/drawing/2012/chart" uri="{CE6537A1-D6FC-4f65-9D91-7224C49458BB}"/>
                <c:ext xmlns:c16="http://schemas.microsoft.com/office/drawing/2014/chart" uri="{C3380CC4-5D6E-409C-BE32-E72D297353CC}">
                  <c16:uniqueId val="{00000032-4441-4052-B647-53846CF57555}"/>
                </c:ext>
              </c:extLst>
            </c:dLbl>
            <c:dLbl>
              <c:idx val="28"/>
              <c:delete val="1"/>
              <c:extLst>
                <c:ext xmlns:c15="http://schemas.microsoft.com/office/drawing/2012/chart" uri="{CE6537A1-D6FC-4f65-9D91-7224C49458BB}"/>
                <c:ext xmlns:c16="http://schemas.microsoft.com/office/drawing/2014/chart" uri="{C3380CC4-5D6E-409C-BE32-E72D297353CC}">
                  <c16:uniqueId val="{00000033-4441-4052-B647-53846CF57555}"/>
                </c:ext>
              </c:extLst>
            </c:dLbl>
            <c:dLbl>
              <c:idx val="29"/>
              <c:delete val="1"/>
              <c:extLst>
                <c:ext xmlns:c15="http://schemas.microsoft.com/office/drawing/2012/chart" uri="{CE6537A1-D6FC-4f65-9D91-7224C49458BB}"/>
                <c:ext xmlns:c16="http://schemas.microsoft.com/office/drawing/2014/chart" uri="{C3380CC4-5D6E-409C-BE32-E72D297353CC}">
                  <c16:uniqueId val="{00000020-4441-4052-B647-53846CF57555}"/>
                </c:ext>
              </c:extLst>
            </c:dLbl>
            <c:dLbl>
              <c:idx val="30"/>
              <c:delete val="1"/>
              <c:extLst>
                <c:ext xmlns:c15="http://schemas.microsoft.com/office/drawing/2012/chart" uri="{CE6537A1-D6FC-4f65-9D91-7224C49458BB}"/>
                <c:ext xmlns:c16="http://schemas.microsoft.com/office/drawing/2014/chart" uri="{C3380CC4-5D6E-409C-BE32-E72D297353CC}">
                  <c16:uniqueId val="{00000034-4441-4052-B647-53846CF57555}"/>
                </c:ext>
              </c:extLst>
            </c:dLbl>
            <c:dLbl>
              <c:idx val="31"/>
              <c:delete val="1"/>
              <c:extLst>
                <c:ext xmlns:c15="http://schemas.microsoft.com/office/drawing/2012/chart" uri="{CE6537A1-D6FC-4f65-9D91-7224C49458BB}"/>
                <c:ext xmlns:c16="http://schemas.microsoft.com/office/drawing/2014/chart" uri="{C3380CC4-5D6E-409C-BE32-E72D297353CC}">
                  <c16:uniqueId val="{00000021-4441-4052-B647-53846CF57555}"/>
                </c:ext>
              </c:extLst>
            </c:dLbl>
            <c:dLbl>
              <c:idx val="32"/>
              <c:delete val="1"/>
              <c:extLst>
                <c:ext xmlns:c15="http://schemas.microsoft.com/office/drawing/2012/chart" uri="{CE6537A1-D6FC-4f65-9D91-7224C49458BB}"/>
                <c:ext xmlns:c16="http://schemas.microsoft.com/office/drawing/2014/chart" uri="{C3380CC4-5D6E-409C-BE32-E72D297353CC}">
                  <c16:uniqueId val="{0000001F-4441-4052-B647-53846CF57555}"/>
                </c:ext>
              </c:extLst>
            </c:dLbl>
            <c:dLbl>
              <c:idx val="33"/>
              <c:delete val="1"/>
              <c:extLst>
                <c:ext xmlns:c15="http://schemas.microsoft.com/office/drawing/2012/chart" uri="{CE6537A1-D6FC-4f65-9D91-7224C49458BB}"/>
                <c:ext xmlns:c16="http://schemas.microsoft.com/office/drawing/2014/chart" uri="{C3380CC4-5D6E-409C-BE32-E72D297353CC}">
                  <c16:uniqueId val="{0000001E-4441-4052-B647-53846CF57555}"/>
                </c:ext>
              </c:extLst>
            </c:dLbl>
            <c:dLbl>
              <c:idx val="34"/>
              <c:delete val="1"/>
              <c:extLst>
                <c:ext xmlns:c15="http://schemas.microsoft.com/office/drawing/2012/chart" uri="{CE6537A1-D6FC-4f65-9D91-7224C49458BB}"/>
                <c:ext xmlns:c16="http://schemas.microsoft.com/office/drawing/2014/chart" uri="{C3380CC4-5D6E-409C-BE32-E72D297353CC}">
                  <c16:uniqueId val="{0000001C-4441-4052-B647-53846CF57555}"/>
                </c:ext>
              </c:extLst>
            </c:dLbl>
            <c:dLbl>
              <c:idx val="35"/>
              <c:delete val="1"/>
              <c:extLst>
                <c:ext xmlns:c15="http://schemas.microsoft.com/office/drawing/2012/chart" uri="{CE6537A1-D6FC-4f65-9D91-7224C49458BB}"/>
                <c:ext xmlns:c16="http://schemas.microsoft.com/office/drawing/2014/chart" uri="{C3380CC4-5D6E-409C-BE32-E72D297353CC}">
                  <c16:uniqueId val="{0000001D-4441-4052-B647-53846CF57555}"/>
                </c:ext>
              </c:extLst>
            </c:dLbl>
            <c:dLbl>
              <c:idx val="36"/>
              <c:delete val="1"/>
              <c:extLst>
                <c:ext xmlns:c15="http://schemas.microsoft.com/office/drawing/2012/chart" uri="{CE6537A1-D6FC-4f65-9D91-7224C49458BB}"/>
                <c:ext xmlns:c16="http://schemas.microsoft.com/office/drawing/2014/chart" uri="{C3380CC4-5D6E-409C-BE32-E72D297353CC}">
                  <c16:uniqueId val="{00000018-4441-4052-B647-53846CF57555}"/>
                </c:ext>
              </c:extLst>
            </c:dLbl>
            <c:dLbl>
              <c:idx val="37"/>
              <c:delete val="1"/>
              <c:extLst>
                <c:ext xmlns:c15="http://schemas.microsoft.com/office/drawing/2012/chart" uri="{CE6537A1-D6FC-4f65-9D91-7224C49458BB}"/>
                <c:ext xmlns:c16="http://schemas.microsoft.com/office/drawing/2014/chart" uri="{C3380CC4-5D6E-409C-BE32-E72D297353CC}">
                  <c16:uniqueId val="{00000015-4441-4052-B647-53846CF57555}"/>
                </c:ext>
              </c:extLst>
            </c:dLbl>
            <c:dLbl>
              <c:idx val="38"/>
              <c:delete val="1"/>
              <c:extLst>
                <c:ext xmlns:c15="http://schemas.microsoft.com/office/drawing/2012/chart" uri="{CE6537A1-D6FC-4f65-9D91-7224C49458BB}"/>
                <c:ext xmlns:c16="http://schemas.microsoft.com/office/drawing/2014/chart" uri="{C3380CC4-5D6E-409C-BE32-E72D297353CC}">
                  <c16:uniqueId val="{00000017-4441-4052-B647-53846CF57555}"/>
                </c:ext>
              </c:extLst>
            </c:dLbl>
            <c:dLbl>
              <c:idx val="39"/>
              <c:delete val="1"/>
              <c:extLst>
                <c:ext xmlns:c15="http://schemas.microsoft.com/office/drawing/2012/chart" uri="{CE6537A1-D6FC-4f65-9D91-7224C49458BB}"/>
                <c:ext xmlns:c16="http://schemas.microsoft.com/office/drawing/2014/chart" uri="{C3380CC4-5D6E-409C-BE32-E72D297353CC}">
                  <c16:uniqueId val="{00000013-4441-4052-B647-53846CF57555}"/>
                </c:ext>
              </c:extLst>
            </c:dLbl>
            <c:dLbl>
              <c:idx val="40"/>
              <c:delete val="1"/>
              <c:extLst>
                <c:ext xmlns:c15="http://schemas.microsoft.com/office/drawing/2012/chart" uri="{CE6537A1-D6FC-4f65-9D91-7224C49458BB}"/>
                <c:ext xmlns:c16="http://schemas.microsoft.com/office/drawing/2014/chart" uri="{C3380CC4-5D6E-409C-BE32-E72D297353CC}">
                  <c16:uniqueId val="{00000012-4441-4052-B647-53846CF57555}"/>
                </c:ext>
              </c:extLst>
            </c:dLbl>
            <c:dLbl>
              <c:idx val="41"/>
              <c:delete val="1"/>
              <c:extLst>
                <c:ext xmlns:c15="http://schemas.microsoft.com/office/drawing/2012/chart" uri="{CE6537A1-D6FC-4f65-9D91-7224C49458BB}"/>
                <c:ext xmlns:c16="http://schemas.microsoft.com/office/drawing/2014/chart" uri="{C3380CC4-5D6E-409C-BE32-E72D297353CC}">
                  <c16:uniqueId val="{00000008-4441-4052-B647-53846CF57555}"/>
                </c:ext>
              </c:extLst>
            </c:dLbl>
            <c:dLbl>
              <c:idx val="42"/>
              <c:delete val="1"/>
              <c:extLst>
                <c:ext xmlns:c15="http://schemas.microsoft.com/office/drawing/2012/chart" uri="{CE6537A1-D6FC-4f65-9D91-7224C49458BB}"/>
                <c:ext xmlns:c16="http://schemas.microsoft.com/office/drawing/2014/chart" uri="{C3380CC4-5D6E-409C-BE32-E72D297353CC}">
                  <c16:uniqueId val="{00000009-4441-4052-B647-53846CF57555}"/>
                </c:ext>
              </c:extLst>
            </c:dLbl>
            <c:dLbl>
              <c:idx val="43"/>
              <c:delete val="1"/>
              <c:extLst>
                <c:ext xmlns:c15="http://schemas.microsoft.com/office/drawing/2012/chart" uri="{CE6537A1-D6FC-4f65-9D91-7224C49458BB}"/>
                <c:ext xmlns:c16="http://schemas.microsoft.com/office/drawing/2014/chart" uri="{C3380CC4-5D6E-409C-BE32-E72D297353CC}">
                  <c16:uniqueId val="{00000007-4441-4052-B647-53846CF57555}"/>
                </c:ext>
              </c:extLst>
            </c:dLbl>
            <c:dLbl>
              <c:idx val="44"/>
              <c:layout>
                <c:manualLayout>
                  <c:x val="-4.5924225028704324E-3"/>
                  <c:y val="-0.18074381059187195"/>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441-4052-B647-53846CF57555}"/>
                </c:ext>
              </c:extLst>
            </c:dLbl>
            <c:dLbl>
              <c:idx val="45"/>
              <c:delete val="1"/>
              <c:extLst>
                <c:ext xmlns:c15="http://schemas.microsoft.com/office/drawing/2012/chart" uri="{CE6537A1-D6FC-4f65-9D91-7224C49458BB}"/>
                <c:ext xmlns:c16="http://schemas.microsoft.com/office/drawing/2014/chart" uri="{C3380CC4-5D6E-409C-BE32-E72D297353CC}">
                  <c16:uniqueId val="{00000006-4441-4052-B647-53846CF57555}"/>
                </c:ext>
              </c:extLst>
            </c:dLbl>
            <c:dLbl>
              <c:idx val="46"/>
              <c:delete val="1"/>
              <c:extLst>
                <c:ext xmlns:c15="http://schemas.microsoft.com/office/drawing/2012/chart" uri="{CE6537A1-D6FC-4f65-9D91-7224C49458BB}"/>
                <c:ext xmlns:c16="http://schemas.microsoft.com/office/drawing/2014/chart" uri="{C3380CC4-5D6E-409C-BE32-E72D297353CC}">
                  <c16:uniqueId val="{00000005-4441-4052-B647-53846CF5755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 matematika'!$F$3:$F$49</c:f>
              <c:strCache>
                <c:ptCount val="47"/>
                <c:pt idx="0">
                  <c:v>PR1</c:v>
                </c:pt>
                <c:pt idx="1">
                  <c:v>PR5</c:v>
                </c:pt>
                <c:pt idx="2">
                  <c:v>PR2</c:v>
                </c:pt>
                <c:pt idx="3">
                  <c:v>G8</c:v>
                </c:pt>
                <c:pt idx="4">
                  <c:v>PG13</c:v>
                </c:pt>
                <c:pt idx="5">
                  <c:v>PG15</c:v>
                </c:pt>
                <c:pt idx="6">
                  <c:v>MD1</c:v>
                </c:pt>
                <c:pt idx="7">
                  <c:v>PR6</c:v>
                </c:pt>
                <c:pt idx="8">
                  <c:v>G9</c:v>
                </c:pt>
                <c:pt idx="9">
                  <c:v>MD2</c:v>
                </c:pt>
                <c:pt idx="10">
                  <c:v>PG11</c:v>
                </c:pt>
                <c:pt idx="11">
                  <c:v>MD3</c:v>
                </c:pt>
                <c:pt idx="12">
                  <c:v>MD5</c:v>
                </c:pt>
                <c:pt idx="13">
                  <c:v>PG16</c:v>
                </c:pt>
                <c:pt idx="14">
                  <c:v>PG17</c:v>
                </c:pt>
                <c:pt idx="15">
                  <c:v>PG4</c:v>
                </c:pt>
                <c:pt idx="16">
                  <c:v>PR4</c:v>
                </c:pt>
                <c:pt idx="17">
                  <c:v>G2</c:v>
                </c:pt>
                <c:pt idx="18">
                  <c:v>P2</c:v>
                </c:pt>
                <c:pt idx="19">
                  <c:v>PG5</c:v>
                </c:pt>
                <c:pt idx="20">
                  <c:v>PG10</c:v>
                </c:pt>
                <c:pt idx="21">
                  <c:v>PR3</c:v>
                </c:pt>
                <c:pt idx="22">
                  <c:v>PG7</c:v>
                </c:pt>
                <c:pt idx="23">
                  <c:v>G7</c:v>
                </c:pt>
                <c:pt idx="24">
                  <c:v>MD4</c:v>
                </c:pt>
                <c:pt idx="25">
                  <c:v>PG12</c:v>
                </c:pt>
                <c:pt idx="26">
                  <c:v>PG2</c:v>
                </c:pt>
                <c:pt idx="27">
                  <c:v>G5</c:v>
                </c:pt>
                <c:pt idx="28">
                  <c:v>PG14</c:v>
                </c:pt>
                <c:pt idx="29">
                  <c:v>P4</c:v>
                </c:pt>
                <c:pt idx="30">
                  <c:v>P5</c:v>
                </c:pt>
                <c:pt idx="31">
                  <c:v>G21</c:v>
                </c:pt>
                <c:pt idx="32">
                  <c:v>PG6</c:v>
                </c:pt>
                <c:pt idx="33">
                  <c:v>G6</c:v>
                </c:pt>
                <c:pt idx="34">
                  <c:v>G3</c:v>
                </c:pt>
                <c:pt idx="35">
                  <c:v>PG1</c:v>
                </c:pt>
                <c:pt idx="36">
                  <c:v>G1</c:v>
                </c:pt>
                <c:pt idx="37">
                  <c:v>PG8</c:v>
                </c:pt>
                <c:pt idx="38">
                  <c:v>P1</c:v>
                </c:pt>
                <c:pt idx="39">
                  <c:v>PG9</c:v>
                </c:pt>
                <c:pt idx="40">
                  <c:v>G4</c:v>
                </c:pt>
                <c:pt idx="41">
                  <c:v>PG3</c:v>
                </c:pt>
                <c:pt idx="42">
                  <c:v>P6</c:v>
                </c:pt>
                <c:pt idx="43">
                  <c:v>P3</c:v>
                </c:pt>
                <c:pt idx="44">
                  <c:v>SP2</c:v>
                </c:pt>
                <c:pt idx="45">
                  <c:v>SP3</c:v>
                </c:pt>
                <c:pt idx="46">
                  <c:v>SP5</c:v>
                </c:pt>
              </c:strCache>
            </c:strRef>
          </c:cat>
          <c:val>
            <c:numRef>
              <c:f>'analizė matematika'!$H$3:$H$49</c:f>
              <c:numCache>
                <c:formatCode>General</c:formatCode>
                <c:ptCount val="47"/>
                <c:pt idx="0">
                  <c:v>71.7</c:v>
                </c:pt>
                <c:pt idx="1">
                  <c:v>71.7</c:v>
                </c:pt>
                <c:pt idx="2">
                  <c:v>71.7</c:v>
                </c:pt>
                <c:pt idx="3">
                  <c:v>71.7</c:v>
                </c:pt>
                <c:pt idx="4">
                  <c:v>71.7</c:v>
                </c:pt>
                <c:pt idx="5">
                  <c:v>71.7</c:v>
                </c:pt>
                <c:pt idx="6">
                  <c:v>71.7</c:v>
                </c:pt>
                <c:pt idx="7">
                  <c:v>71.7</c:v>
                </c:pt>
                <c:pt idx="8">
                  <c:v>71.7</c:v>
                </c:pt>
                <c:pt idx="9">
                  <c:v>71.7</c:v>
                </c:pt>
                <c:pt idx="10">
                  <c:v>71.7</c:v>
                </c:pt>
                <c:pt idx="11">
                  <c:v>71.7</c:v>
                </c:pt>
                <c:pt idx="12">
                  <c:v>71.7</c:v>
                </c:pt>
                <c:pt idx="13">
                  <c:v>71.7</c:v>
                </c:pt>
                <c:pt idx="14">
                  <c:v>71.7</c:v>
                </c:pt>
                <c:pt idx="15">
                  <c:v>71.7</c:v>
                </c:pt>
                <c:pt idx="16">
                  <c:v>71.7</c:v>
                </c:pt>
                <c:pt idx="17">
                  <c:v>71.7</c:v>
                </c:pt>
                <c:pt idx="18">
                  <c:v>71.7</c:v>
                </c:pt>
                <c:pt idx="19">
                  <c:v>71.7</c:v>
                </c:pt>
                <c:pt idx="20">
                  <c:v>71.7</c:v>
                </c:pt>
                <c:pt idx="21">
                  <c:v>71.7</c:v>
                </c:pt>
                <c:pt idx="22">
                  <c:v>71.7</c:v>
                </c:pt>
                <c:pt idx="23">
                  <c:v>71.7</c:v>
                </c:pt>
                <c:pt idx="24">
                  <c:v>71.7</c:v>
                </c:pt>
                <c:pt idx="25">
                  <c:v>71.7</c:v>
                </c:pt>
                <c:pt idx="26">
                  <c:v>71.7</c:v>
                </c:pt>
                <c:pt idx="27">
                  <c:v>71.7</c:v>
                </c:pt>
                <c:pt idx="28">
                  <c:v>71.7</c:v>
                </c:pt>
                <c:pt idx="29">
                  <c:v>71.7</c:v>
                </c:pt>
                <c:pt idx="30">
                  <c:v>71.7</c:v>
                </c:pt>
                <c:pt idx="31">
                  <c:v>71.7</c:v>
                </c:pt>
                <c:pt idx="32">
                  <c:v>71.7</c:v>
                </c:pt>
                <c:pt idx="33">
                  <c:v>71.7</c:v>
                </c:pt>
                <c:pt idx="34">
                  <c:v>71.7</c:v>
                </c:pt>
                <c:pt idx="35">
                  <c:v>71.7</c:v>
                </c:pt>
                <c:pt idx="36">
                  <c:v>71.7</c:v>
                </c:pt>
                <c:pt idx="37">
                  <c:v>71.7</c:v>
                </c:pt>
                <c:pt idx="38">
                  <c:v>71.7</c:v>
                </c:pt>
                <c:pt idx="39">
                  <c:v>71.7</c:v>
                </c:pt>
                <c:pt idx="40">
                  <c:v>71.7</c:v>
                </c:pt>
                <c:pt idx="41">
                  <c:v>71.7</c:v>
                </c:pt>
                <c:pt idx="42">
                  <c:v>71.7</c:v>
                </c:pt>
                <c:pt idx="43">
                  <c:v>71.7</c:v>
                </c:pt>
                <c:pt idx="44">
                  <c:v>71.7</c:v>
                </c:pt>
                <c:pt idx="45">
                  <c:v>71.7</c:v>
                </c:pt>
                <c:pt idx="46">
                  <c:v>71.7</c:v>
                </c:pt>
              </c:numCache>
            </c:numRef>
          </c:val>
          <c:smooth val="0"/>
          <c:extLst>
            <c:ext xmlns:c16="http://schemas.microsoft.com/office/drawing/2014/chart" uri="{C3380CC4-5D6E-409C-BE32-E72D297353CC}">
              <c16:uniqueId val="{00000001-4441-4052-B647-53846CF57555}"/>
            </c:ext>
          </c:extLst>
        </c:ser>
        <c:ser>
          <c:idx val="2"/>
          <c:order val="2"/>
          <c:tx>
            <c:strRef>
              <c:f>'analizė matematika'!$I$2</c:f>
              <c:strCache>
                <c:ptCount val="1"/>
                <c:pt idx="0">
                  <c:v>Šalies vidurkis</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40-4441-4052-B647-53846CF57555}"/>
                </c:ext>
              </c:extLst>
            </c:dLbl>
            <c:dLbl>
              <c:idx val="1"/>
              <c:delete val="1"/>
              <c:extLst>
                <c:ext xmlns:c15="http://schemas.microsoft.com/office/drawing/2012/chart" uri="{CE6537A1-D6FC-4f65-9D91-7224C49458BB}"/>
                <c:ext xmlns:c16="http://schemas.microsoft.com/office/drawing/2014/chart" uri="{C3380CC4-5D6E-409C-BE32-E72D297353CC}">
                  <c16:uniqueId val="{00000041-4441-4052-B647-53846CF57555}"/>
                </c:ext>
              </c:extLst>
            </c:dLbl>
            <c:dLbl>
              <c:idx val="2"/>
              <c:delete val="1"/>
              <c:extLst>
                <c:ext xmlns:c15="http://schemas.microsoft.com/office/drawing/2012/chart" uri="{CE6537A1-D6FC-4f65-9D91-7224C49458BB}"/>
                <c:ext xmlns:c16="http://schemas.microsoft.com/office/drawing/2014/chart" uri="{C3380CC4-5D6E-409C-BE32-E72D297353CC}">
                  <c16:uniqueId val="{00000050-4441-4052-B647-53846CF57555}"/>
                </c:ext>
              </c:extLst>
            </c:dLbl>
            <c:dLbl>
              <c:idx val="3"/>
              <c:delete val="1"/>
              <c:extLst>
                <c:ext xmlns:c15="http://schemas.microsoft.com/office/drawing/2012/chart" uri="{CE6537A1-D6FC-4f65-9D91-7224C49458BB}"/>
                <c:ext xmlns:c16="http://schemas.microsoft.com/office/drawing/2014/chart" uri="{C3380CC4-5D6E-409C-BE32-E72D297353CC}">
                  <c16:uniqueId val="{00000042-4441-4052-B647-53846CF57555}"/>
                </c:ext>
              </c:extLst>
            </c:dLbl>
            <c:dLbl>
              <c:idx val="4"/>
              <c:delete val="1"/>
              <c:extLst>
                <c:ext xmlns:c15="http://schemas.microsoft.com/office/drawing/2012/chart" uri="{CE6537A1-D6FC-4f65-9D91-7224C49458BB}"/>
                <c:ext xmlns:c16="http://schemas.microsoft.com/office/drawing/2014/chart" uri="{C3380CC4-5D6E-409C-BE32-E72D297353CC}">
                  <c16:uniqueId val="{00000051-4441-4052-B647-53846CF57555}"/>
                </c:ext>
              </c:extLst>
            </c:dLbl>
            <c:dLbl>
              <c:idx val="5"/>
              <c:delete val="1"/>
              <c:extLst>
                <c:ext xmlns:c15="http://schemas.microsoft.com/office/drawing/2012/chart" uri="{CE6537A1-D6FC-4f65-9D91-7224C49458BB}"/>
                <c:ext xmlns:c16="http://schemas.microsoft.com/office/drawing/2014/chart" uri="{C3380CC4-5D6E-409C-BE32-E72D297353CC}">
                  <c16:uniqueId val="{00000057-4441-4052-B647-53846CF57555}"/>
                </c:ext>
              </c:extLst>
            </c:dLbl>
            <c:dLbl>
              <c:idx val="6"/>
              <c:delete val="1"/>
              <c:extLst>
                <c:ext xmlns:c15="http://schemas.microsoft.com/office/drawing/2012/chart" uri="{CE6537A1-D6FC-4f65-9D91-7224C49458BB}"/>
                <c:ext xmlns:c16="http://schemas.microsoft.com/office/drawing/2014/chart" uri="{C3380CC4-5D6E-409C-BE32-E72D297353CC}">
                  <c16:uniqueId val="{00000052-4441-4052-B647-53846CF57555}"/>
                </c:ext>
              </c:extLst>
            </c:dLbl>
            <c:dLbl>
              <c:idx val="7"/>
              <c:delete val="1"/>
              <c:extLst>
                <c:ext xmlns:c15="http://schemas.microsoft.com/office/drawing/2012/chart" uri="{CE6537A1-D6FC-4f65-9D91-7224C49458BB}"/>
                <c:ext xmlns:c16="http://schemas.microsoft.com/office/drawing/2014/chart" uri="{C3380CC4-5D6E-409C-BE32-E72D297353CC}">
                  <c16:uniqueId val="{0000000A-4441-4052-B647-53846CF57555}"/>
                </c:ext>
              </c:extLst>
            </c:dLbl>
            <c:dLbl>
              <c:idx val="8"/>
              <c:delete val="1"/>
              <c:extLst>
                <c:ext xmlns:c15="http://schemas.microsoft.com/office/drawing/2012/chart" uri="{CE6537A1-D6FC-4f65-9D91-7224C49458BB}"/>
                <c:ext xmlns:c16="http://schemas.microsoft.com/office/drawing/2014/chart" uri="{C3380CC4-5D6E-409C-BE32-E72D297353CC}">
                  <c16:uniqueId val="{00000056-4441-4052-B647-53846CF57555}"/>
                </c:ext>
              </c:extLst>
            </c:dLbl>
            <c:dLbl>
              <c:idx val="9"/>
              <c:delete val="1"/>
              <c:extLst>
                <c:ext xmlns:c15="http://schemas.microsoft.com/office/drawing/2012/chart" uri="{CE6537A1-D6FC-4f65-9D91-7224C49458BB}"/>
                <c:ext xmlns:c16="http://schemas.microsoft.com/office/drawing/2014/chart" uri="{C3380CC4-5D6E-409C-BE32-E72D297353CC}">
                  <c16:uniqueId val="{00000055-4441-4052-B647-53846CF57555}"/>
                </c:ext>
              </c:extLst>
            </c:dLbl>
            <c:dLbl>
              <c:idx val="10"/>
              <c:delete val="1"/>
              <c:extLst>
                <c:ext xmlns:c15="http://schemas.microsoft.com/office/drawing/2012/chart" uri="{CE6537A1-D6FC-4f65-9D91-7224C49458BB}"/>
                <c:ext xmlns:c16="http://schemas.microsoft.com/office/drawing/2014/chart" uri="{C3380CC4-5D6E-409C-BE32-E72D297353CC}">
                  <c16:uniqueId val="{00000054-4441-4052-B647-53846CF57555}"/>
                </c:ext>
              </c:extLst>
            </c:dLbl>
            <c:dLbl>
              <c:idx val="11"/>
              <c:delete val="1"/>
              <c:extLst>
                <c:ext xmlns:c15="http://schemas.microsoft.com/office/drawing/2012/chart" uri="{CE6537A1-D6FC-4f65-9D91-7224C49458BB}"/>
                <c:ext xmlns:c16="http://schemas.microsoft.com/office/drawing/2014/chart" uri="{C3380CC4-5D6E-409C-BE32-E72D297353CC}">
                  <c16:uniqueId val="{00000053-4441-4052-B647-53846CF57555}"/>
                </c:ext>
              </c:extLst>
            </c:dLbl>
            <c:dLbl>
              <c:idx val="12"/>
              <c:delete val="1"/>
              <c:extLst>
                <c:ext xmlns:c15="http://schemas.microsoft.com/office/drawing/2012/chart" uri="{CE6537A1-D6FC-4f65-9D91-7224C49458BB}"/>
                <c:ext xmlns:c16="http://schemas.microsoft.com/office/drawing/2014/chart" uri="{C3380CC4-5D6E-409C-BE32-E72D297353CC}">
                  <c16:uniqueId val="{0000004A-4441-4052-B647-53846CF57555}"/>
                </c:ext>
              </c:extLst>
            </c:dLbl>
            <c:dLbl>
              <c:idx val="13"/>
              <c:delete val="1"/>
              <c:extLst>
                <c:ext xmlns:c15="http://schemas.microsoft.com/office/drawing/2012/chart" uri="{CE6537A1-D6FC-4f65-9D91-7224C49458BB}"/>
                <c:ext xmlns:c16="http://schemas.microsoft.com/office/drawing/2014/chart" uri="{C3380CC4-5D6E-409C-BE32-E72D297353CC}">
                  <c16:uniqueId val="{00000058-4441-4052-B647-53846CF57555}"/>
                </c:ext>
              </c:extLst>
            </c:dLbl>
            <c:dLbl>
              <c:idx val="14"/>
              <c:delete val="1"/>
              <c:extLst>
                <c:ext xmlns:c15="http://schemas.microsoft.com/office/drawing/2012/chart" uri="{CE6537A1-D6FC-4f65-9D91-7224C49458BB}"/>
                <c:ext xmlns:c16="http://schemas.microsoft.com/office/drawing/2014/chart" uri="{C3380CC4-5D6E-409C-BE32-E72D297353CC}">
                  <c16:uniqueId val="{00000049-4441-4052-B647-53846CF57555}"/>
                </c:ext>
              </c:extLst>
            </c:dLbl>
            <c:dLbl>
              <c:idx val="15"/>
              <c:delete val="1"/>
              <c:extLst>
                <c:ext xmlns:c15="http://schemas.microsoft.com/office/drawing/2012/chart" uri="{CE6537A1-D6FC-4f65-9D91-7224C49458BB}"/>
                <c:ext xmlns:c16="http://schemas.microsoft.com/office/drawing/2014/chart" uri="{C3380CC4-5D6E-409C-BE32-E72D297353CC}">
                  <c16:uniqueId val="{00000059-4441-4052-B647-53846CF57555}"/>
                </c:ext>
              </c:extLst>
            </c:dLbl>
            <c:dLbl>
              <c:idx val="16"/>
              <c:delete val="1"/>
              <c:extLst>
                <c:ext xmlns:c15="http://schemas.microsoft.com/office/drawing/2012/chart" uri="{CE6537A1-D6FC-4f65-9D91-7224C49458BB}"/>
                <c:ext xmlns:c16="http://schemas.microsoft.com/office/drawing/2014/chart" uri="{C3380CC4-5D6E-409C-BE32-E72D297353CC}">
                  <c16:uniqueId val="{00000048-4441-4052-B647-53846CF57555}"/>
                </c:ext>
              </c:extLst>
            </c:dLbl>
            <c:dLbl>
              <c:idx val="17"/>
              <c:delete val="1"/>
              <c:extLst>
                <c:ext xmlns:c15="http://schemas.microsoft.com/office/drawing/2012/chart" uri="{CE6537A1-D6FC-4f65-9D91-7224C49458BB}"/>
                <c:ext xmlns:c16="http://schemas.microsoft.com/office/drawing/2014/chart" uri="{C3380CC4-5D6E-409C-BE32-E72D297353CC}">
                  <c16:uniqueId val="{0000005B-4441-4052-B647-53846CF57555}"/>
                </c:ext>
              </c:extLst>
            </c:dLbl>
            <c:dLbl>
              <c:idx val="18"/>
              <c:delete val="1"/>
              <c:extLst>
                <c:ext xmlns:c15="http://schemas.microsoft.com/office/drawing/2012/chart" uri="{CE6537A1-D6FC-4f65-9D91-7224C49458BB}"/>
                <c:ext xmlns:c16="http://schemas.microsoft.com/office/drawing/2014/chart" uri="{C3380CC4-5D6E-409C-BE32-E72D297353CC}">
                  <c16:uniqueId val="{0000005A-4441-4052-B647-53846CF57555}"/>
                </c:ext>
              </c:extLst>
            </c:dLbl>
            <c:dLbl>
              <c:idx val="19"/>
              <c:delete val="1"/>
              <c:extLst>
                <c:ext xmlns:c15="http://schemas.microsoft.com/office/drawing/2012/chart" uri="{CE6537A1-D6FC-4f65-9D91-7224C49458BB}"/>
                <c:ext xmlns:c16="http://schemas.microsoft.com/office/drawing/2014/chart" uri="{C3380CC4-5D6E-409C-BE32-E72D297353CC}">
                  <c16:uniqueId val="{00000047-4441-4052-B647-53846CF57555}"/>
                </c:ext>
              </c:extLst>
            </c:dLbl>
            <c:dLbl>
              <c:idx val="20"/>
              <c:delete val="1"/>
              <c:extLst>
                <c:ext xmlns:c15="http://schemas.microsoft.com/office/drawing/2012/chart" uri="{CE6537A1-D6FC-4f65-9D91-7224C49458BB}"/>
                <c:ext xmlns:c16="http://schemas.microsoft.com/office/drawing/2014/chart" uri="{C3380CC4-5D6E-409C-BE32-E72D297353CC}">
                  <c16:uniqueId val="{0000005C-4441-4052-B647-53846CF57555}"/>
                </c:ext>
              </c:extLst>
            </c:dLbl>
            <c:dLbl>
              <c:idx val="21"/>
              <c:delete val="1"/>
              <c:extLst>
                <c:ext xmlns:c15="http://schemas.microsoft.com/office/drawing/2012/chart" uri="{CE6537A1-D6FC-4f65-9D91-7224C49458BB}"/>
                <c:ext xmlns:c16="http://schemas.microsoft.com/office/drawing/2014/chart" uri="{C3380CC4-5D6E-409C-BE32-E72D297353CC}">
                  <c16:uniqueId val="{00000046-4441-4052-B647-53846CF57555}"/>
                </c:ext>
              </c:extLst>
            </c:dLbl>
            <c:dLbl>
              <c:idx val="22"/>
              <c:delete val="1"/>
              <c:extLst>
                <c:ext xmlns:c15="http://schemas.microsoft.com/office/drawing/2012/chart" uri="{CE6537A1-D6FC-4f65-9D91-7224C49458BB}"/>
                <c:ext xmlns:c16="http://schemas.microsoft.com/office/drawing/2014/chart" uri="{C3380CC4-5D6E-409C-BE32-E72D297353CC}">
                  <c16:uniqueId val="{0000005D-4441-4052-B647-53846CF57555}"/>
                </c:ext>
              </c:extLst>
            </c:dLbl>
            <c:dLbl>
              <c:idx val="23"/>
              <c:delete val="1"/>
              <c:extLst>
                <c:ext xmlns:c15="http://schemas.microsoft.com/office/drawing/2012/chart" uri="{CE6537A1-D6FC-4f65-9D91-7224C49458BB}"/>
                <c:ext xmlns:c16="http://schemas.microsoft.com/office/drawing/2014/chart" uri="{C3380CC4-5D6E-409C-BE32-E72D297353CC}">
                  <c16:uniqueId val="{0000004F-4441-4052-B647-53846CF57555}"/>
                </c:ext>
              </c:extLst>
            </c:dLbl>
            <c:dLbl>
              <c:idx val="24"/>
              <c:delete val="1"/>
              <c:extLst>
                <c:ext xmlns:c15="http://schemas.microsoft.com/office/drawing/2012/chart" uri="{CE6537A1-D6FC-4f65-9D91-7224C49458BB}"/>
                <c:ext xmlns:c16="http://schemas.microsoft.com/office/drawing/2014/chart" uri="{C3380CC4-5D6E-409C-BE32-E72D297353CC}">
                  <c16:uniqueId val="{0000005E-4441-4052-B647-53846CF57555}"/>
                </c:ext>
              </c:extLst>
            </c:dLbl>
            <c:dLbl>
              <c:idx val="25"/>
              <c:delete val="1"/>
              <c:extLst>
                <c:ext xmlns:c15="http://schemas.microsoft.com/office/drawing/2012/chart" uri="{CE6537A1-D6FC-4f65-9D91-7224C49458BB}"/>
                <c:ext xmlns:c16="http://schemas.microsoft.com/office/drawing/2014/chart" uri="{C3380CC4-5D6E-409C-BE32-E72D297353CC}">
                  <c16:uniqueId val="{00000060-4441-4052-B647-53846CF57555}"/>
                </c:ext>
              </c:extLst>
            </c:dLbl>
            <c:dLbl>
              <c:idx val="26"/>
              <c:delete val="1"/>
              <c:extLst>
                <c:ext xmlns:c15="http://schemas.microsoft.com/office/drawing/2012/chart" uri="{CE6537A1-D6FC-4f65-9D91-7224C49458BB}"/>
                <c:ext xmlns:c16="http://schemas.microsoft.com/office/drawing/2014/chart" uri="{C3380CC4-5D6E-409C-BE32-E72D297353CC}">
                  <c16:uniqueId val="{0000005F-4441-4052-B647-53846CF57555}"/>
                </c:ext>
              </c:extLst>
            </c:dLbl>
            <c:dLbl>
              <c:idx val="27"/>
              <c:delete val="1"/>
              <c:extLst>
                <c:ext xmlns:c15="http://schemas.microsoft.com/office/drawing/2012/chart" uri="{CE6537A1-D6FC-4f65-9D91-7224C49458BB}"/>
                <c:ext xmlns:c16="http://schemas.microsoft.com/office/drawing/2014/chart" uri="{C3380CC4-5D6E-409C-BE32-E72D297353CC}">
                  <c16:uniqueId val="{00000045-4441-4052-B647-53846CF57555}"/>
                </c:ext>
              </c:extLst>
            </c:dLbl>
            <c:dLbl>
              <c:idx val="28"/>
              <c:delete val="1"/>
              <c:extLst>
                <c:ext xmlns:c15="http://schemas.microsoft.com/office/drawing/2012/chart" uri="{CE6537A1-D6FC-4f65-9D91-7224C49458BB}"/>
                <c:ext xmlns:c16="http://schemas.microsoft.com/office/drawing/2014/chart" uri="{C3380CC4-5D6E-409C-BE32-E72D297353CC}">
                  <c16:uniqueId val="{0000004C-4441-4052-B647-53846CF57555}"/>
                </c:ext>
              </c:extLst>
            </c:dLbl>
            <c:dLbl>
              <c:idx val="29"/>
              <c:delete val="1"/>
              <c:extLst>
                <c:ext xmlns:c15="http://schemas.microsoft.com/office/drawing/2012/chart" uri="{CE6537A1-D6FC-4f65-9D91-7224C49458BB}"/>
                <c:ext xmlns:c16="http://schemas.microsoft.com/office/drawing/2014/chart" uri="{C3380CC4-5D6E-409C-BE32-E72D297353CC}">
                  <c16:uniqueId val="{0000004D-4441-4052-B647-53846CF57555}"/>
                </c:ext>
              </c:extLst>
            </c:dLbl>
            <c:dLbl>
              <c:idx val="30"/>
              <c:delete val="1"/>
              <c:extLst>
                <c:ext xmlns:c15="http://schemas.microsoft.com/office/drawing/2012/chart" uri="{CE6537A1-D6FC-4f65-9D91-7224C49458BB}"/>
                <c:ext xmlns:c16="http://schemas.microsoft.com/office/drawing/2014/chart" uri="{C3380CC4-5D6E-409C-BE32-E72D297353CC}">
                  <c16:uniqueId val="{0000004E-4441-4052-B647-53846CF57555}"/>
                </c:ext>
              </c:extLst>
            </c:dLbl>
            <c:dLbl>
              <c:idx val="31"/>
              <c:delete val="1"/>
              <c:extLst>
                <c:ext xmlns:c15="http://schemas.microsoft.com/office/drawing/2012/chart" uri="{CE6537A1-D6FC-4f65-9D91-7224C49458BB}"/>
                <c:ext xmlns:c16="http://schemas.microsoft.com/office/drawing/2014/chart" uri="{C3380CC4-5D6E-409C-BE32-E72D297353CC}">
                  <c16:uniqueId val="{00000044-4441-4052-B647-53846CF57555}"/>
                </c:ext>
              </c:extLst>
            </c:dLbl>
            <c:dLbl>
              <c:idx val="32"/>
              <c:delete val="1"/>
              <c:extLst>
                <c:ext xmlns:c15="http://schemas.microsoft.com/office/drawing/2012/chart" uri="{CE6537A1-D6FC-4f65-9D91-7224C49458BB}"/>
                <c:ext xmlns:c16="http://schemas.microsoft.com/office/drawing/2014/chart" uri="{C3380CC4-5D6E-409C-BE32-E72D297353CC}">
                  <c16:uniqueId val="{0000004B-4441-4052-B647-53846CF57555}"/>
                </c:ext>
              </c:extLst>
            </c:dLbl>
            <c:dLbl>
              <c:idx val="33"/>
              <c:delete val="1"/>
              <c:extLst>
                <c:ext xmlns:c15="http://schemas.microsoft.com/office/drawing/2012/chart" uri="{CE6537A1-D6FC-4f65-9D91-7224C49458BB}"/>
                <c:ext xmlns:c16="http://schemas.microsoft.com/office/drawing/2014/chart" uri="{C3380CC4-5D6E-409C-BE32-E72D297353CC}">
                  <c16:uniqueId val="{00000019-4441-4052-B647-53846CF57555}"/>
                </c:ext>
              </c:extLst>
            </c:dLbl>
            <c:dLbl>
              <c:idx val="34"/>
              <c:delete val="1"/>
              <c:extLst>
                <c:ext xmlns:c15="http://schemas.microsoft.com/office/drawing/2012/chart" uri="{CE6537A1-D6FC-4f65-9D91-7224C49458BB}"/>
                <c:ext xmlns:c16="http://schemas.microsoft.com/office/drawing/2014/chart" uri="{C3380CC4-5D6E-409C-BE32-E72D297353CC}">
                  <c16:uniqueId val="{00000043-4441-4052-B647-53846CF57555}"/>
                </c:ext>
              </c:extLst>
            </c:dLbl>
            <c:dLbl>
              <c:idx val="35"/>
              <c:delete val="1"/>
              <c:extLst>
                <c:ext xmlns:c15="http://schemas.microsoft.com/office/drawing/2012/chart" uri="{CE6537A1-D6FC-4f65-9D91-7224C49458BB}"/>
                <c:ext xmlns:c16="http://schemas.microsoft.com/office/drawing/2014/chart" uri="{C3380CC4-5D6E-409C-BE32-E72D297353CC}">
                  <c16:uniqueId val="{0000001A-4441-4052-B647-53846CF57555}"/>
                </c:ext>
              </c:extLst>
            </c:dLbl>
            <c:dLbl>
              <c:idx val="36"/>
              <c:delete val="1"/>
              <c:extLst>
                <c:ext xmlns:c15="http://schemas.microsoft.com/office/drawing/2012/chart" uri="{CE6537A1-D6FC-4f65-9D91-7224C49458BB}"/>
                <c:ext xmlns:c16="http://schemas.microsoft.com/office/drawing/2014/chart" uri="{C3380CC4-5D6E-409C-BE32-E72D297353CC}">
                  <c16:uniqueId val="{0000001B-4441-4052-B647-53846CF57555}"/>
                </c:ext>
              </c:extLst>
            </c:dLbl>
            <c:dLbl>
              <c:idx val="37"/>
              <c:delete val="1"/>
              <c:extLst>
                <c:ext xmlns:c15="http://schemas.microsoft.com/office/drawing/2012/chart" uri="{CE6537A1-D6FC-4f65-9D91-7224C49458BB}"/>
                <c:ext xmlns:c16="http://schemas.microsoft.com/office/drawing/2014/chart" uri="{C3380CC4-5D6E-409C-BE32-E72D297353CC}">
                  <c16:uniqueId val="{00000014-4441-4052-B647-53846CF57555}"/>
                </c:ext>
              </c:extLst>
            </c:dLbl>
            <c:dLbl>
              <c:idx val="38"/>
              <c:delete val="1"/>
              <c:extLst>
                <c:ext xmlns:c15="http://schemas.microsoft.com/office/drawing/2012/chart" uri="{CE6537A1-D6FC-4f65-9D91-7224C49458BB}"/>
                <c:ext xmlns:c16="http://schemas.microsoft.com/office/drawing/2014/chart" uri="{C3380CC4-5D6E-409C-BE32-E72D297353CC}">
                  <c16:uniqueId val="{00000016-4441-4052-B647-53846CF57555}"/>
                </c:ext>
              </c:extLst>
            </c:dLbl>
            <c:dLbl>
              <c:idx val="39"/>
              <c:delete val="1"/>
              <c:extLst>
                <c:ext xmlns:c15="http://schemas.microsoft.com/office/drawing/2012/chart" uri="{CE6537A1-D6FC-4f65-9D91-7224C49458BB}"/>
                <c:ext xmlns:c16="http://schemas.microsoft.com/office/drawing/2014/chart" uri="{C3380CC4-5D6E-409C-BE32-E72D297353CC}">
                  <c16:uniqueId val="{00000010-4441-4052-B647-53846CF57555}"/>
                </c:ext>
              </c:extLst>
            </c:dLbl>
            <c:dLbl>
              <c:idx val="40"/>
              <c:delete val="1"/>
              <c:extLst>
                <c:ext xmlns:c15="http://schemas.microsoft.com/office/drawing/2012/chart" uri="{CE6537A1-D6FC-4f65-9D91-7224C49458BB}"/>
                <c:ext xmlns:c16="http://schemas.microsoft.com/office/drawing/2014/chart" uri="{C3380CC4-5D6E-409C-BE32-E72D297353CC}">
                  <c16:uniqueId val="{00000011-4441-4052-B647-53846CF57555}"/>
                </c:ext>
              </c:extLst>
            </c:dLbl>
            <c:dLbl>
              <c:idx val="41"/>
              <c:layout>
                <c:manualLayout>
                  <c:x val="4.5924225028700959E-3"/>
                  <c:y val="-0.1863051586100833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441-4052-B647-53846CF57555}"/>
                </c:ext>
              </c:extLst>
            </c:dLbl>
            <c:dLbl>
              <c:idx val="42"/>
              <c:delete val="1"/>
              <c:extLst>
                <c:ext xmlns:c15="http://schemas.microsoft.com/office/drawing/2012/chart" uri="{CE6537A1-D6FC-4f65-9D91-7224C49458BB}"/>
                <c:ext xmlns:c16="http://schemas.microsoft.com/office/drawing/2014/chart" uri="{C3380CC4-5D6E-409C-BE32-E72D297353CC}">
                  <c16:uniqueId val="{0000000B-4441-4052-B647-53846CF57555}"/>
                </c:ext>
              </c:extLst>
            </c:dLbl>
            <c:dLbl>
              <c:idx val="43"/>
              <c:delete val="1"/>
              <c:extLst>
                <c:ext xmlns:c15="http://schemas.microsoft.com/office/drawing/2012/chart" uri="{CE6537A1-D6FC-4f65-9D91-7224C49458BB}"/>
                <c:ext xmlns:c16="http://schemas.microsoft.com/office/drawing/2014/chart" uri="{C3380CC4-5D6E-409C-BE32-E72D297353CC}">
                  <c16:uniqueId val="{0000000C-4441-4052-B647-53846CF57555}"/>
                </c:ext>
              </c:extLst>
            </c:dLbl>
            <c:dLbl>
              <c:idx val="44"/>
              <c:delete val="1"/>
              <c:extLst>
                <c:ext xmlns:c15="http://schemas.microsoft.com/office/drawing/2012/chart" uri="{CE6537A1-D6FC-4f65-9D91-7224C49458BB}"/>
                <c:ext xmlns:c16="http://schemas.microsoft.com/office/drawing/2014/chart" uri="{C3380CC4-5D6E-409C-BE32-E72D297353CC}">
                  <c16:uniqueId val="{0000000D-4441-4052-B647-53846CF57555}"/>
                </c:ext>
              </c:extLst>
            </c:dLbl>
            <c:dLbl>
              <c:idx val="45"/>
              <c:delete val="1"/>
              <c:extLst>
                <c:ext xmlns:c15="http://schemas.microsoft.com/office/drawing/2012/chart" uri="{CE6537A1-D6FC-4f65-9D91-7224C49458BB}"/>
                <c:ext xmlns:c16="http://schemas.microsoft.com/office/drawing/2014/chart" uri="{C3380CC4-5D6E-409C-BE32-E72D297353CC}">
                  <c16:uniqueId val="{0000000F-4441-4052-B647-53846CF57555}"/>
                </c:ext>
              </c:extLst>
            </c:dLbl>
            <c:dLbl>
              <c:idx val="46"/>
              <c:delete val="1"/>
              <c:extLst>
                <c:ext xmlns:c15="http://schemas.microsoft.com/office/drawing/2012/chart" uri="{CE6537A1-D6FC-4f65-9D91-7224C49458BB}"/>
                <c:ext xmlns:c16="http://schemas.microsoft.com/office/drawing/2014/chart" uri="{C3380CC4-5D6E-409C-BE32-E72D297353CC}">
                  <c16:uniqueId val="{0000000E-4441-4052-B647-53846CF5755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'analizė matematika'!$F$3:$F$49</c:f>
              <c:strCache>
                <c:ptCount val="47"/>
                <c:pt idx="0">
                  <c:v>PR1</c:v>
                </c:pt>
                <c:pt idx="1">
                  <c:v>PR5</c:v>
                </c:pt>
                <c:pt idx="2">
                  <c:v>PR2</c:v>
                </c:pt>
                <c:pt idx="3">
                  <c:v>G8</c:v>
                </c:pt>
                <c:pt idx="4">
                  <c:v>PG13</c:v>
                </c:pt>
                <c:pt idx="5">
                  <c:v>PG15</c:v>
                </c:pt>
                <c:pt idx="6">
                  <c:v>MD1</c:v>
                </c:pt>
                <c:pt idx="7">
                  <c:v>PR6</c:v>
                </c:pt>
                <c:pt idx="8">
                  <c:v>G9</c:v>
                </c:pt>
                <c:pt idx="9">
                  <c:v>MD2</c:v>
                </c:pt>
                <c:pt idx="10">
                  <c:v>PG11</c:v>
                </c:pt>
                <c:pt idx="11">
                  <c:v>MD3</c:v>
                </c:pt>
                <c:pt idx="12">
                  <c:v>MD5</c:v>
                </c:pt>
                <c:pt idx="13">
                  <c:v>PG16</c:v>
                </c:pt>
                <c:pt idx="14">
                  <c:v>PG17</c:v>
                </c:pt>
                <c:pt idx="15">
                  <c:v>PG4</c:v>
                </c:pt>
                <c:pt idx="16">
                  <c:v>PR4</c:v>
                </c:pt>
                <c:pt idx="17">
                  <c:v>G2</c:v>
                </c:pt>
                <c:pt idx="18">
                  <c:v>P2</c:v>
                </c:pt>
                <c:pt idx="19">
                  <c:v>PG5</c:v>
                </c:pt>
                <c:pt idx="20">
                  <c:v>PG10</c:v>
                </c:pt>
                <c:pt idx="21">
                  <c:v>PR3</c:v>
                </c:pt>
                <c:pt idx="22">
                  <c:v>PG7</c:v>
                </c:pt>
                <c:pt idx="23">
                  <c:v>G7</c:v>
                </c:pt>
                <c:pt idx="24">
                  <c:v>MD4</c:v>
                </c:pt>
                <c:pt idx="25">
                  <c:v>PG12</c:v>
                </c:pt>
                <c:pt idx="26">
                  <c:v>PG2</c:v>
                </c:pt>
                <c:pt idx="27">
                  <c:v>G5</c:v>
                </c:pt>
                <c:pt idx="28">
                  <c:v>PG14</c:v>
                </c:pt>
                <c:pt idx="29">
                  <c:v>P4</c:v>
                </c:pt>
                <c:pt idx="30">
                  <c:v>P5</c:v>
                </c:pt>
                <c:pt idx="31">
                  <c:v>G21</c:v>
                </c:pt>
                <c:pt idx="32">
                  <c:v>PG6</c:v>
                </c:pt>
                <c:pt idx="33">
                  <c:v>G6</c:v>
                </c:pt>
                <c:pt idx="34">
                  <c:v>G3</c:v>
                </c:pt>
                <c:pt idx="35">
                  <c:v>PG1</c:v>
                </c:pt>
                <c:pt idx="36">
                  <c:v>G1</c:v>
                </c:pt>
                <c:pt idx="37">
                  <c:v>PG8</c:v>
                </c:pt>
                <c:pt idx="38">
                  <c:v>P1</c:v>
                </c:pt>
                <c:pt idx="39">
                  <c:v>PG9</c:v>
                </c:pt>
                <c:pt idx="40">
                  <c:v>G4</c:v>
                </c:pt>
                <c:pt idx="41">
                  <c:v>PG3</c:v>
                </c:pt>
                <c:pt idx="42">
                  <c:v>P6</c:v>
                </c:pt>
                <c:pt idx="43">
                  <c:v>P3</c:v>
                </c:pt>
                <c:pt idx="44">
                  <c:v>SP2</c:v>
                </c:pt>
                <c:pt idx="45">
                  <c:v>SP3</c:v>
                </c:pt>
                <c:pt idx="46">
                  <c:v>SP5</c:v>
                </c:pt>
              </c:strCache>
            </c:strRef>
          </c:cat>
          <c:val>
            <c:numRef>
              <c:f>'analizė matematika'!$I$3:$I$49</c:f>
              <c:numCache>
                <c:formatCode>General</c:formatCode>
                <c:ptCount val="47"/>
                <c:pt idx="0">
                  <c:v>64.5</c:v>
                </c:pt>
                <c:pt idx="1">
                  <c:v>64.5</c:v>
                </c:pt>
                <c:pt idx="2">
                  <c:v>64.5</c:v>
                </c:pt>
                <c:pt idx="3">
                  <c:v>64.5</c:v>
                </c:pt>
                <c:pt idx="4">
                  <c:v>64.5</c:v>
                </c:pt>
                <c:pt idx="5">
                  <c:v>64.5</c:v>
                </c:pt>
                <c:pt idx="6">
                  <c:v>64.5</c:v>
                </c:pt>
                <c:pt idx="7">
                  <c:v>64.5</c:v>
                </c:pt>
                <c:pt idx="8">
                  <c:v>64.5</c:v>
                </c:pt>
                <c:pt idx="9">
                  <c:v>64.5</c:v>
                </c:pt>
                <c:pt idx="10">
                  <c:v>64.5</c:v>
                </c:pt>
                <c:pt idx="11">
                  <c:v>64.5</c:v>
                </c:pt>
                <c:pt idx="12">
                  <c:v>64.5</c:v>
                </c:pt>
                <c:pt idx="13">
                  <c:v>64.5</c:v>
                </c:pt>
                <c:pt idx="14">
                  <c:v>64.5</c:v>
                </c:pt>
                <c:pt idx="15">
                  <c:v>64.5</c:v>
                </c:pt>
                <c:pt idx="16">
                  <c:v>64.5</c:v>
                </c:pt>
                <c:pt idx="17">
                  <c:v>64.5</c:v>
                </c:pt>
                <c:pt idx="18">
                  <c:v>64.5</c:v>
                </c:pt>
                <c:pt idx="19">
                  <c:v>64.5</c:v>
                </c:pt>
                <c:pt idx="20">
                  <c:v>64.5</c:v>
                </c:pt>
                <c:pt idx="21">
                  <c:v>64.5</c:v>
                </c:pt>
                <c:pt idx="22">
                  <c:v>64.5</c:v>
                </c:pt>
                <c:pt idx="23">
                  <c:v>64.5</c:v>
                </c:pt>
                <c:pt idx="24">
                  <c:v>64.5</c:v>
                </c:pt>
                <c:pt idx="25">
                  <c:v>64.5</c:v>
                </c:pt>
                <c:pt idx="26">
                  <c:v>64.5</c:v>
                </c:pt>
                <c:pt idx="27">
                  <c:v>64.5</c:v>
                </c:pt>
                <c:pt idx="28">
                  <c:v>64.5</c:v>
                </c:pt>
                <c:pt idx="29">
                  <c:v>64.5</c:v>
                </c:pt>
                <c:pt idx="30">
                  <c:v>64.5</c:v>
                </c:pt>
                <c:pt idx="31">
                  <c:v>64.5</c:v>
                </c:pt>
                <c:pt idx="32">
                  <c:v>64.5</c:v>
                </c:pt>
                <c:pt idx="33">
                  <c:v>64.5</c:v>
                </c:pt>
                <c:pt idx="34">
                  <c:v>64.5</c:v>
                </c:pt>
                <c:pt idx="35">
                  <c:v>64.5</c:v>
                </c:pt>
                <c:pt idx="36">
                  <c:v>64.5</c:v>
                </c:pt>
                <c:pt idx="37">
                  <c:v>64.5</c:v>
                </c:pt>
                <c:pt idx="38">
                  <c:v>64.5</c:v>
                </c:pt>
                <c:pt idx="39">
                  <c:v>64.5</c:v>
                </c:pt>
                <c:pt idx="40">
                  <c:v>64.5</c:v>
                </c:pt>
                <c:pt idx="41">
                  <c:v>64.5</c:v>
                </c:pt>
                <c:pt idx="42">
                  <c:v>64.5</c:v>
                </c:pt>
                <c:pt idx="43">
                  <c:v>64.5</c:v>
                </c:pt>
                <c:pt idx="44">
                  <c:v>64.5</c:v>
                </c:pt>
                <c:pt idx="45">
                  <c:v>64.5</c:v>
                </c:pt>
                <c:pt idx="46">
                  <c:v>64.5</c:v>
                </c:pt>
              </c:numCache>
            </c:numRef>
          </c:val>
          <c:smooth val="0"/>
          <c:extLst>
            <c:ext xmlns:c16="http://schemas.microsoft.com/office/drawing/2014/chart" uri="{C3380CC4-5D6E-409C-BE32-E72D297353CC}">
              <c16:uniqueId val="{00000002-4441-4052-B647-53846CF57555}"/>
            </c:ext>
          </c:extLst>
        </c:ser>
        <c:dLbls>
          <c:showLegendKey val="0"/>
          <c:showVal val="0"/>
          <c:showCatName val="0"/>
          <c:showSerName val="0"/>
          <c:showPercent val="0"/>
          <c:showBubbleSize val="0"/>
        </c:dLbls>
        <c:marker val="1"/>
        <c:smooth val="0"/>
        <c:axId val="465922376"/>
        <c:axId val="465919424"/>
      </c:lineChart>
      <c:catAx>
        <c:axId val="4659223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65919424"/>
        <c:crosses val="autoZero"/>
        <c:auto val="1"/>
        <c:lblAlgn val="ctr"/>
        <c:lblOffset val="100"/>
        <c:noMultiLvlLbl val="0"/>
      </c:catAx>
      <c:valAx>
        <c:axId val="465919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465922376"/>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ANALIZE_LIET!$B$47</c:f>
              <c:strCache>
                <c:ptCount val="1"/>
                <c:pt idx="0">
                  <c:v>2022–2023 m. m.</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ANALIZE_LIET!$C$47:$F$47</c:f>
              <c:numCache>
                <c:formatCode>General</c:formatCode>
                <c:ptCount val="4"/>
                <c:pt idx="0">
                  <c:v>56.2</c:v>
                </c:pt>
                <c:pt idx="1">
                  <c:v>48.7</c:v>
                </c:pt>
                <c:pt idx="2">
                  <c:v>72.599999999999994</c:v>
                </c:pt>
                <c:pt idx="3">
                  <c:v>67.599999999999994</c:v>
                </c:pt>
              </c:numCache>
            </c:numRef>
          </c:val>
          <c:extLst>
            <c:ext xmlns:c16="http://schemas.microsoft.com/office/drawing/2014/chart" uri="{C3380CC4-5D6E-409C-BE32-E72D297353CC}">
              <c16:uniqueId val="{00000000-62D0-46DB-95C7-498A9E27F508}"/>
            </c:ext>
          </c:extLst>
        </c:ser>
        <c:ser>
          <c:idx val="1"/>
          <c:order val="1"/>
          <c:tx>
            <c:strRef>
              <c:f>ANALIZE_LIET!$B$48</c:f>
              <c:strCache>
                <c:ptCount val="1"/>
                <c:pt idx="0">
                  <c:v>2021–2022 m. m.</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ANALIZE_LIET!$C$48:$F$48</c:f>
              <c:numCache>
                <c:formatCode>General</c:formatCode>
                <c:ptCount val="4"/>
                <c:pt idx="0">
                  <c:v>49.4</c:v>
                </c:pt>
                <c:pt idx="1">
                  <c:v>41</c:v>
                </c:pt>
                <c:pt idx="2">
                  <c:v>70.099999999999994</c:v>
                </c:pt>
                <c:pt idx="3">
                  <c:v>66.2</c:v>
                </c:pt>
              </c:numCache>
            </c:numRef>
          </c:val>
          <c:extLst>
            <c:ext xmlns:c16="http://schemas.microsoft.com/office/drawing/2014/chart" uri="{C3380CC4-5D6E-409C-BE32-E72D297353CC}">
              <c16:uniqueId val="{00000001-62D0-46DB-95C7-498A9E27F508}"/>
            </c:ext>
          </c:extLst>
        </c:ser>
        <c:ser>
          <c:idx val="2"/>
          <c:order val="2"/>
          <c:tx>
            <c:strRef>
              <c:f>ANALIZE_LIET!$B$49</c:f>
              <c:strCache>
                <c:ptCount val="1"/>
                <c:pt idx="0">
                  <c:v>2020–2021 m. m. </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ANALIZE_LIET!$C$45:$F$45</c:f>
              <c:strCache>
                <c:ptCount val="4"/>
                <c:pt idx="0">
                  <c:v>Matematika, Kauno m. </c:v>
                </c:pt>
                <c:pt idx="1">
                  <c:v>Matematika, šalies  vidurkis </c:v>
                </c:pt>
                <c:pt idx="2">
                  <c:v>Lietuvių kalba ir literatūra, Kauno m. </c:v>
                </c:pt>
                <c:pt idx="3">
                  <c:v>Lietuvių kalba ir literatūra, šalies </c:v>
                </c:pt>
              </c:strCache>
            </c:strRef>
          </c:cat>
          <c:val>
            <c:numRef>
              <c:f>ANALIZE_LIET!$C$49:$F$49</c:f>
              <c:numCache>
                <c:formatCode>General</c:formatCode>
                <c:ptCount val="4"/>
                <c:pt idx="0">
                  <c:v>31.7</c:v>
                </c:pt>
                <c:pt idx="1">
                  <c:v>28.5</c:v>
                </c:pt>
                <c:pt idx="2">
                  <c:v>29</c:v>
                </c:pt>
                <c:pt idx="3">
                  <c:v>27</c:v>
                </c:pt>
              </c:numCache>
            </c:numRef>
          </c:val>
          <c:extLst>
            <c:ext xmlns:c16="http://schemas.microsoft.com/office/drawing/2014/chart" uri="{C3380CC4-5D6E-409C-BE32-E72D297353CC}">
              <c16:uniqueId val="{00000002-62D0-46DB-95C7-498A9E27F508}"/>
            </c:ext>
          </c:extLst>
        </c:ser>
        <c:ser>
          <c:idx val="3"/>
          <c:order val="3"/>
          <c:tx>
            <c:strRef>
              <c:f>ANALIZE_LIET!$B$46</c:f>
              <c:strCache>
                <c:ptCount val="1"/>
                <c:pt idx="0">
                  <c:v>2023–2024 m. m.</c:v>
                </c:pt>
              </c:strCache>
            </c:strRef>
          </c:tx>
          <c:spPr>
            <a:solidFill>
              <a:schemeClr val="accent4"/>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ANALIZE_LIET!$C$46:$F$46</c:f>
              <c:numCache>
                <c:formatCode>General</c:formatCode>
                <c:ptCount val="4"/>
                <c:pt idx="0">
                  <c:v>50.8</c:v>
                </c:pt>
                <c:pt idx="1">
                  <c:v>42.6</c:v>
                </c:pt>
                <c:pt idx="2">
                  <c:v>75</c:v>
                </c:pt>
                <c:pt idx="3">
                  <c:v>69.8</c:v>
                </c:pt>
              </c:numCache>
            </c:numRef>
          </c:val>
          <c:extLst>
            <c:ext xmlns:c16="http://schemas.microsoft.com/office/drawing/2014/chart" uri="{C3380CC4-5D6E-409C-BE32-E72D297353CC}">
              <c16:uniqueId val="{00000003-62D0-46DB-95C7-498A9E27F508}"/>
            </c:ext>
          </c:extLst>
        </c:ser>
        <c:dLbls>
          <c:dLblPos val="outEnd"/>
          <c:showLegendKey val="0"/>
          <c:showVal val="1"/>
          <c:showCatName val="0"/>
          <c:showSerName val="0"/>
          <c:showPercent val="0"/>
          <c:showBubbleSize val="0"/>
        </c:dLbls>
        <c:gapWidth val="182"/>
        <c:axId val="572833400"/>
        <c:axId val="572837664"/>
      </c:barChart>
      <c:catAx>
        <c:axId val="57283340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2837664"/>
        <c:crosses val="autoZero"/>
        <c:auto val="1"/>
        <c:lblAlgn val="ctr"/>
        <c:lblOffset val="100"/>
        <c:noMultiLvlLbl val="0"/>
      </c:catAx>
      <c:valAx>
        <c:axId val="572837664"/>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2833400"/>
        <c:crosses val="autoZero"/>
        <c:crossBetween val="between"/>
      </c:valAx>
      <c:spPr>
        <a:noFill/>
        <a:ln>
          <a:noFill/>
        </a:ln>
        <a:effectLst/>
      </c:spPr>
    </c:plotArea>
    <c:legend>
      <c:legendPos val="b"/>
      <c:layout>
        <c:manualLayout>
          <c:xMode val="edge"/>
          <c:yMode val="edge"/>
          <c:x val="0.13420056867891511"/>
          <c:y val="0.89875304144050827"/>
          <c:w val="0.86579946067378377"/>
          <c:h val="6.4771931860631279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013786307710388E-2"/>
          <c:y val="0.25860268284683213"/>
          <c:w val="0.95952918629143802"/>
          <c:h val="0.56827255334624571"/>
        </c:manualLayout>
      </c:layout>
      <c:barChart>
        <c:barDir val="col"/>
        <c:grouping val="clustered"/>
        <c:varyColors val="0"/>
        <c:ser>
          <c:idx val="0"/>
          <c:order val="0"/>
          <c:tx>
            <c:strRef>
              <c:f>'LIETUVIŲ ANALIZĖ'!$F$2</c:f>
              <c:strCache>
                <c:ptCount val="1"/>
                <c:pt idx="0">
                  <c:v>Rezultato procentais vidurkis</c:v>
                </c:pt>
              </c:strCache>
            </c:strRef>
          </c:tx>
          <c:spPr>
            <a:solidFill>
              <a:schemeClr val="accent1"/>
            </a:solidFill>
            <a:ln>
              <a:noFill/>
            </a:ln>
            <a:effectLst/>
          </c:spPr>
          <c:invertIfNegative val="0"/>
          <c:cat>
            <c:strRef>
              <c:f>'LIETUVIŲ ANALIZĖ'!$E$3:$E$39</c:f>
              <c:strCache>
                <c:ptCount val="37"/>
                <c:pt idx="0">
                  <c:v>PG17</c:v>
                </c:pt>
                <c:pt idx="1">
                  <c:v>PG8</c:v>
                </c:pt>
                <c:pt idx="2">
                  <c:v>SP2</c:v>
                </c:pt>
                <c:pt idx="3">
                  <c:v>G9</c:v>
                </c:pt>
                <c:pt idx="4">
                  <c:v>PG13</c:v>
                </c:pt>
                <c:pt idx="5">
                  <c:v>G7</c:v>
                </c:pt>
                <c:pt idx="6">
                  <c:v>PG16</c:v>
                </c:pt>
                <c:pt idx="7">
                  <c:v>PG10</c:v>
                </c:pt>
                <c:pt idx="8">
                  <c:v>PG2</c:v>
                </c:pt>
                <c:pt idx="9">
                  <c:v>PG5</c:v>
                </c:pt>
                <c:pt idx="10">
                  <c:v>PG11</c:v>
                </c:pt>
                <c:pt idx="11">
                  <c:v>P6</c:v>
                </c:pt>
                <c:pt idx="12">
                  <c:v>PG6</c:v>
                </c:pt>
                <c:pt idx="13">
                  <c:v>G8</c:v>
                </c:pt>
                <c:pt idx="14">
                  <c:v>G15</c:v>
                </c:pt>
                <c:pt idx="15">
                  <c:v>PG7</c:v>
                </c:pt>
                <c:pt idx="16">
                  <c:v>P2</c:v>
                </c:pt>
                <c:pt idx="17">
                  <c:v>PG15</c:v>
                </c:pt>
                <c:pt idx="18">
                  <c:v>PG3</c:v>
                </c:pt>
                <c:pt idx="19">
                  <c:v>PG9</c:v>
                </c:pt>
                <c:pt idx="20">
                  <c:v>PG14</c:v>
                </c:pt>
                <c:pt idx="21">
                  <c:v>PG4</c:v>
                </c:pt>
                <c:pt idx="22">
                  <c:v>P5</c:v>
                </c:pt>
                <c:pt idx="23">
                  <c:v>G3</c:v>
                </c:pt>
                <c:pt idx="24">
                  <c:v>P3</c:v>
                </c:pt>
                <c:pt idx="25">
                  <c:v>P1</c:v>
                </c:pt>
                <c:pt idx="26">
                  <c:v>PG1</c:v>
                </c:pt>
                <c:pt idx="27">
                  <c:v>G21</c:v>
                </c:pt>
                <c:pt idx="28">
                  <c:v>G6</c:v>
                </c:pt>
                <c:pt idx="29">
                  <c:v>PG12</c:v>
                </c:pt>
                <c:pt idx="30">
                  <c:v>P4</c:v>
                </c:pt>
                <c:pt idx="31">
                  <c:v>G4</c:v>
                </c:pt>
                <c:pt idx="32">
                  <c:v>G2</c:v>
                </c:pt>
                <c:pt idx="33">
                  <c:v>G5</c:v>
                </c:pt>
                <c:pt idx="34">
                  <c:v>G1</c:v>
                </c:pt>
                <c:pt idx="35">
                  <c:v>SP3</c:v>
                </c:pt>
                <c:pt idx="36">
                  <c:v>MC1</c:v>
                </c:pt>
              </c:strCache>
            </c:strRef>
          </c:cat>
          <c:val>
            <c:numRef>
              <c:f>'LIETUVIŲ ANALIZĖ'!$F$3:$F$39</c:f>
              <c:numCache>
                <c:formatCode>General</c:formatCode>
                <c:ptCount val="37"/>
                <c:pt idx="0">
                  <c:v>83.6</c:v>
                </c:pt>
                <c:pt idx="1">
                  <c:v>79.099999999999994</c:v>
                </c:pt>
                <c:pt idx="2">
                  <c:v>78.900000000000006</c:v>
                </c:pt>
                <c:pt idx="3">
                  <c:v>78.8</c:v>
                </c:pt>
                <c:pt idx="4">
                  <c:v>78.599999999999994</c:v>
                </c:pt>
                <c:pt idx="5">
                  <c:v>77.400000000000006</c:v>
                </c:pt>
                <c:pt idx="6">
                  <c:v>77.099999999999994</c:v>
                </c:pt>
                <c:pt idx="7">
                  <c:v>77.099999999999994</c:v>
                </c:pt>
                <c:pt idx="8">
                  <c:v>76.900000000000006</c:v>
                </c:pt>
                <c:pt idx="9">
                  <c:v>76.599999999999994</c:v>
                </c:pt>
                <c:pt idx="10">
                  <c:v>76.599999999999994</c:v>
                </c:pt>
                <c:pt idx="11">
                  <c:v>76.400000000000006</c:v>
                </c:pt>
                <c:pt idx="12">
                  <c:v>76.400000000000006</c:v>
                </c:pt>
                <c:pt idx="13">
                  <c:v>76</c:v>
                </c:pt>
                <c:pt idx="14">
                  <c:v>74.8</c:v>
                </c:pt>
                <c:pt idx="15">
                  <c:v>74.599999999999994</c:v>
                </c:pt>
                <c:pt idx="16">
                  <c:v>74.599999999999994</c:v>
                </c:pt>
                <c:pt idx="17">
                  <c:v>74.5</c:v>
                </c:pt>
                <c:pt idx="18">
                  <c:v>74.400000000000006</c:v>
                </c:pt>
                <c:pt idx="19">
                  <c:v>74</c:v>
                </c:pt>
                <c:pt idx="20">
                  <c:v>73.8</c:v>
                </c:pt>
                <c:pt idx="21">
                  <c:v>73.8</c:v>
                </c:pt>
                <c:pt idx="22">
                  <c:v>73.8</c:v>
                </c:pt>
                <c:pt idx="23">
                  <c:v>72.900000000000006</c:v>
                </c:pt>
                <c:pt idx="24">
                  <c:v>72.400000000000006</c:v>
                </c:pt>
                <c:pt idx="25">
                  <c:v>71.599999999999994</c:v>
                </c:pt>
                <c:pt idx="26">
                  <c:v>70.599999999999994</c:v>
                </c:pt>
                <c:pt idx="27">
                  <c:v>70.599999999999994</c:v>
                </c:pt>
                <c:pt idx="28">
                  <c:v>70.5</c:v>
                </c:pt>
                <c:pt idx="29">
                  <c:v>70.3</c:v>
                </c:pt>
                <c:pt idx="30">
                  <c:v>66</c:v>
                </c:pt>
                <c:pt idx="31">
                  <c:v>65.8</c:v>
                </c:pt>
                <c:pt idx="32">
                  <c:v>64.599999999999994</c:v>
                </c:pt>
                <c:pt idx="33">
                  <c:v>63.3</c:v>
                </c:pt>
                <c:pt idx="34">
                  <c:v>60.6</c:v>
                </c:pt>
                <c:pt idx="35">
                  <c:v>60</c:v>
                </c:pt>
                <c:pt idx="36">
                  <c:v>54.8</c:v>
                </c:pt>
              </c:numCache>
            </c:numRef>
          </c:val>
          <c:extLst>
            <c:ext xmlns:c16="http://schemas.microsoft.com/office/drawing/2014/chart" uri="{C3380CC4-5D6E-409C-BE32-E72D297353CC}">
              <c16:uniqueId val="{00000000-6B57-4E50-8C23-94F9206A3695}"/>
            </c:ext>
          </c:extLst>
        </c:ser>
        <c:dLbls>
          <c:showLegendKey val="0"/>
          <c:showVal val="0"/>
          <c:showCatName val="0"/>
          <c:showSerName val="0"/>
          <c:showPercent val="0"/>
          <c:showBubbleSize val="0"/>
        </c:dLbls>
        <c:gapWidth val="219"/>
        <c:overlap val="-27"/>
        <c:axId val="579811040"/>
        <c:axId val="579808416"/>
      </c:barChart>
      <c:lineChart>
        <c:grouping val="standard"/>
        <c:varyColors val="0"/>
        <c:ser>
          <c:idx val="1"/>
          <c:order val="1"/>
          <c:tx>
            <c:strRef>
              <c:f>'LIETUVIŲ ANALIZĖ'!$G$2</c:f>
              <c:strCache>
                <c:ptCount val="1"/>
                <c:pt idx="0">
                  <c:v>Savivaldybės vidurkis </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3F-6B57-4E50-8C23-94F9206A3695}"/>
                </c:ext>
              </c:extLst>
            </c:dLbl>
            <c:dLbl>
              <c:idx val="1"/>
              <c:delete val="1"/>
              <c:extLst>
                <c:ext xmlns:c15="http://schemas.microsoft.com/office/drawing/2012/chart" uri="{CE6537A1-D6FC-4f65-9D91-7224C49458BB}"/>
                <c:ext xmlns:c16="http://schemas.microsoft.com/office/drawing/2014/chart" uri="{C3380CC4-5D6E-409C-BE32-E72D297353CC}">
                  <c16:uniqueId val="{00000040-6B57-4E50-8C23-94F9206A3695}"/>
                </c:ext>
              </c:extLst>
            </c:dLbl>
            <c:dLbl>
              <c:idx val="2"/>
              <c:delete val="1"/>
              <c:extLst>
                <c:ext xmlns:c15="http://schemas.microsoft.com/office/drawing/2012/chart" uri="{CE6537A1-D6FC-4f65-9D91-7224C49458BB}"/>
                <c:ext xmlns:c16="http://schemas.microsoft.com/office/drawing/2014/chart" uri="{C3380CC4-5D6E-409C-BE32-E72D297353CC}">
                  <c16:uniqueId val="{00000041-6B57-4E50-8C23-94F9206A3695}"/>
                </c:ext>
              </c:extLst>
            </c:dLbl>
            <c:dLbl>
              <c:idx val="3"/>
              <c:delete val="1"/>
              <c:extLst>
                <c:ext xmlns:c15="http://schemas.microsoft.com/office/drawing/2012/chart" uri="{CE6537A1-D6FC-4f65-9D91-7224C49458BB}"/>
                <c:ext xmlns:c16="http://schemas.microsoft.com/office/drawing/2014/chart" uri="{C3380CC4-5D6E-409C-BE32-E72D297353CC}">
                  <c16:uniqueId val="{00000042-6B57-4E50-8C23-94F9206A3695}"/>
                </c:ext>
              </c:extLst>
            </c:dLbl>
            <c:dLbl>
              <c:idx val="4"/>
              <c:delete val="1"/>
              <c:extLst>
                <c:ext xmlns:c15="http://schemas.microsoft.com/office/drawing/2012/chart" uri="{CE6537A1-D6FC-4f65-9D91-7224C49458BB}"/>
                <c:ext xmlns:c16="http://schemas.microsoft.com/office/drawing/2014/chart" uri="{C3380CC4-5D6E-409C-BE32-E72D297353CC}">
                  <c16:uniqueId val="{00000043-6B57-4E50-8C23-94F9206A3695}"/>
                </c:ext>
              </c:extLst>
            </c:dLbl>
            <c:dLbl>
              <c:idx val="5"/>
              <c:delete val="1"/>
              <c:extLst>
                <c:ext xmlns:c15="http://schemas.microsoft.com/office/drawing/2012/chart" uri="{CE6537A1-D6FC-4f65-9D91-7224C49458BB}"/>
                <c:ext xmlns:c16="http://schemas.microsoft.com/office/drawing/2014/chart" uri="{C3380CC4-5D6E-409C-BE32-E72D297353CC}">
                  <c16:uniqueId val="{00000044-6B57-4E50-8C23-94F9206A3695}"/>
                </c:ext>
              </c:extLst>
            </c:dLbl>
            <c:dLbl>
              <c:idx val="6"/>
              <c:delete val="1"/>
              <c:extLst>
                <c:ext xmlns:c15="http://schemas.microsoft.com/office/drawing/2012/chart" uri="{CE6537A1-D6FC-4f65-9D91-7224C49458BB}"/>
                <c:ext xmlns:c16="http://schemas.microsoft.com/office/drawing/2014/chart" uri="{C3380CC4-5D6E-409C-BE32-E72D297353CC}">
                  <c16:uniqueId val="{00000045-6B57-4E50-8C23-94F9206A3695}"/>
                </c:ext>
              </c:extLst>
            </c:dLbl>
            <c:dLbl>
              <c:idx val="7"/>
              <c:delete val="1"/>
              <c:extLst>
                <c:ext xmlns:c15="http://schemas.microsoft.com/office/drawing/2012/chart" uri="{CE6537A1-D6FC-4f65-9D91-7224C49458BB}"/>
                <c:ext xmlns:c16="http://schemas.microsoft.com/office/drawing/2014/chart" uri="{C3380CC4-5D6E-409C-BE32-E72D297353CC}">
                  <c16:uniqueId val="{00000046-6B57-4E50-8C23-94F9206A3695}"/>
                </c:ext>
              </c:extLst>
            </c:dLbl>
            <c:dLbl>
              <c:idx val="8"/>
              <c:delete val="1"/>
              <c:extLst>
                <c:ext xmlns:c15="http://schemas.microsoft.com/office/drawing/2012/chart" uri="{CE6537A1-D6FC-4f65-9D91-7224C49458BB}"/>
                <c:ext xmlns:c16="http://schemas.microsoft.com/office/drawing/2014/chart" uri="{C3380CC4-5D6E-409C-BE32-E72D297353CC}">
                  <c16:uniqueId val="{00000047-6B57-4E50-8C23-94F9206A3695}"/>
                </c:ext>
              </c:extLst>
            </c:dLbl>
            <c:dLbl>
              <c:idx val="9"/>
              <c:delete val="1"/>
              <c:extLst>
                <c:ext xmlns:c15="http://schemas.microsoft.com/office/drawing/2012/chart" uri="{CE6537A1-D6FC-4f65-9D91-7224C49458BB}"/>
                <c:ext xmlns:c16="http://schemas.microsoft.com/office/drawing/2014/chart" uri="{C3380CC4-5D6E-409C-BE32-E72D297353CC}">
                  <c16:uniqueId val="{00000048-6B57-4E50-8C23-94F9206A3695}"/>
                </c:ext>
              </c:extLst>
            </c:dLbl>
            <c:dLbl>
              <c:idx val="10"/>
              <c:delete val="1"/>
              <c:extLst>
                <c:ext xmlns:c15="http://schemas.microsoft.com/office/drawing/2012/chart" uri="{CE6537A1-D6FC-4f65-9D91-7224C49458BB}"/>
                <c:ext xmlns:c16="http://schemas.microsoft.com/office/drawing/2014/chart" uri="{C3380CC4-5D6E-409C-BE32-E72D297353CC}">
                  <c16:uniqueId val="{00000049-6B57-4E50-8C23-94F9206A3695}"/>
                </c:ext>
              </c:extLst>
            </c:dLbl>
            <c:dLbl>
              <c:idx val="11"/>
              <c:delete val="1"/>
              <c:extLst>
                <c:ext xmlns:c15="http://schemas.microsoft.com/office/drawing/2012/chart" uri="{CE6537A1-D6FC-4f65-9D91-7224C49458BB}"/>
                <c:ext xmlns:c16="http://schemas.microsoft.com/office/drawing/2014/chart" uri="{C3380CC4-5D6E-409C-BE32-E72D297353CC}">
                  <c16:uniqueId val="{0000004B-6B57-4E50-8C23-94F9206A3695}"/>
                </c:ext>
              </c:extLst>
            </c:dLbl>
            <c:dLbl>
              <c:idx val="12"/>
              <c:delete val="1"/>
              <c:extLst>
                <c:ext xmlns:c15="http://schemas.microsoft.com/office/drawing/2012/chart" uri="{CE6537A1-D6FC-4f65-9D91-7224C49458BB}"/>
                <c:ext xmlns:c16="http://schemas.microsoft.com/office/drawing/2014/chart" uri="{C3380CC4-5D6E-409C-BE32-E72D297353CC}">
                  <c16:uniqueId val="{0000004A-6B57-4E50-8C23-94F9206A3695}"/>
                </c:ext>
              </c:extLst>
            </c:dLbl>
            <c:dLbl>
              <c:idx val="13"/>
              <c:delete val="1"/>
              <c:extLst>
                <c:ext xmlns:c15="http://schemas.microsoft.com/office/drawing/2012/chart" uri="{CE6537A1-D6FC-4f65-9D91-7224C49458BB}"/>
                <c:ext xmlns:c16="http://schemas.microsoft.com/office/drawing/2014/chart" uri="{C3380CC4-5D6E-409C-BE32-E72D297353CC}">
                  <c16:uniqueId val="{0000004C-6B57-4E50-8C23-94F9206A3695}"/>
                </c:ext>
              </c:extLst>
            </c:dLbl>
            <c:dLbl>
              <c:idx val="14"/>
              <c:delete val="1"/>
              <c:extLst>
                <c:ext xmlns:c15="http://schemas.microsoft.com/office/drawing/2012/chart" uri="{CE6537A1-D6FC-4f65-9D91-7224C49458BB}"/>
                <c:ext xmlns:c16="http://schemas.microsoft.com/office/drawing/2014/chart" uri="{C3380CC4-5D6E-409C-BE32-E72D297353CC}">
                  <c16:uniqueId val="{00000030-6B57-4E50-8C23-94F9206A3695}"/>
                </c:ext>
              </c:extLst>
            </c:dLbl>
            <c:dLbl>
              <c:idx val="15"/>
              <c:delete val="1"/>
              <c:extLst>
                <c:ext xmlns:c15="http://schemas.microsoft.com/office/drawing/2012/chart" uri="{CE6537A1-D6FC-4f65-9D91-7224C49458BB}"/>
                <c:ext xmlns:c16="http://schemas.microsoft.com/office/drawing/2014/chart" uri="{C3380CC4-5D6E-409C-BE32-E72D297353CC}">
                  <c16:uniqueId val="{00000021-6B57-4E50-8C23-94F9206A3695}"/>
                </c:ext>
              </c:extLst>
            </c:dLbl>
            <c:dLbl>
              <c:idx val="16"/>
              <c:delete val="1"/>
              <c:extLst>
                <c:ext xmlns:c15="http://schemas.microsoft.com/office/drawing/2012/chart" uri="{CE6537A1-D6FC-4f65-9D91-7224C49458BB}"/>
                <c:ext xmlns:c16="http://schemas.microsoft.com/office/drawing/2014/chart" uri="{C3380CC4-5D6E-409C-BE32-E72D297353CC}">
                  <c16:uniqueId val="{00000020-6B57-4E50-8C23-94F9206A3695}"/>
                </c:ext>
              </c:extLst>
            </c:dLbl>
            <c:dLbl>
              <c:idx val="17"/>
              <c:delete val="1"/>
              <c:extLst>
                <c:ext xmlns:c15="http://schemas.microsoft.com/office/drawing/2012/chart" uri="{CE6537A1-D6FC-4f65-9D91-7224C49458BB}"/>
                <c:ext xmlns:c16="http://schemas.microsoft.com/office/drawing/2014/chart" uri="{C3380CC4-5D6E-409C-BE32-E72D297353CC}">
                  <c16:uniqueId val="{0000001D-6B57-4E50-8C23-94F9206A3695}"/>
                </c:ext>
              </c:extLst>
            </c:dLbl>
            <c:dLbl>
              <c:idx val="18"/>
              <c:delete val="1"/>
              <c:extLst>
                <c:ext xmlns:c15="http://schemas.microsoft.com/office/drawing/2012/chart" uri="{CE6537A1-D6FC-4f65-9D91-7224C49458BB}"/>
                <c:ext xmlns:c16="http://schemas.microsoft.com/office/drawing/2014/chart" uri="{C3380CC4-5D6E-409C-BE32-E72D297353CC}">
                  <c16:uniqueId val="{0000001B-6B57-4E50-8C23-94F9206A3695}"/>
                </c:ext>
              </c:extLst>
            </c:dLbl>
            <c:dLbl>
              <c:idx val="19"/>
              <c:delete val="1"/>
              <c:extLst>
                <c:ext xmlns:c15="http://schemas.microsoft.com/office/drawing/2012/chart" uri="{CE6537A1-D6FC-4f65-9D91-7224C49458BB}"/>
                <c:ext xmlns:c16="http://schemas.microsoft.com/office/drawing/2014/chart" uri="{C3380CC4-5D6E-409C-BE32-E72D297353CC}">
                  <c16:uniqueId val="{0000001F-6B57-4E50-8C23-94F9206A3695}"/>
                </c:ext>
              </c:extLst>
            </c:dLbl>
            <c:dLbl>
              <c:idx val="20"/>
              <c:delete val="1"/>
              <c:extLst>
                <c:ext xmlns:c15="http://schemas.microsoft.com/office/drawing/2012/chart" uri="{CE6537A1-D6FC-4f65-9D91-7224C49458BB}"/>
                <c:ext xmlns:c16="http://schemas.microsoft.com/office/drawing/2014/chart" uri="{C3380CC4-5D6E-409C-BE32-E72D297353CC}">
                  <c16:uniqueId val="{0000001E-6B57-4E50-8C23-94F9206A3695}"/>
                </c:ext>
              </c:extLst>
            </c:dLbl>
            <c:dLbl>
              <c:idx val="21"/>
              <c:delete val="1"/>
              <c:extLst>
                <c:ext xmlns:c15="http://schemas.microsoft.com/office/drawing/2012/chart" uri="{CE6537A1-D6FC-4f65-9D91-7224C49458BB}"/>
                <c:ext xmlns:c16="http://schemas.microsoft.com/office/drawing/2014/chart" uri="{C3380CC4-5D6E-409C-BE32-E72D297353CC}">
                  <c16:uniqueId val="{00000010-6B57-4E50-8C23-94F9206A3695}"/>
                </c:ext>
              </c:extLst>
            </c:dLbl>
            <c:dLbl>
              <c:idx val="22"/>
              <c:delete val="1"/>
              <c:extLst>
                <c:ext xmlns:c15="http://schemas.microsoft.com/office/drawing/2012/chart" uri="{CE6537A1-D6FC-4f65-9D91-7224C49458BB}"/>
                <c:ext xmlns:c16="http://schemas.microsoft.com/office/drawing/2014/chart" uri="{C3380CC4-5D6E-409C-BE32-E72D297353CC}">
                  <c16:uniqueId val="{00000011-6B57-4E50-8C23-94F9206A3695}"/>
                </c:ext>
              </c:extLst>
            </c:dLbl>
            <c:dLbl>
              <c:idx val="23"/>
              <c:delete val="1"/>
              <c:extLst>
                <c:ext xmlns:c15="http://schemas.microsoft.com/office/drawing/2012/chart" uri="{CE6537A1-D6FC-4f65-9D91-7224C49458BB}"/>
                <c:ext xmlns:c16="http://schemas.microsoft.com/office/drawing/2014/chart" uri="{C3380CC4-5D6E-409C-BE32-E72D297353CC}">
                  <c16:uniqueId val="{00000012-6B57-4E50-8C23-94F9206A3695}"/>
                </c:ext>
              </c:extLst>
            </c:dLbl>
            <c:dLbl>
              <c:idx val="24"/>
              <c:delete val="1"/>
              <c:extLst>
                <c:ext xmlns:c15="http://schemas.microsoft.com/office/drawing/2012/chart" uri="{CE6537A1-D6FC-4f65-9D91-7224C49458BB}"/>
                <c:ext xmlns:c16="http://schemas.microsoft.com/office/drawing/2014/chart" uri="{C3380CC4-5D6E-409C-BE32-E72D297353CC}">
                  <c16:uniqueId val="{00000013-6B57-4E50-8C23-94F9206A3695}"/>
                </c:ext>
              </c:extLst>
            </c:dLbl>
            <c:dLbl>
              <c:idx val="25"/>
              <c:delete val="1"/>
              <c:extLst>
                <c:ext xmlns:c15="http://schemas.microsoft.com/office/drawing/2012/chart" uri="{CE6537A1-D6FC-4f65-9D91-7224C49458BB}"/>
                <c:ext xmlns:c16="http://schemas.microsoft.com/office/drawing/2014/chart" uri="{C3380CC4-5D6E-409C-BE32-E72D297353CC}">
                  <c16:uniqueId val="{00000014-6B57-4E50-8C23-94F9206A3695}"/>
                </c:ext>
              </c:extLst>
            </c:dLbl>
            <c:dLbl>
              <c:idx val="26"/>
              <c:delete val="1"/>
              <c:extLst>
                <c:ext xmlns:c15="http://schemas.microsoft.com/office/drawing/2012/chart" uri="{CE6537A1-D6FC-4f65-9D91-7224C49458BB}"/>
                <c:ext xmlns:c16="http://schemas.microsoft.com/office/drawing/2014/chart" uri="{C3380CC4-5D6E-409C-BE32-E72D297353CC}">
                  <c16:uniqueId val="{00000015-6B57-4E50-8C23-94F9206A3695}"/>
                </c:ext>
              </c:extLst>
            </c:dLbl>
            <c:dLbl>
              <c:idx val="27"/>
              <c:delete val="1"/>
              <c:extLst>
                <c:ext xmlns:c15="http://schemas.microsoft.com/office/drawing/2012/chart" uri="{CE6537A1-D6FC-4f65-9D91-7224C49458BB}"/>
                <c:ext xmlns:c16="http://schemas.microsoft.com/office/drawing/2014/chart" uri="{C3380CC4-5D6E-409C-BE32-E72D297353CC}">
                  <c16:uniqueId val="{00000016-6B57-4E50-8C23-94F9206A3695}"/>
                </c:ext>
              </c:extLst>
            </c:dLbl>
            <c:dLbl>
              <c:idx val="28"/>
              <c:delete val="1"/>
              <c:extLst>
                <c:ext xmlns:c15="http://schemas.microsoft.com/office/drawing/2012/chart" uri="{CE6537A1-D6FC-4f65-9D91-7224C49458BB}"/>
                <c:ext xmlns:c16="http://schemas.microsoft.com/office/drawing/2014/chart" uri="{C3380CC4-5D6E-409C-BE32-E72D297353CC}">
                  <c16:uniqueId val="{00000017-6B57-4E50-8C23-94F9206A3695}"/>
                </c:ext>
              </c:extLst>
            </c:dLbl>
            <c:dLbl>
              <c:idx val="29"/>
              <c:delete val="1"/>
              <c:extLst>
                <c:ext xmlns:c15="http://schemas.microsoft.com/office/drawing/2012/chart" uri="{CE6537A1-D6FC-4f65-9D91-7224C49458BB}"/>
                <c:ext xmlns:c16="http://schemas.microsoft.com/office/drawing/2014/chart" uri="{C3380CC4-5D6E-409C-BE32-E72D297353CC}">
                  <c16:uniqueId val="{00000018-6B57-4E50-8C23-94F9206A3695}"/>
                </c:ext>
              </c:extLst>
            </c:dLbl>
            <c:dLbl>
              <c:idx val="30"/>
              <c:delete val="1"/>
              <c:extLst>
                <c:ext xmlns:c15="http://schemas.microsoft.com/office/drawing/2012/chart" uri="{CE6537A1-D6FC-4f65-9D91-7224C49458BB}"/>
                <c:ext xmlns:c16="http://schemas.microsoft.com/office/drawing/2014/chart" uri="{C3380CC4-5D6E-409C-BE32-E72D297353CC}">
                  <c16:uniqueId val="{0000002E-6B57-4E50-8C23-94F9206A3695}"/>
                </c:ext>
              </c:extLst>
            </c:dLbl>
            <c:dLbl>
              <c:idx val="31"/>
              <c:delete val="1"/>
              <c:extLst>
                <c:ext xmlns:c15="http://schemas.microsoft.com/office/drawing/2012/chart" uri="{CE6537A1-D6FC-4f65-9D91-7224C49458BB}"/>
                <c:ext xmlns:c16="http://schemas.microsoft.com/office/drawing/2014/chart" uri="{C3380CC4-5D6E-409C-BE32-E72D297353CC}">
                  <c16:uniqueId val="{0000000F-6B57-4E50-8C23-94F9206A3695}"/>
                </c:ext>
              </c:extLst>
            </c:dLbl>
            <c:dLbl>
              <c:idx val="32"/>
              <c:delete val="1"/>
              <c:extLst>
                <c:ext xmlns:c15="http://schemas.microsoft.com/office/drawing/2012/chart" uri="{CE6537A1-D6FC-4f65-9D91-7224C49458BB}"/>
                <c:ext xmlns:c16="http://schemas.microsoft.com/office/drawing/2014/chart" uri="{C3380CC4-5D6E-409C-BE32-E72D297353CC}">
                  <c16:uniqueId val="{0000000E-6B57-4E50-8C23-94F9206A3695}"/>
                </c:ext>
              </c:extLst>
            </c:dLbl>
            <c:dLbl>
              <c:idx val="33"/>
              <c:delete val="1"/>
              <c:extLst>
                <c:ext xmlns:c15="http://schemas.microsoft.com/office/drawing/2012/chart" uri="{CE6537A1-D6FC-4f65-9D91-7224C49458BB}"/>
                <c:ext xmlns:c16="http://schemas.microsoft.com/office/drawing/2014/chart" uri="{C3380CC4-5D6E-409C-BE32-E72D297353CC}">
                  <c16:uniqueId val="{0000000D-6B57-4E50-8C23-94F9206A3695}"/>
                </c:ext>
              </c:extLst>
            </c:dLbl>
            <c:dLbl>
              <c:idx val="34"/>
              <c:layout>
                <c:manualLayout>
                  <c:x val="1.1481056257175661E-2"/>
                  <c:y val="-9.732359031870029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57-4E50-8C23-94F9206A3695}"/>
                </c:ext>
              </c:extLst>
            </c:dLbl>
            <c:dLbl>
              <c:idx val="35"/>
              <c:delete val="1"/>
              <c:extLst>
                <c:ext xmlns:c15="http://schemas.microsoft.com/office/drawing/2012/chart" uri="{CE6537A1-D6FC-4f65-9D91-7224C49458BB}"/>
                <c:ext xmlns:c16="http://schemas.microsoft.com/office/drawing/2014/chart" uri="{C3380CC4-5D6E-409C-BE32-E72D297353CC}">
                  <c16:uniqueId val="{00000009-6B57-4E50-8C23-94F9206A3695}"/>
                </c:ext>
              </c:extLst>
            </c:dLbl>
            <c:dLbl>
              <c:idx val="36"/>
              <c:delete val="1"/>
              <c:extLst>
                <c:ext xmlns:c15="http://schemas.microsoft.com/office/drawing/2012/chart" uri="{CE6537A1-D6FC-4f65-9D91-7224C49458BB}"/>
                <c:ext xmlns:c16="http://schemas.microsoft.com/office/drawing/2014/chart" uri="{C3380CC4-5D6E-409C-BE32-E72D297353CC}">
                  <c16:uniqueId val="{0000000B-6B57-4E50-8C23-94F9206A369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'LIETUVIŲ ANALIZĖ'!$E$3:$E$39</c:f>
              <c:strCache>
                <c:ptCount val="37"/>
                <c:pt idx="0">
                  <c:v>PG17</c:v>
                </c:pt>
                <c:pt idx="1">
                  <c:v>PG8</c:v>
                </c:pt>
                <c:pt idx="2">
                  <c:v>SP2</c:v>
                </c:pt>
                <c:pt idx="3">
                  <c:v>G9</c:v>
                </c:pt>
                <c:pt idx="4">
                  <c:v>PG13</c:v>
                </c:pt>
                <c:pt idx="5">
                  <c:v>G7</c:v>
                </c:pt>
                <c:pt idx="6">
                  <c:v>PG16</c:v>
                </c:pt>
                <c:pt idx="7">
                  <c:v>PG10</c:v>
                </c:pt>
                <c:pt idx="8">
                  <c:v>PG2</c:v>
                </c:pt>
                <c:pt idx="9">
                  <c:v>PG5</c:v>
                </c:pt>
                <c:pt idx="10">
                  <c:v>PG11</c:v>
                </c:pt>
                <c:pt idx="11">
                  <c:v>P6</c:v>
                </c:pt>
                <c:pt idx="12">
                  <c:v>PG6</c:v>
                </c:pt>
                <c:pt idx="13">
                  <c:v>G8</c:v>
                </c:pt>
                <c:pt idx="14">
                  <c:v>G15</c:v>
                </c:pt>
                <c:pt idx="15">
                  <c:v>PG7</c:v>
                </c:pt>
                <c:pt idx="16">
                  <c:v>P2</c:v>
                </c:pt>
                <c:pt idx="17">
                  <c:v>PG15</c:v>
                </c:pt>
                <c:pt idx="18">
                  <c:v>PG3</c:v>
                </c:pt>
                <c:pt idx="19">
                  <c:v>PG9</c:v>
                </c:pt>
                <c:pt idx="20">
                  <c:v>PG14</c:v>
                </c:pt>
                <c:pt idx="21">
                  <c:v>PG4</c:v>
                </c:pt>
                <c:pt idx="22">
                  <c:v>P5</c:v>
                </c:pt>
                <c:pt idx="23">
                  <c:v>G3</c:v>
                </c:pt>
                <c:pt idx="24">
                  <c:v>P3</c:v>
                </c:pt>
                <c:pt idx="25">
                  <c:v>P1</c:v>
                </c:pt>
                <c:pt idx="26">
                  <c:v>PG1</c:v>
                </c:pt>
                <c:pt idx="27">
                  <c:v>G21</c:v>
                </c:pt>
                <c:pt idx="28">
                  <c:v>G6</c:v>
                </c:pt>
                <c:pt idx="29">
                  <c:v>PG12</c:v>
                </c:pt>
                <c:pt idx="30">
                  <c:v>P4</c:v>
                </c:pt>
                <c:pt idx="31">
                  <c:v>G4</c:v>
                </c:pt>
                <c:pt idx="32">
                  <c:v>G2</c:v>
                </c:pt>
                <c:pt idx="33">
                  <c:v>G5</c:v>
                </c:pt>
                <c:pt idx="34">
                  <c:v>G1</c:v>
                </c:pt>
                <c:pt idx="35">
                  <c:v>SP3</c:v>
                </c:pt>
                <c:pt idx="36">
                  <c:v>MC1</c:v>
                </c:pt>
              </c:strCache>
            </c:strRef>
          </c:cat>
          <c:val>
            <c:numRef>
              <c:f>'LIETUVIŲ ANALIZĖ'!$G$3:$G$39</c:f>
              <c:numCache>
                <c:formatCode>General</c:formatCode>
                <c:ptCount val="37"/>
                <c:pt idx="0">
                  <c:v>75</c:v>
                </c:pt>
                <c:pt idx="1">
                  <c:v>75</c:v>
                </c:pt>
                <c:pt idx="2">
                  <c:v>75</c:v>
                </c:pt>
                <c:pt idx="3">
                  <c:v>75</c:v>
                </c:pt>
                <c:pt idx="4">
                  <c:v>75</c:v>
                </c:pt>
                <c:pt idx="5">
                  <c:v>75</c:v>
                </c:pt>
                <c:pt idx="6">
                  <c:v>75</c:v>
                </c:pt>
                <c:pt idx="7">
                  <c:v>75</c:v>
                </c:pt>
                <c:pt idx="8">
                  <c:v>75</c:v>
                </c:pt>
                <c:pt idx="9">
                  <c:v>75</c:v>
                </c:pt>
                <c:pt idx="10">
                  <c:v>75</c:v>
                </c:pt>
                <c:pt idx="11">
                  <c:v>75</c:v>
                </c:pt>
                <c:pt idx="12">
                  <c:v>75</c:v>
                </c:pt>
                <c:pt idx="13">
                  <c:v>75</c:v>
                </c:pt>
                <c:pt idx="14">
                  <c:v>75</c:v>
                </c:pt>
                <c:pt idx="15">
                  <c:v>75</c:v>
                </c:pt>
                <c:pt idx="16">
                  <c:v>75</c:v>
                </c:pt>
                <c:pt idx="17">
                  <c:v>75</c:v>
                </c:pt>
                <c:pt idx="18">
                  <c:v>75</c:v>
                </c:pt>
                <c:pt idx="19">
                  <c:v>75</c:v>
                </c:pt>
                <c:pt idx="20">
                  <c:v>75</c:v>
                </c:pt>
                <c:pt idx="21">
                  <c:v>75</c:v>
                </c:pt>
                <c:pt idx="22">
                  <c:v>75</c:v>
                </c:pt>
                <c:pt idx="23">
                  <c:v>75</c:v>
                </c:pt>
                <c:pt idx="24">
                  <c:v>75</c:v>
                </c:pt>
                <c:pt idx="25">
                  <c:v>75</c:v>
                </c:pt>
                <c:pt idx="26">
                  <c:v>75</c:v>
                </c:pt>
                <c:pt idx="27">
                  <c:v>75</c:v>
                </c:pt>
                <c:pt idx="28">
                  <c:v>75</c:v>
                </c:pt>
                <c:pt idx="29">
                  <c:v>75</c:v>
                </c:pt>
                <c:pt idx="30">
                  <c:v>75</c:v>
                </c:pt>
                <c:pt idx="31">
                  <c:v>75</c:v>
                </c:pt>
                <c:pt idx="32">
                  <c:v>75</c:v>
                </c:pt>
                <c:pt idx="33">
                  <c:v>75</c:v>
                </c:pt>
                <c:pt idx="34">
                  <c:v>75</c:v>
                </c:pt>
                <c:pt idx="35">
                  <c:v>75</c:v>
                </c:pt>
                <c:pt idx="36">
                  <c:v>75</c:v>
                </c:pt>
              </c:numCache>
            </c:numRef>
          </c:val>
          <c:smooth val="0"/>
          <c:extLst>
            <c:ext xmlns:c16="http://schemas.microsoft.com/office/drawing/2014/chart" uri="{C3380CC4-5D6E-409C-BE32-E72D297353CC}">
              <c16:uniqueId val="{00000001-6B57-4E50-8C23-94F9206A3695}"/>
            </c:ext>
          </c:extLst>
        </c:ser>
        <c:ser>
          <c:idx val="2"/>
          <c:order val="2"/>
          <c:tx>
            <c:strRef>
              <c:f>'LIETUVIŲ ANALIZĖ'!$H$2</c:f>
              <c:strCache>
                <c:ptCount val="1"/>
                <c:pt idx="0">
                  <c:v>Šalies vidurkis</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31-6B57-4E50-8C23-94F9206A3695}"/>
                </c:ext>
              </c:extLst>
            </c:dLbl>
            <c:dLbl>
              <c:idx val="1"/>
              <c:delete val="1"/>
              <c:extLst>
                <c:ext xmlns:c15="http://schemas.microsoft.com/office/drawing/2012/chart" uri="{CE6537A1-D6FC-4f65-9D91-7224C49458BB}"/>
                <c:ext xmlns:c16="http://schemas.microsoft.com/office/drawing/2014/chart" uri="{C3380CC4-5D6E-409C-BE32-E72D297353CC}">
                  <c16:uniqueId val="{00000032-6B57-4E50-8C23-94F9206A3695}"/>
                </c:ext>
              </c:extLst>
            </c:dLbl>
            <c:dLbl>
              <c:idx val="2"/>
              <c:delete val="1"/>
              <c:extLst>
                <c:ext xmlns:c15="http://schemas.microsoft.com/office/drawing/2012/chart" uri="{CE6537A1-D6FC-4f65-9D91-7224C49458BB}"/>
                <c:ext xmlns:c16="http://schemas.microsoft.com/office/drawing/2014/chart" uri="{C3380CC4-5D6E-409C-BE32-E72D297353CC}">
                  <c16:uniqueId val="{00000033-6B57-4E50-8C23-94F9206A3695}"/>
                </c:ext>
              </c:extLst>
            </c:dLbl>
            <c:dLbl>
              <c:idx val="3"/>
              <c:delete val="1"/>
              <c:extLst>
                <c:ext xmlns:c15="http://schemas.microsoft.com/office/drawing/2012/chart" uri="{CE6537A1-D6FC-4f65-9D91-7224C49458BB}"/>
                <c:ext xmlns:c16="http://schemas.microsoft.com/office/drawing/2014/chart" uri="{C3380CC4-5D6E-409C-BE32-E72D297353CC}">
                  <c16:uniqueId val="{00000034-6B57-4E50-8C23-94F9206A3695}"/>
                </c:ext>
              </c:extLst>
            </c:dLbl>
            <c:dLbl>
              <c:idx val="4"/>
              <c:delete val="1"/>
              <c:extLst>
                <c:ext xmlns:c15="http://schemas.microsoft.com/office/drawing/2012/chart" uri="{CE6537A1-D6FC-4f65-9D91-7224C49458BB}"/>
                <c:ext xmlns:c16="http://schemas.microsoft.com/office/drawing/2014/chart" uri="{C3380CC4-5D6E-409C-BE32-E72D297353CC}">
                  <c16:uniqueId val="{00000035-6B57-4E50-8C23-94F9206A3695}"/>
                </c:ext>
              </c:extLst>
            </c:dLbl>
            <c:dLbl>
              <c:idx val="5"/>
              <c:delete val="1"/>
              <c:extLst>
                <c:ext xmlns:c15="http://schemas.microsoft.com/office/drawing/2012/chart" uri="{CE6537A1-D6FC-4f65-9D91-7224C49458BB}"/>
                <c:ext xmlns:c16="http://schemas.microsoft.com/office/drawing/2014/chart" uri="{C3380CC4-5D6E-409C-BE32-E72D297353CC}">
                  <c16:uniqueId val="{0000003E-6B57-4E50-8C23-94F9206A3695}"/>
                </c:ext>
              </c:extLst>
            </c:dLbl>
            <c:dLbl>
              <c:idx val="6"/>
              <c:delete val="1"/>
              <c:extLst>
                <c:ext xmlns:c15="http://schemas.microsoft.com/office/drawing/2012/chart" uri="{CE6537A1-D6FC-4f65-9D91-7224C49458BB}"/>
                <c:ext xmlns:c16="http://schemas.microsoft.com/office/drawing/2014/chart" uri="{C3380CC4-5D6E-409C-BE32-E72D297353CC}">
                  <c16:uniqueId val="{00000036-6B57-4E50-8C23-94F9206A3695}"/>
                </c:ext>
              </c:extLst>
            </c:dLbl>
            <c:dLbl>
              <c:idx val="7"/>
              <c:delete val="1"/>
              <c:extLst>
                <c:ext xmlns:c15="http://schemas.microsoft.com/office/drawing/2012/chart" uri="{CE6537A1-D6FC-4f65-9D91-7224C49458BB}"/>
                <c:ext xmlns:c16="http://schemas.microsoft.com/office/drawing/2014/chart" uri="{C3380CC4-5D6E-409C-BE32-E72D297353CC}">
                  <c16:uniqueId val="{00000037-6B57-4E50-8C23-94F9206A3695}"/>
                </c:ext>
              </c:extLst>
            </c:dLbl>
            <c:dLbl>
              <c:idx val="8"/>
              <c:delete val="1"/>
              <c:extLst>
                <c:ext xmlns:c15="http://schemas.microsoft.com/office/drawing/2012/chart" uri="{CE6537A1-D6FC-4f65-9D91-7224C49458BB}"/>
                <c:ext xmlns:c16="http://schemas.microsoft.com/office/drawing/2014/chart" uri="{C3380CC4-5D6E-409C-BE32-E72D297353CC}">
                  <c16:uniqueId val="{0000003D-6B57-4E50-8C23-94F9206A3695}"/>
                </c:ext>
              </c:extLst>
            </c:dLbl>
            <c:dLbl>
              <c:idx val="9"/>
              <c:delete val="1"/>
              <c:extLst>
                <c:ext xmlns:c15="http://schemas.microsoft.com/office/drawing/2012/chart" uri="{CE6537A1-D6FC-4f65-9D91-7224C49458BB}"/>
                <c:ext xmlns:c16="http://schemas.microsoft.com/office/drawing/2014/chart" uri="{C3380CC4-5D6E-409C-BE32-E72D297353CC}">
                  <c16:uniqueId val="{00000038-6B57-4E50-8C23-94F9206A3695}"/>
                </c:ext>
              </c:extLst>
            </c:dLbl>
            <c:dLbl>
              <c:idx val="10"/>
              <c:delete val="1"/>
              <c:extLst>
                <c:ext xmlns:c15="http://schemas.microsoft.com/office/drawing/2012/chart" uri="{CE6537A1-D6FC-4f65-9D91-7224C49458BB}"/>
                <c:ext xmlns:c16="http://schemas.microsoft.com/office/drawing/2014/chart" uri="{C3380CC4-5D6E-409C-BE32-E72D297353CC}">
                  <c16:uniqueId val="{00000039-6B57-4E50-8C23-94F9206A3695}"/>
                </c:ext>
              </c:extLst>
            </c:dLbl>
            <c:dLbl>
              <c:idx val="11"/>
              <c:delete val="1"/>
              <c:extLst>
                <c:ext xmlns:c15="http://schemas.microsoft.com/office/drawing/2012/chart" uri="{CE6537A1-D6FC-4f65-9D91-7224C49458BB}"/>
                <c:ext xmlns:c16="http://schemas.microsoft.com/office/drawing/2014/chart" uri="{C3380CC4-5D6E-409C-BE32-E72D297353CC}">
                  <c16:uniqueId val="{0000003C-6B57-4E50-8C23-94F9206A3695}"/>
                </c:ext>
              </c:extLst>
            </c:dLbl>
            <c:dLbl>
              <c:idx val="12"/>
              <c:delete val="1"/>
              <c:extLst>
                <c:ext xmlns:c15="http://schemas.microsoft.com/office/drawing/2012/chart" uri="{CE6537A1-D6FC-4f65-9D91-7224C49458BB}"/>
                <c:ext xmlns:c16="http://schemas.microsoft.com/office/drawing/2014/chart" uri="{C3380CC4-5D6E-409C-BE32-E72D297353CC}">
                  <c16:uniqueId val="{0000003A-6B57-4E50-8C23-94F9206A3695}"/>
                </c:ext>
              </c:extLst>
            </c:dLbl>
            <c:dLbl>
              <c:idx val="13"/>
              <c:delete val="1"/>
              <c:extLst>
                <c:ext xmlns:c15="http://schemas.microsoft.com/office/drawing/2012/chart" uri="{CE6537A1-D6FC-4f65-9D91-7224C49458BB}"/>
                <c:ext xmlns:c16="http://schemas.microsoft.com/office/drawing/2014/chart" uri="{C3380CC4-5D6E-409C-BE32-E72D297353CC}">
                  <c16:uniqueId val="{0000003B-6B57-4E50-8C23-94F9206A3695}"/>
                </c:ext>
              </c:extLst>
            </c:dLbl>
            <c:dLbl>
              <c:idx val="14"/>
              <c:delete val="1"/>
              <c:extLst>
                <c:ext xmlns:c15="http://schemas.microsoft.com/office/drawing/2012/chart" uri="{CE6537A1-D6FC-4f65-9D91-7224C49458BB}"/>
                <c:ext xmlns:c16="http://schemas.microsoft.com/office/drawing/2014/chart" uri="{C3380CC4-5D6E-409C-BE32-E72D297353CC}">
                  <c16:uniqueId val="{0000002F-6B57-4E50-8C23-94F9206A3695}"/>
                </c:ext>
              </c:extLst>
            </c:dLbl>
            <c:dLbl>
              <c:idx val="15"/>
              <c:delete val="1"/>
              <c:extLst>
                <c:ext xmlns:c15="http://schemas.microsoft.com/office/drawing/2012/chart" uri="{CE6537A1-D6FC-4f65-9D91-7224C49458BB}"/>
                <c:ext xmlns:c16="http://schemas.microsoft.com/office/drawing/2014/chart" uri="{C3380CC4-5D6E-409C-BE32-E72D297353CC}">
                  <c16:uniqueId val="{00000024-6B57-4E50-8C23-94F9206A3695}"/>
                </c:ext>
              </c:extLst>
            </c:dLbl>
            <c:dLbl>
              <c:idx val="16"/>
              <c:delete val="1"/>
              <c:extLst>
                <c:ext xmlns:c15="http://schemas.microsoft.com/office/drawing/2012/chart" uri="{CE6537A1-D6FC-4f65-9D91-7224C49458BB}"/>
                <c:ext xmlns:c16="http://schemas.microsoft.com/office/drawing/2014/chart" uri="{C3380CC4-5D6E-409C-BE32-E72D297353CC}">
                  <c16:uniqueId val="{00000025-6B57-4E50-8C23-94F9206A3695}"/>
                </c:ext>
              </c:extLst>
            </c:dLbl>
            <c:dLbl>
              <c:idx val="17"/>
              <c:delete val="1"/>
              <c:extLst>
                <c:ext xmlns:c15="http://schemas.microsoft.com/office/drawing/2012/chart" uri="{CE6537A1-D6FC-4f65-9D91-7224C49458BB}"/>
                <c:ext xmlns:c16="http://schemas.microsoft.com/office/drawing/2014/chart" uri="{C3380CC4-5D6E-409C-BE32-E72D297353CC}">
                  <c16:uniqueId val="{0000001C-6B57-4E50-8C23-94F9206A3695}"/>
                </c:ext>
              </c:extLst>
            </c:dLbl>
            <c:dLbl>
              <c:idx val="18"/>
              <c:delete val="1"/>
              <c:extLst>
                <c:ext xmlns:c15="http://schemas.microsoft.com/office/drawing/2012/chart" uri="{CE6537A1-D6FC-4f65-9D91-7224C49458BB}"/>
                <c:ext xmlns:c16="http://schemas.microsoft.com/office/drawing/2014/chart" uri="{C3380CC4-5D6E-409C-BE32-E72D297353CC}">
                  <c16:uniqueId val="{00000026-6B57-4E50-8C23-94F9206A3695}"/>
                </c:ext>
              </c:extLst>
            </c:dLbl>
            <c:dLbl>
              <c:idx val="19"/>
              <c:delete val="1"/>
              <c:extLst>
                <c:ext xmlns:c15="http://schemas.microsoft.com/office/drawing/2012/chart" uri="{CE6537A1-D6FC-4f65-9D91-7224C49458BB}"/>
                <c:ext xmlns:c16="http://schemas.microsoft.com/office/drawing/2014/chart" uri="{C3380CC4-5D6E-409C-BE32-E72D297353CC}">
                  <c16:uniqueId val="{00000023-6B57-4E50-8C23-94F9206A3695}"/>
                </c:ext>
              </c:extLst>
            </c:dLbl>
            <c:dLbl>
              <c:idx val="20"/>
              <c:delete val="1"/>
              <c:extLst>
                <c:ext xmlns:c15="http://schemas.microsoft.com/office/drawing/2012/chart" uri="{CE6537A1-D6FC-4f65-9D91-7224C49458BB}"/>
                <c:ext xmlns:c16="http://schemas.microsoft.com/office/drawing/2014/chart" uri="{C3380CC4-5D6E-409C-BE32-E72D297353CC}">
                  <c16:uniqueId val="{00000022-6B57-4E50-8C23-94F9206A3695}"/>
                </c:ext>
              </c:extLst>
            </c:dLbl>
            <c:dLbl>
              <c:idx val="21"/>
              <c:delete val="1"/>
              <c:extLst>
                <c:ext xmlns:c15="http://schemas.microsoft.com/office/drawing/2012/chart" uri="{CE6537A1-D6FC-4f65-9D91-7224C49458BB}"/>
                <c:ext xmlns:c16="http://schemas.microsoft.com/office/drawing/2014/chart" uri="{C3380CC4-5D6E-409C-BE32-E72D297353CC}">
                  <c16:uniqueId val="{0000001A-6B57-4E50-8C23-94F9206A3695}"/>
                </c:ext>
              </c:extLst>
            </c:dLbl>
            <c:dLbl>
              <c:idx val="22"/>
              <c:delete val="1"/>
              <c:extLst>
                <c:ext xmlns:c15="http://schemas.microsoft.com/office/drawing/2012/chart" uri="{CE6537A1-D6FC-4f65-9D91-7224C49458BB}"/>
                <c:ext xmlns:c16="http://schemas.microsoft.com/office/drawing/2014/chart" uri="{C3380CC4-5D6E-409C-BE32-E72D297353CC}">
                  <c16:uniqueId val="{00000027-6B57-4E50-8C23-94F9206A3695}"/>
                </c:ext>
              </c:extLst>
            </c:dLbl>
            <c:dLbl>
              <c:idx val="23"/>
              <c:delete val="1"/>
              <c:extLst>
                <c:ext xmlns:c15="http://schemas.microsoft.com/office/drawing/2012/chart" uri="{CE6537A1-D6FC-4f65-9D91-7224C49458BB}"/>
                <c:ext xmlns:c16="http://schemas.microsoft.com/office/drawing/2014/chart" uri="{C3380CC4-5D6E-409C-BE32-E72D297353CC}">
                  <c16:uniqueId val="{00000028-6B57-4E50-8C23-94F9206A3695}"/>
                </c:ext>
              </c:extLst>
            </c:dLbl>
            <c:dLbl>
              <c:idx val="24"/>
              <c:delete val="1"/>
              <c:extLst>
                <c:ext xmlns:c15="http://schemas.microsoft.com/office/drawing/2012/chart" uri="{CE6537A1-D6FC-4f65-9D91-7224C49458BB}"/>
                <c:ext xmlns:c16="http://schemas.microsoft.com/office/drawing/2014/chart" uri="{C3380CC4-5D6E-409C-BE32-E72D297353CC}">
                  <c16:uniqueId val="{00000029-6B57-4E50-8C23-94F9206A3695}"/>
                </c:ext>
              </c:extLst>
            </c:dLbl>
            <c:dLbl>
              <c:idx val="25"/>
              <c:delete val="1"/>
              <c:extLst>
                <c:ext xmlns:c15="http://schemas.microsoft.com/office/drawing/2012/chart" uri="{CE6537A1-D6FC-4f65-9D91-7224C49458BB}"/>
                <c:ext xmlns:c16="http://schemas.microsoft.com/office/drawing/2014/chart" uri="{C3380CC4-5D6E-409C-BE32-E72D297353CC}">
                  <c16:uniqueId val="{00000019-6B57-4E50-8C23-94F9206A3695}"/>
                </c:ext>
              </c:extLst>
            </c:dLbl>
            <c:dLbl>
              <c:idx val="26"/>
              <c:delete val="1"/>
              <c:extLst>
                <c:ext xmlns:c15="http://schemas.microsoft.com/office/drawing/2012/chart" uri="{CE6537A1-D6FC-4f65-9D91-7224C49458BB}"/>
                <c:ext xmlns:c16="http://schemas.microsoft.com/office/drawing/2014/chart" uri="{C3380CC4-5D6E-409C-BE32-E72D297353CC}">
                  <c16:uniqueId val="{0000002A-6B57-4E50-8C23-94F9206A3695}"/>
                </c:ext>
              </c:extLst>
            </c:dLbl>
            <c:dLbl>
              <c:idx val="27"/>
              <c:delete val="1"/>
              <c:extLst>
                <c:ext xmlns:c15="http://schemas.microsoft.com/office/drawing/2012/chart" uri="{CE6537A1-D6FC-4f65-9D91-7224C49458BB}"/>
                <c:ext xmlns:c16="http://schemas.microsoft.com/office/drawing/2014/chart" uri="{C3380CC4-5D6E-409C-BE32-E72D297353CC}">
                  <c16:uniqueId val="{0000002B-6B57-4E50-8C23-94F9206A3695}"/>
                </c:ext>
              </c:extLst>
            </c:dLbl>
            <c:dLbl>
              <c:idx val="28"/>
              <c:delete val="1"/>
              <c:extLst>
                <c:ext xmlns:c15="http://schemas.microsoft.com/office/drawing/2012/chart" uri="{CE6537A1-D6FC-4f65-9D91-7224C49458BB}"/>
                <c:ext xmlns:c16="http://schemas.microsoft.com/office/drawing/2014/chart" uri="{C3380CC4-5D6E-409C-BE32-E72D297353CC}">
                  <c16:uniqueId val="{0000002C-6B57-4E50-8C23-94F9206A3695}"/>
                </c:ext>
              </c:extLst>
            </c:dLbl>
            <c:dLbl>
              <c:idx val="29"/>
              <c:delete val="1"/>
              <c:extLst>
                <c:ext xmlns:c15="http://schemas.microsoft.com/office/drawing/2012/chart" uri="{CE6537A1-D6FC-4f65-9D91-7224C49458BB}"/>
                <c:ext xmlns:c16="http://schemas.microsoft.com/office/drawing/2014/chart" uri="{C3380CC4-5D6E-409C-BE32-E72D297353CC}">
                  <c16:uniqueId val="{0000002D-6B57-4E50-8C23-94F9206A3695}"/>
                </c:ext>
              </c:extLst>
            </c:dLbl>
            <c:dLbl>
              <c:idx val="30"/>
              <c:delete val="1"/>
              <c:extLst>
                <c:ext xmlns:c15="http://schemas.microsoft.com/office/drawing/2012/chart" uri="{CE6537A1-D6FC-4f65-9D91-7224C49458BB}"/>
                <c:ext xmlns:c16="http://schemas.microsoft.com/office/drawing/2014/chart" uri="{C3380CC4-5D6E-409C-BE32-E72D297353CC}">
                  <c16:uniqueId val="{00000004-6B57-4E50-8C23-94F9206A3695}"/>
                </c:ext>
              </c:extLst>
            </c:dLbl>
            <c:dLbl>
              <c:idx val="31"/>
              <c:delete val="1"/>
              <c:extLst>
                <c:ext xmlns:c15="http://schemas.microsoft.com/office/drawing/2012/chart" uri="{CE6537A1-D6FC-4f65-9D91-7224C49458BB}"/>
                <c:ext xmlns:c16="http://schemas.microsoft.com/office/drawing/2014/chart" uri="{C3380CC4-5D6E-409C-BE32-E72D297353CC}">
                  <c16:uniqueId val="{00000007-6B57-4E50-8C23-94F9206A3695}"/>
                </c:ext>
              </c:extLst>
            </c:dLbl>
            <c:dLbl>
              <c:idx val="32"/>
              <c:layout>
                <c:manualLayout>
                  <c:x val="1.0332950631457926E-2"/>
                  <c:y val="-0.1306916784279689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6B57-4E50-8C23-94F9206A3695}"/>
                </c:ext>
              </c:extLst>
            </c:dLbl>
            <c:dLbl>
              <c:idx val="33"/>
              <c:delete val="1"/>
              <c:extLst>
                <c:ext xmlns:c15="http://schemas.microsoft.com/office/drawing/2012/chart" uri="{CE6537A1-D6FC-4f65-9D91-7224C49458BB}"/>
                <c:ext xmlns:c16="http://schemas.microsoft.com/office/drawing/2014/chart" uri="{C3380CC4-5D6E-409C-BE32-E72D297353CC}">
                  <c16:uniqueId val="{0000000C-6B57-4E50-8C23-94F9206A3695}"/>
                </c:ext>
              </c:extLst>
            </c:dLbl>
            <c:dLbl>
              <c:idx val="34"/>
              <c:delete val="1"/>
              <c:extLst>
                <c:ext xmlns:c15="http://schemas.microsoft.com/office/drawing/2012/chart" uri="{CE6537A1-D6FC-4f65-9D91-7224C49458BB}"/>
                <c:ext xmlns:c16="http://schemas.microsoft.com/office/drawing/2014/chart" uri="{C3380CC4-5D6E-409C-BE32-E72D297353CC}">
                  <c16:uniqueId val="{00000006-6B57-4E50-8C23-94F9206A3695}"/>
                </c:ext>
              </c:extLst>
            </c:dLbl>
            <c:dLbl>
              <c:idx val="35"/>
              <c:delete val="1"/>
              <c:extLst>
                <c:ext xmlns:c15="http://schemas.microsoft.com/office/drawing/2012/chart" uri="{CE6537A1-D6FC-4f65-9D91-7224C49458BB}"/>
                <c:ext xmlns:c16="http://schemas.microsoft.com/office/drawing/2014/chart" uri="{C3380CC4-5D6E-409C-BE32-E72D297353CC}">
                  <c16:uniqueId val="{0000000A-6B57-4E50-8C23-94F9206A3695}"/>
                </c:ext>
              </c:extLst>
            </c:dLbl>
            <c:dLbl>
              <c:idx val="36"/>
              <c:delete val="1"/>
              <c:extLst>
                <c:ext xmlns:c15="http://schemas.microsoft.com/office/drawing/2012/chart" uri="{CE6537A1-D6FC-4f65-9D91-7224C49458BB}"/>
                <c:ext xmlns:c16="http://schemas.microsoft.com/office/drawing/2014/chart" uri="{C3380CC4-5D6E-409C-BE32-E72D297353CC}">
                  <c16:uniqueId val="{00000008-6B57-4E50-8C23-94F9206A3695}"/>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'LIETUVIŲ ANALIZĖ'!$E$3:$E$39</c:f>
              <c:strCache>
                <c:ptCount val="37"/>
                <c:pt idx="0">
                  <c:v>PG17</c:v>
                </c:pt>
                <c:pt idx="1">
                  <c:v>PG8</c:v>
                </c:pt>
                <c:pt idx="2">
                  <c:v>SP2</c:v>
                </c:pt>
                <c:pt idx="3">
                  <c:v>G9</c:v>
                </c:pt>
                <c:pt idx="4">
                  <c:v>PG13</c:v>
                </c:pt>
                <c:pt idx="5">
                  <c:v>G7</c:v>
                </c:pt>
                <c:pt idx="6">
                  <c:v>PG16</c:v>
                </c:pt>
                <c:pt idx="7">
                  <c:v>PG10</c:v>
                </c:pt>
                <c:pt idx="8">
                  <c:v>PG2</c:v>
                </c:pt>
                <c:pt idx="9">
                  <c:v>PG5</c:v>
                </c:pt>
                <c:pt idx="10">
                  <c:v>PG11</c:v>
                </c:pt>
                <c:pt idx="11">
                  <c:v>P6</c:v>
                </c:pt>
                <c:pt idx="12">
                  <c:v>PG6</c:v>
                </c:pt>
                <c:pt idx="13">
                  <c:v>G8</c:v>
                </c:pt>
                <c:pt idx="14">
                  <c:v>G15</c:v>
                </c:pt>
                <c:pt idx="15">
                  <c:v>PG7</c:v>
                </c:pt>
                <c:pt idx="16">
                  <c:v>P2</c:v>
                </c:pt>
                <c:pt idx="17">
                  <c:v>PG15</c:v>
                </c:pt>
                <c:pt idx="18">
                  <c:v>PG3</c:v>
                </c:pt>
                <c:pt idx="19">
                  <c:v>PG9</c:v>
                </c:pt>
                <c:pt idx="20">
                  <c:v>PG14</c:v>
                </c:pt>
                <c:pt idx="21">
                  <c:v>PG4</c:v>
                </c:pt>
                <c:pt idx="22">
                  <c:v>P5</c:v>
                </c:pt>
                <c:pt idx="23">
                  <c:v>G3</c:v>
                </c:pt>
                <c:pt idx="24">
                  <c:v>P3</c:v>
                </c:pt>
                <c:pt idx="25">
                  <c:v>P1</c:v>
                </c:pt>
                <c:pt idx="26">
                  <c:v>PG1</c:v>
                </c:pt>
                <c:pt idx="27">
                  <c:v>G21</c:v>
                </c:pt>
                <c:pt idx="28">
                  <c:v>G6</c:v>
                </c:pt>
                <c:pt idx="29">
                  <c:v>PG12</c:v>
                </c:pt>
                <c:pt idx="30">
                  <c:v>P4</c:v>
                </c:pt>
                <c:pt idx="31">
                  <c:v>G4</c:v>
                </c:pt>
                <c:pt idx="32">
                  <c:v>G2</c:v>
                </c:pt>
                <c:pt idx="33">
                  <c:v>G5</c:v>
                </c:pt>
                <c:pt idx="34">
                  <c:v>G1</c:v>
                </c:pt>
                <c:pt idx="35">
                  <c:v>SP3</c:v>
                </c:pt>
                <c:pt idx="36">
                  <c:v>MC1</c:v>
                </c:pt>
              </c:strCache>
            </c:strRef>
          </c:cat>
          <c:val>
            <c:numRef>
              <c:f>'LIETUVIŲ ANALIZĖ'!$H$3:$H$39</c:f>
              <c:numCache>
                <c:formatCode>General</c:formatCode>
                <c:ptCount val="37"/>
                <c:pt idx="0">
                  <c:v>69.8</c:v>
                </c:pt>
                <c:pt idx="1">
                  <c:v>69.8</c:v>
                </c:pt>
                <c:pt idx="2">
                  <c:v>69.8</c:v>
                </c:pt>
                <c:pt idx="3">
                  <c:v>69.8</c:v>
                </c:pt>
                <c:pt idx="4">
                  <c:v>69.8</c:v>
                </c:pt>
                <c:pt idx="5">
                  <c:v>69.8</c:v>
                </c:pt>
                <c:pt idx="6">
                  <c:v>69.8</c:v>
                </c:pt>
                <c:pt idx="7">
                  <c:v>69.8</c:v>
                </c:pt>
                <c:pt idx="8">
                  <c:v>69.8</c:v>
                </c:pt>
                <c:pt idx="9">
                  <c:v>69.8</c:v>
                </c:pt>
                <c:pt idx="10">
                  <c:v>69.8</c:v>
                </c:pt>
                <c:pt idx="11">
                  <c:v>69.8</c:v>
                </c:pt>
                <c:pt idx="12">
                  <c:v>69.8</c:v>
                </c:pt>
                <c:pt idx="13">
                  <c:v>69.8</c:v>
                </c:pt>
                <c:pt idx="14">
                  <c:v>69.8</c:v>
                </c:pt>
                <c:pt idx="15">
                  <c:v>69.8</c:v>
                </c:pt>
                <c:pt idx="16">
                  <c:v>69.8</c:v>
                </c:pt>
                <c:pt idx="17">
                  <c:v>69.8</c:v>
                </c:pt>
                <c:pt idx="18">
                  <c:v>69.8</c:v>
                </c:pt>
                <c:pt idx="19">
                  <c:v>69.8</c:v>
                </c:pt>
                <c:pt idx="20">
                  <c:v>69.8</c:v>
                </c:pt>
                <c:pt idx="21">
                  <c:v>69.8</c:v>
                </c:pt>
                <c:pt idx="22">
                  <c:v>69.8</c:v>
                </c:pt>
                <c:pt idx="23">
                  <c:v>69.8</c:v>
                </c:pt>
                <c:pt idx="24">
                  <c:v>69.8</c:v>
                </c:pt>
                <c:pt idx="25">
                  <c:v>69.8</c:v>
                </c:pt>
                <c:pt idx="26">
                  <c:v>69.8</c:v>
                </c:pt>
                <c:pt idx="27">
                  <c:v>69.8</c:v>
                </c:pt>
                <c:pt idx="28">
                  <c:v>69.8</c:v>
                </c:pt>
                <c:pt idx="29">
                  <c:v>69.8</c:v>
                </c:pt>
                <c:pt idx="30">
                  <c:v>69.8</c:v>
                </c:pt>
                <c:pt idx="31">
                  <c:v>69.8</c:v>
                </c:pt>
                <c:pt idx="32">
                  <c:v>69.8</c:v>
                </c:pt>
                <c:pt idx="33">
                  <c:v>69.8</c:v>
                </c:pt>
                <c:pt idx="34">
                  <c:v>69.8</c:v>
                </c:pt>
                <c:pt idx="35">
                  <c:v>69.8</c:v>
                </c:pt>
                <c:pt idx="36">
                  <c:v>69.8</c:v>
                </c:pt>
              </c:numCache>
            </c:numRef>
          </c:val>
          <c:smooth val="0"/>
          <c:extLst>
            <c:ext xmlns:c16="http://schemas.microsoft.com/office/drawing/2014/chart" uri="{C3380CC4-5D6E-409C-BE32-E72D297353CC}">
              <c16:uniqueId val="{00000002-6B57-4E50-8C23-94F9206A3695}"/>
            </c:ext>
          </c:extLst>
        </c:ser>
        <c:dLbls>
          <c:showLegendKey val="0"/>
          <c:showVal val="0"/>
          <c:showCatName val="0"/>
          <c:showSerName val="0"/>
          <c:showPercent val="0"/>
          <c:showBubbleSize val="0"/>
        </c:dLbls>
        <c:marker val="1"/>
        <c:smooth val="0"/>
        <c:axId val="579811040"/>
        <c:axId val="579808416"/>
      </c:lineChart>
      <c:catAx>
        <c:axId val="57981104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9808416"/>
        <c:crosses val="autoZero"/>
        <c:auto val="1"/>
        <c:lblAlgn val="ctr"/>
        <c:lblOffset val="100"/>
        <c:noMultiLvlLbl val="0"/>
      </c:catAx>
      <c:valAx>
        <c:axId val="57980841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79811040"/>
        <c:crosses val="autoZero"/>
        <c:crossBetween val="between"/>
      </c:valAx>
      <c:spPr>
        <a:noFill/>
        <a:ln w="25400">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'analize matematika'!$F$2</c:f>
              <c:strCache>
                <c:ptCount val="1"/>
                <c:pt idx="0">
                  <c:v>Rezultato procentais vidurkis</c:v>
                </c:pt>
              </c:strCache>
            </c:strRef>
          </c:tx>
          <c:spPr>
            <a:solidFill>
              <a:schemeClr val="accent1"/>
            </a:solidFill>
            <a:ln>
              <a:noFill/>
            </a:ln>
            <a:effectLst/>
          </c:spPr>
          <c:invertIfNegative val="0"/>
          <c:cat>
            <c:strRef>
              <c:f>'analize matematika'!$E$3:$E$39</c:f>
              <c:strCache>
                <c:ptCount val="37"/>
                <c:pt idx="0">
                  <c:v>PG13</c:v>
                </c:pt>
                <c:pt idx="1">
                  <c:v>PG12</c:v>
                </c:pt>
                <c:pt idx="2">
                  <c:v>PG10</c:v>
                </c:pt>
                <c:pt idx="3">
                  <c:v>PG17</c:v>
                </c:pt>
                <c:pt idx="4">
                  <c:v>G15</c:v>
                </c:pt>
                <c:pt idx="5">
                  <c:v>PG5</c:v>
                </c:pt>
                <c:pt idx="6">
                  <c:v>PG8</c:v>
                </c:pt>
                <c:pt idx="7">
                  <c:v>PG2</c:v>
                </c:pt>
                <c:pt idx="8">
                  <c:v>PG1</c:v>
                </c:pt>
                <c:pt idx="9">
                  <c:v>P2</c:v>
                </c:pt>
                <c:pt idx="10">
                  <c:v>G9</c:v>
                </c:pt>
                <c:pt idx="11">
                  <c:v>PG16</c:v>
                </c:pt>
                <c:pt idx="12">
                  <c:v>P3</c:v>
                </c:pt>
                <c:pt idx="13">
                  <c:v>PG15</c:v>
                </c:pt>
                <c:pt idx="14">
                  <c:v>PG7</c:v>
                </c:pt>
                <c:pt idx="15">
                  <c:v>G8</c:v>
                </c:pt>
                <c:pt idx="16">
                  <c:v>P6</c:v>
                </c:pt>
                <c:pt idx="17">
                  <c:v>SP3</c:v>
                </c:pt>
                <c:pt idx="18">
                  <c:v>P1</c:v>
                </c:pt>
                <c:pt idx="19">
                  <c:v>PG14</c:v>
                </c:pt>
                <c:pt idx="20">
                  <c:v>PG6</c:v>
                </c:pt>
                <c:pt idx="21">
                  <c:v>PG4</c:v>
                </c:pt>
                <c:pt idx="22">
                  <c:v>G1</c:v>
                </c:pt>
                <c:pt idx="23">
                  <c:v>PG3</c:v>
                </c:pt>
                <c:pt idx="24">
                  <c:v>G7</c:v>
                </c:pt>
                <c:pt idx="25">
                  <c:v>PG11</c:v>
                </c:pt>
                <c:pt idx="26">
                  <c:v>G3</c:v>
                </c:pt>
                <c:pt idx="27">
                  <c:v>P5</c:v>
                </c:pt>
                <c:pt idx="28">
                  <c:v>PG9</c:v>
                </c:pt>
                <c:pt idx="29">
                  <c:v>SP2</c:v>
                </c:pt>
                <c:pt idx="30">
                  <c:v>G5</c:v>
                </c:pt>
                <c:pt idx="31">
                  <c:v>G2</c:v>
                </c:pt>
                <c:pt idx="32">
                  <c:v>G21</c:v>
                </c:pt>
                <c:pt idx="33">
                  <c:v>P4</c:v>
                </c:pt>
                <c:pt idx="34">
                  <c:v>G6</c:v>
                </c:pt>
                <c:pt idx="35">
                  <c:v>G4</c:v>
                </c:pt>
                <c:pt idx="36">
                  <c:v>MC1</c:v>
                </c:pt>
              </c:strCache>
            </c:strRef>
          </c:cat>
          <c:val>
            <c:numRef>
              <c:f>'analize matematika'!$F$3:$F$39</c:f>
              <c:numCache>
                <c:formatCode>General</c:formatCode>
                <c:ptCount val="37"/>
                <c:pt idx="0">
                  <c:v>64.7</c:v>
                </c:pt>
                <c:pt idx="1">
                  <c:v>62.3</c:v>
                </c:pt>
                <c:pt idx="2">
                  <c:v>62</c:v>
                </c:pt>
                <c:pt idx="3">
                  <c:v>61.2</c:v>
                </c:pt>
                <c:pt idx="4">
                  <c:v>60.4</c:v>
                </c:pt>
                <c:pt idx="5">
                  <c:v>58.9</c:v>
                </c:pt>
                <c:pt idx="6">
                  <c:v>58.7</c:v>
                </c:pt>
                <c:pt idx="7">
                  <c:v>58.1</c:v>
                </c:pt>
                <c:pt idx="8">
                  <c:v>57.9</c:v>
                </c:pt>
                <c:pt idx="9">
                  <c:v>57.8</c:v>
                </c:pt>
                <c:pt idx="10">
                  <c:v>54.3</c:v>
                </c:pt>
                <c:pt idx="11">
                  <c:v>53.7</c:v>
                </c:pt>
                <c:pt idx="12">
                  <c:v>53</c:v>
                </c:pt>
                <c:pt idx="13">
                  <c:v>52.5</c:v>
                </c:pt>
                <c:pt idx="14">
                  <c:v>51.9</c:v>
                </c:pt>
                <c:pt idx="15">
                  <c:v>50.8</c:v>
                </c:pt>
                <c:pt idx="16">
                  <c:v>49.8</c:v>
                </c:pt>
                <c:pt idx="17">
                  <c:v>48.4</c:v>
                </c:pt>
                <c:pt idx="18">
                  <c:v>48.4</c:v>
                </c:pt>
                <c:pt idx="19">
                  <c:v>47.3</c:v>
                </c:pt>
                <c:pt idx="20">
                  <c:v>45.8</c:v>
                </c:pt>
                <c:pt idx="21">
                  <c:v>45.8</c:v>
                </c:pt>
                <c:pt idx="22">
                  <c:v>45.5</c:v>
                </c:pt>
                <c:pt idx="23">
                  <c:v>45.3</c:v>
                </c:pt>
                <c:pt idx="24">
                  <c:v>45</c:v>
                </c:pt>
                <c:pt idx="25">
                  <c:v>43.6</c:v>
                </c:pt>
                <c:pt idx="26">
                  <c:v>43.5</c:v>
                </c:pt>
                <c:pt idx="27">
                  <c:v>42</c:v>
                </c:pt>
                <c:pt idx="28">
                  <c:v>41.2</c:v>
                </c:pt>
                <c:pt idx="29">
                  <c:v>41.1</c:v>
                </c:pt>
                <c:pt idx="30">
                  <c:v>40.4</c:v>
                </c:pt>
                <c:pt idx="31">
                  <c:v>39.299999999999997</c:v>
                </c:pt>
                <c:pt idx="32">
                  <c:v>36.700000000000003</c:v>
                </c:pt>
                <c:pt idx="33">
                  <c:v>34.9</c:v>
                </c:pt>
                <c:pt idx="34">
                  <c:v>34.5</c:v>
                </c:pt>
                <c:pt idx="35">
                  <c:v>33.5</c:v>
                </c:pt>
                <c:pt idx="36">
                  <c:v>32.299999999999997</c:v>
                </c:pt>
              </c:numCache>
            </c:numRef>
          </c:val>
          <c:extLst>
            <c:ext xmlns:c16="http://schemas.microsoft.com/office/drawing/2014/chart" uri="{C3380CC4-5D6E-409C-BE32-E72D297353CC}">
              <c16:uniqueId val="{00000000-D36A-43EF-979F-DA8EBDFF0C64}"/>
            </c:ext>
          </c:extLst>
        </c:ser>
        <c:dLbls>
          <c:showLegendKey val="0"/>
          <c:showVal val="0"/>
          <c:showCatName val="0"/>
          <c:showSerName val="0"/>
          <c:showPercent val="0"/>
          <c:showBubbleSize val="0"/>
        </c:dLbls>
        <c:gapWidth val="219"/>
        <c:overlap val="-27"/>
        <c:axId val="582149584"/>
        <c:axId val="582152536"/>
      </c:barChart>
      <c:lineChart>
        <c:grouping val="standard"/>
        <c:varyColors val="0"/>
        <c:ser>
          <c:idx val="1"/>
          <c:order val="1"/>
          <c:tx>
            <c:strRef>
              <c:f>'analize matematika'!$G$2</c:f>
              <c:strCache>
                <c:ptCount val="1"/>
                <c:pt idx="0">
                  <c:v>Savivaldybės vidurkis</c:v>
                </c:pt>
              </c:strCache>
            </c:strRef>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28-D36A-43EF-979F-DA8EBDFF0C64}"/>
                </c:ext>
              </c:extLst>
            </c:dLbl>
            <c:dLbl>
              <c:idx val="1"/>
              <c:delete val="1"/>
              <c:extLst>
                <c:ext xmlns:c15="http://schemas.microsoft.com/office/drawing/2012/chart" uri="{CE6537A1-D6FC-4f65-9D91-7224C49458BB}"/>
                <c:ext xmlns:c16="http://schemas.microsoft.com/office/drawing/2014/chart" uri="{C3380CC4-5D6E-409C-BE32-E72D297353CC}">
                  <c16:uniqueId val="{00000027-D36A-43EF-979F-DA8EBDFF0C64}"/>
                </c:ext>
              </c:extLst>
            </c:dLbl>
            <c:dLbl>
              <c:idx val="2"/>
              <c:delete val="1"/>
              <c:extLst>
                <c:ext xmlns:c15="http://schemas.microsoft.com/office/drawing/2012/chart" uri="{CE6537A1-D6FC-4f65-9D91-7224C49458BB}"/>
                <c:ext xmlns:c16="http://schemas.microsoft.com/office/drawing/2014/chart" uri="{C3380CC4-5D6E-409C-BE32-E72D297353CC}">
                  <c16:uniqueId val="{00000026-D36A-43EF-979F-DA8EBDFF0C64}"/>
                </c:ext>
              </c:extLst>
            </c:dLbl>
            <c:dLbl>
              <c:idx val="3"/>
              <c:delete val="1"/>
              <c:extLst>
                <c:ext xmlns:c15="http://schemas.microsoft.com/office/drawing/2012/chart" uri="{CE6537A1-D6FC-4f65-9D91-7224C49458BB}"/>
                <c:ext xmlns:c16="http://schemas.microsoft.com/office/drawing/2014/chart" uri="{C3380CC4-5D6E-409C-BE32-E72D297353CC}">
                  <c16:uniqueId val="{00000025-D36A-43EF-979F-DA8EBDFF0C64}"/>
                </c:ext>
              </c:extLst>
            </c:dLbl>
            <c:dLbl>
              <c:idx val="4"/>
              <c:delete val="1"/>
              <c:extLst>
                <c:ext xmlns:c15="http://schemas.microsoft.com/office/drawing/2012/chart" uri="{CE6537A1-D6FC-4f65-9D91-7224C49458BB}"/>
                <c:ext xmlns:c16="http://schemas.microsoft.com/office/drawing/2014/chart" uri="{C3380CC4-5D6E-409C-BE32-E72D297353CC}">
                  <c16:uniqueId val="{00000024-D36A-43EF-979F-DA8EBDFF0C64}"/>
                </c:ext>
              </c:extLst>
            </c:dLbl>
            <c:dLbl>
              <c:idx val="5"/>
              <c:delete val="1"/>
              <c:extLst>
                <c:ext xmlns:c15="http://schemas.microsoft.com/office/drawing/2012/chart" uri="{CE6537A1-D6FC-4f65-9D91-7224C49458BB}"/>
                <c:ext xmlns:c16="http://schemas.microsoft.com/office/drawing/2014/chart" uri="{C3380CC4-5D6E-409C-BE32-E72D297353CC}">
                  <c16:uniqueId val="{00000023-D36A-43EF-979F-DA8EBDFF0C64}"/>
                </c:ext>
              </c:extLst>
            </c:dLbl>
            <c:dLbl>
              <c:idx val="6"/>
              <c:delete val="1"/>
              <c:extLst>
                <c:ext xmlns:c15="http://schemas.microsoft.com/office/drawing/2012/chart" uri="{CE6537A1-D6FC-4f65-9D91-7224C49458BB}"/>
                <c:ext xmlns:c16="http://schemas.microsoft.com/office/drawing/2014/chart" uri="{C3380CC4-5D6E-409C-BE32-E72D297353CC}">
                  <c16:uniqueId val="{00000022-D36A-43EF-979F-DA8EBDFF0C64}"/>
                </c:ext>
              </c:extLst>
            </c:dLbl>
            <c:dLbl>
              <c:idx val="7"/>
              <c:delete val="1"/>
              <c:extLst>
                <c:ext xmlns:c15="http://schemas.microsoft.com/office/drawing/2012/chart" uri="{CE6537A1-D6FC-4f65-9D91-7224C49458BB}"/>
                <c:ext xmlns:c16="http://schemas.microsoft.com/office/drawing/2014/chart" uri="{C3380CC4-5D6E-409C-BE32-E72D297353CC}">
                  <c16:uniqueId val="{00000021-D36A-43EF-979F-DA8EBDFF0C64}"/>
                </c:ext>
              </c:extLst>
            </c:dLbl>
            <c:dLbl>
              <c:idx val="8"/>
              <c:delete val="1"/>
              <c:extLst>
                <c:ext xmlns:c15="http://schemas.microsoft.com/office/drawing/2012/chart" uri="{CE6537A1-D6FC-4f65-9D91-7224C49458BB}"/>
                <c:ext xmlns:c16="http://schemas.microsoft.com/office/drawing/2014/chart" uri="{C3380CC4-5D6E-409C-BE32-E72D297353CC}">
                  <c16:uniqueId val="{00000020-D36A-43EF-979F-DA8EBDFF0C64}"/>
                </c:ext>
              </c:extLst>
            </c:dLbl>
            <c:dLbl>
              <c:idx val="9"/>
              <c:delete val="1"/>
              <c:extLst>
                <c:ext xmlns:c15="http://schemas.microsoft.com/office/drawing/2012/chart" uri="{CE6537A1-D6FC-4f65-9D91-7224C49458BB}"/>
                <c:ext xmlns:c16="http://schemas.microsoft.com/office/drawing/2014/chart" uri="{C3380CC4-5D6E-409C-BE32-E72D297353CC}">
                  <c16:uniqueId val="{0000001F-D36A-43EF-979F-DA8EBDFF0C64}"/>
                </c:ext>
              </c:extLst>
            </c:dLbl>
            <c:dLbl>
              <c:idx val="10"/>
              <c:delete val="1"/>
              <c:extLst>
                <c:ext xmlns:c15="http://schemas.microsoft.com/office/drawing/2012/chart" uri="{CE6537A1-D6FC-4f65-9D91-7224C49458BB}"/>
                <c:ext xmlns:c16="http://schemas.microsoft.com/office/drawing/2014/chart" uri="{C3380CC4-5D6E-409C-BE32-E72D297353CC}">
                  <c16:uniqueId val="{0000001E-D36A-43EF-979F-DA8EBDFF0C64}"/>
                </c:ext>
              </c:extLst>
            </c:dLbl>
            <c:dLbl>
              <c:idx val="11"/>
              <c:delete val="1"/>
              <c:extLst>
                <c:ext xmlns:c15="http://schemas.microsoft.com/office/drawing/2012/chart" uri="{CE6537A1-D6FC-4f65-9D91-7224C49458BB}"/>
                <c:ext xmlns:c16="http://schemas.microsoft.com/office/drawing/2014/chart" uri="{C3380CC4-5D6E-409C-BE32-E72D297353CC}">
                  <c16:uniqueId val="{0000001D-D36A-43EF-979F-DA8EBDFF0C64}"/>
                </c:ext>
              </c:extLst>
            </c:dLbl>
            <c:dLbl>
              <c:idx val="12"/>
              <c:delete val="1"/>
              <c:extLst>
                <c:ext xmlns:c15="http://schemas.microsoft.com/office/drawing/2012/chart" uri="{CE6537A1-D6FC-4f65-9D91-7224C49458BB}"/>
                <c:ext xmlns:c16="http://schemas.microsoft.com/office/drawing/2014/chart" uri="{C3380CC4-5D6E-409C-BE32-E72D297353CC}">
                  <c16:uniqueId val="{0000001C-D36A-43EF-979F-DA8EBDFF0C64}"/>
                </c:ext>
              </c:extLst>
            </c:dLbl>
            <c:dLbl>
              <c:idx val="13"/>
              <c:delete val="1"/>
              <c:extLst>
                <c:ext xmlns:c15="http://schemas.microsoft.com/office/drawing/2012/chart" uri="{CE6537A1-D6FC-4f65-9D91-7224C49458BB}"/>
                <c:ext xmlns:c16="http://schemas.microsoft.com/office/drawing/2014/chart" uri="{C3380CC4-5D6E-409C-BE32-E72D297353CC}">
                  <c16:uniqueId val="{0000001B-D36A-43EF-979F-DA8EBDFF0C64}"/>
                </c:ext>
              </c:extLst>
            </c:dLbl>
            <c:dLbl>
              <c:idx val="14"/>
              <c:delete val="1"/>
              <c:extLst>
                <c:ext xmlns:c15="http://schemas.microsoft.com/office/drawing/2012/chart" uri="{CE6537A1-D6FC-4f65-9D91-7224C49458BB}"/>
                <c:ext xmlns:c16="http://schemas.microsoft.com/office/drawing/2014/chart" uri="{C3380CC4-5D6E-409C-BE32-E72D297353CC}">
                  <c16:uniqueId val="{0000001A-D36A-43EF-979F-DA8EBDFF0C64}"/>
                </c:ext>
              </c:extLst>
            </c:dLbl>
            <c:dLbl>
              <c:idx val="15"/>
              <c:delete val="1"/>
              <c:extLst>
                <c:ext xmlns:c15="http://schemas.microsoft.com/office/drawing/2012/chart" uri="{CE6537A1-D6FC-4f65-9D91-7224C49458BB}"/>
                <c:ext xmlns:c16="http://schemas.microsoft.com/office/drawing/2014/chart" uri="{C3380CC4-5D6E-409C-BE32-E72D297353CC}">
                  <c16:uniqueId val="{00000019-D36A-43EF-979F-DA8EBDFF0C64}"/>
                </c:ext>
              </c:extLst>
            </c:dLbl>
            <c:dLbl>
              <c:idx val="16"/>
              <c:delete val="1"/>
              <c:extLst>
                <c:ext xmlns:c15="http://schemas.microsoft.com/office/drawing/2012/chart" uri="{CE6537A1-D6FC-4f65-9D91-7224C49458BB}"/>
                <c:ext xmlns:c16="http://schemas.microsoft.com/office/drawing/2014/chart" uri="{C3380CC4-5D6E-409C-BE32-E72D297353CC}">
                  <c16:uniqueId val="{00000018-D36A-43EF-979F-DA8EBDFF0C64}"/>
                </c:ext>
              </c:extLst>
            </c:dLbl>
            <c:dLbl>
              <c:idx val="17"/>
              <c:delete val="1"/>
              <c:extLst>
                <c:ext xmlns:c15="http://schemas.microsoft.com/office/drawing/2012/chart" uri="{CE6537A1-D6FC-4f65-9D91-7224C49458BB}"/>
                <c:ext xmlns:c16="http://schemas.microsoft.com/office/drawing/2014/chart" uri="{C3380CC4-5D6E-409C-BE32-E72D297353CC}">
                  <c16:uniqueId val="{00000017-D36A-43EF-979F-DA8EBDFF0C64}"/>
                </c:ext>
              </c:extLst>
            </c:dLbl>
            <c:dLbl>
              <c:idx val="18"/>
              <c:delete val="1"/>
              <c:extLst>
                <c:ext xmlns:c15="http://schemas.microsoft.com/office/drawing/2012/chart" uri="{CE6537A1-D6FC-4f65-9D91-7224C49458BB}"/>
                <c:ext xmlns:c16="http://schemas.microsoft.com/office/drawing/2014/chart" uri="{C3380CC4-5D6E-409C-BE32-E72D297353CC}">
                  <c16:uniqueId val="{00000016-D36A-43EF-979F-DA8EBDFF0C64}"/>
                </c:ext>
              </c:extLst>
            </c:dLbl>
            <c:dLbl>
              <c:idx val="19"/>
              <c:delete val="1"/>
              <c:extLst>
                <c:ext xmlns:c15="http://schemas.microsoft.com/office/drawing/2012/chart" uri="{CE6537A1-D6FC-4f65-9D91-7224C49458BB}"/>
                <c:ext xmlns:c16="http://schemas.microsoft.com/office/drawing/2014/chart" uri="{C3380CC4-5D6E-409C-BE32-E72D297353CC}">
                  <c16:uniqueId val="{00000015-D36A-43EF-979F-DA8EBDFF0C64}"/>
                </c:ext>
              </c:extLst>
            </c:dLbl>
            <c:dLbl>
              <c:idx val="20"/>
              <c:delete val="1"/>
              <c:extLst>
                <c:ext xmlns:c15="http://schemas.microsoft.com/office/drawing/2012/chart" uri="{CE6537A1-D6FC-4f65-9D91-7224C49458BB}"/>
                <c:ext xmlns:c16="http://schemas.microsoft.com/office/drawing/2014/chart" uri="{C3380CC4-5D6E-409C-BE32-E72D297353CC}">
                  <c16:uniqueId val="{00000014-D36A-43EF-979F-DA8EBDFF0C64}"/>
                </c:ext>
              </c:extLst>
            </c:dLbl>
            <c:dLbl>
              <c:idx val="21"/>
              <c:delete val="1"/>
              <c:extLst>
                <c:ext xmlns:c15="http://schemas.microsoft.com/office/drawing/2012/chart" uri="{CE6537A1-D6FC-4f65-9D91-7224C49458BB}"/>
                <c:ext xmlns:c16="http://schemas.microsoft.com/office/drawing/2014/chart" uri="{C3380CC4-5D6E-409C-BE32-E72D297353CC}">
                  <c16:uniqueId val="{00000013-D36A-43EF-979F-DA8EBDFF0C64}"/>
                </c:ext>
              </c:extLst>
            </c:dLbl>
            <c:dLbl>
              <c:idx val="22"/>
              <c:delete val="1"/>
              <c:extLst>
                <c:ext xmlns:c15="http://schemas.microsoft.com/office/drawing/2012/chart" uri="{CE6537A1-D6FC-4f65-9D91-7224C49458BB}"/>
                <c:ext xmlns:c16="http://schemas.microsoft.com/office/drawing/2014/chart" uri="{C3380CC4-5D6E-409C-BE32-E72D297353CC}">
                  <c16:uniqueId val="{00000012-D36A-43EF-979F-DA8EBDFF0C64}"/>
                </c:ext>
              </c:extLst>
            </c:dLbl>
            <c:dLbl>
              <c:idx val="23"/>
              <c:delete val="1"/>
              <c:extLst>
                <c:ext xmlns:c15="http://schemas.microsoft.com/office/drawing/2012/chart" uri="{CE6537A1-D6FC-4f65-9D91-7224C49458BB}"/>
                <c:ext xmlns:c16="http://schemas.microsoft.com/office/drawing/2014/chart" uri="{C3380CC4-5D6E-409C-BE32-E72D297353CC}">
                  <c16:uniqueId val="{00000011-D36A-43EF-979F-DA8EBDFF0C64}"/>
                </c:ext>
              </c:extLst>
            </c:dLbl>
            <c:dLbl>
              <c:idx val="24"/>
              <c:delete val="1"/>
              <c:extLst>
                <c:ext xmlns:c15="http://schemas.microsoft.com/office/drawing/2012/chart" uri="{CE6537A1-D6FC-4f65-9D91-7224C49458BB}"/>
                <c:ext xmlns:c16="http://schemas.microsoft.com/office/drawing/2014/chart" uri="{C3380CC4-5D6E-409C-BE32-E72D297353CC}">
                  <c16:uniqueId val="{00000010-D36A-43EF-979F-DA8EBDFF0C64}"/>
                </c:ext>
              </c:extLst>
            </c:dLbl>
            <c:dLbl>
              <c:idx val="25"/>
              <c:delete val="1"/>
              <c:extLst>
                <c:ext xmlns:c15="http://schemas.microsoft.com/office/drawing/2012/chart" uri="{CE6537A1-D6FC-4f65-9D91-7224C49458BB}"/>
                <c:ext xmlns:c16="http://schemas.microsoft.com/office/drawing/2014/chart" uri="{C3380CC4-5D6E-409C-BE32-E72D297353CC}">
                  <c16:uniqueId val="{0000000F-D36A-43EF-979F-DA8EBDFF0C64}"/>
                </c:ext>
              </c:extLst>
            </c:dLbl>
            <c:dLbl>
              <c:idx val="26"/>
              <c:delete val="1"/>
              <c:extLst>
                <c:ext xmlns:c15="http://schemas.microsoft.com/office/drawing/2012/chart" uri="{CE6537A1-D6FC-4f65-9D91-7224C49458BB}"/>
                <c:ext xmlns:c16="http://schemas.microsoft.com/office/drawing/2014/chart" uri="{C3380CC4-5D6E-409C-BE32-E72D297353CC}">
                  <c16:uniqueId val="{0000000E-D36A-43EF-979F-DA8EBDFF0C64}"/>
                </c:ext>
              </c:extLst>
            </c:dLbl>
            <c:dLbl>
              <c:idx val="27"/>
              <c:delete val="1"/>
              <c:extLst>
                <c:ext xmlns:c15="http://schemas.microsoft.com/office/drawing/2012/chart" uri="{CE6537A1-D6FC-4f65-9D91-7224C49458BB}"/>
                <c:ext xmlns:c16="http://schemas.microsoft.com/office/drawing/2014/chart" uri="{C3380CC4-5D6E-409C-BE32-E72D297353CC}">
                  <c16:uniqueId val="{0000000D-D36A-43EF-979F-DA8EBDFF0C64}"/>
                </c:ext>
              </c:extLst>
            </c:dLbl>
            <c:dLbl>
              <c:idx val="28"/>
              <c:delete val="1"/>
              <c:extLst>
                <c:ext xmlns:c15="http://schemas.microsoft.com/office/drawing/2012/chart" uri="{CE6537A1-D6FC-4f65-9D91-7224C49458BB}"/>
                <c:ext xmlns:c16="http://schemas.microsoft.com/office/drawing/2014/chart" uri="{C3380CC4-5D6E-409C-BE32-E72D297353CC}">
                  <c16:uniqueId val="{0000000C-D36A-43EF-979F-DA8EBDFF0C64}"/>
                </c:ext>
              </c:extLst>
            </c:dLbl>
            <c:dLbl>
              <c:idx val="29"/>
              <c:delete val="1"/>
              <c:extLst>
                <c:ext xmlns:c15="http://schemas.microsoft.com/office/drawing/2012/chart" uri="{CE6537A1-D6FC-4f65-9D91-7224C49458BB}"/>
                <c:ext xmlns:c16="http://schemas.microsoft.com/office/drawing/2014/chart" uri="{C3380CC4-5D6E-409C-BE32-E72D297353CC}">
                  <c16:uniqueId val="{0000000B-D36A-43EF-979F-DA8EBDFF0C64}"/>
                </c:ext>
              </c:extLst>
            </c:dLbl>
            <c:dLbl>
              <c:idx val="30"/>
              <c:delete val="1"/>
              <c:extLst>
                <c:ext xmlns:c15="http://schemas.microsoft.com/office/drawing/2012/chart" uri="{CE6537A1-D6FC-4f65-9D91-7224C49458BB}"/>
                <c:ext xmlns:c16="http://schemas.microsoft.com/office/drawing/2014/chart" uri="{C3380CC4-5D6E-409C-BE32-E72D297353CC}">
                  <c16:uniqueId val="{0000000A-D36A-43EF-979F-DA8EBDFF0C64}"/>
                </c:ext>
              </c:extLst>
            </c:dLbl>
            <c:dLbl>
              <c:idx val="31"/>
              <c:delete val="1"/>
              <c:extLst>
                <c:ext xmlns:c15="http://schemas.microsoft.com/office/drawing/2012/chart" uri="{CE6537A1-D6FC-4f65-9D91-7224C49458BB}"/>
                <c:ext xmlns:c16="http://schemas.microsoft.com/office/drawing/2014/chart" uri="{C3380CC4-5D6E-409C-BE32-E72D297353CC}">
                  <c16:uniqueId val="{00000009-D36A-43EF-979F-DA8EBDFF0C64}"/>
                </c:ext>
              </c:extLst>
            </c:dLbl>
            <c:dLbl>
              <c:idx val="32"/>
              <c:delete val="1"/>
              <c:extLst>
                <c:ext xmlns:c15="http://schemas.microsoft.com/office/drawing/2012/chart" uri="{CE6537A1-D6FC-4f65-9D91-7224C49458BB}"/>
                <c:ext xmlns:c16="http://schemas.microsoft.com/office/drawing/2014/chart" uri="{C3380CC4-5D6E-409C-BE32-E72D297353CC}">
                  <c16:uniqueId val="{00000008-D36A-43EF-979F-DA8EBDFF0C64}"/>
                </c:ext>
              </c:extLst>
            </c:dLbl>
            <c:dLbl>
              <c:idx val="33"/>
              <c:delete val="1"/>
              <c:extLst>
                <c:ext xmlns:c15="http://schemas.microsoft.com/office/drawing/2012/chart" uri="{CE6537A1-D6FC-4f65-9D91-7224C49458BB}"/>
                <c:ext xmlns:c16="http://schemas.microsoft.com/office/drawing/2014/chart" uri="{C3380CC4-5D6E-409C-BE32-E72D297353CC}">
                  <c16:uniqueId val="{00000007-D36A-43EF-979F-DA8EBDFF0C64}"/>
                </c:ext>
              </c:extLst>
            </c:dLbl>
            <c:dLbl>
              <c:idx val="34"/>
              <c:layout>
                <c:manualLayout>
                  <c:x val="5.7405281285878304E-3"/>
                  <c:y val="-0.1696211145554490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36A-43EF-979F-DA8EBDFF0C64}"/>
                </c:ext>
              </c:extLst>
            </c:dLbl>
            <c:dLbl>
              <c:idx val="35"/>
              <c:delete val="1"/>
              <c:extLst>
                <c:ext xmlns:c15="http://schemas.microsoft.com/office/drawing/2012/chart" uri="{CE6537A1-D6FC-4f65-9D91-7224C49458BB}"/>
                <c:ext xmlns:c16="http://schemas.microsoft.com/office/drawing/2014/chart" uri="{C3380CC4-5D6E-409C-BE32-E72D297353CC}">
                  <c16:uniqueId val="{00000006-D36A-43EF-979F-DA8EBDFF0C64}"/>
                </c:ext>
              </c:extLst>
            </c:dLbl>
            <c:dLbl>
              <c:idx val="36"/>
              <c:delete val="1"/>
              <c:extLst>
                <c:ext xmlns:c15="http://schemas.microsoft.com/office/drawing/2012/chart" uri="{CE6537A1-D6FC-4f65-9D91-7224C49458BB}"/>
                <c:ext xmlns:c16="http://schemas.microsoft.com/office/drawing/2014/chart" uri="{C3380CC4-5D6E-409C-BE32-E72D297353CC}">
                  <c16:uniqueId val="{00000005-D36A-43EF-979F-DA8EBDFF0C6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 matematika'!$E$3:$E$39</c:f>
              <c:strCache>
                <c:ptCount val="37"/>
                <c:pt idx="0">
                  <c:v>PG13</c:v>
                </c:pt>
                <c:pt idx="1">
                  <c:v>PG12</c:v>
                </c:pt>
                <c:pt idx="2">
                  <c:v>PG10</c:v>
                </c:pt>
                <c:pt idx="3">
                  <c:v>PG17</c:v>
                </c:pt>
                <c:pt idx="4">
                  <c:v>G15</c:v>
                </c:pt>
                <c:pt idx="5">
                  <c:v>PG5</c:v>
                </c:pt>
                <c:pt idx="6">
                  <c:v>PG8</c:v>
                </c:pt>
                <c:pt idx="7">
                  <c:v>PG2</c:v>
                </c:pt>
                <c:pt idx="8">
                  <c:v>PG1</c:v>
                </c:pt>
                <c:pt idx="9">
                  <c:v>P2</c:v>
                </c:pt>
                <c:pt idx="10">
                  <c:v>G9</c:v>
                </c:pt>
                <c:pt idx="11">
                  <c:v>PG16</c:v>
                </c:pt>
                <c:pt idx="12">
                  <c:v>P3</c:v>
                </c:pt>
                <c:pt idx="13">
                  <c:v>PG15</c:v>
                </c:pt>
                <c:pt idx="14">
                  <c:v>PG7</c:v>
                </c:pt>
                <c:pt idx="15">
                  <c:v>G8</c:v>
                </c:pt>
                <c:pt idx="16">
                  <c:v>P6</c:v>
                </c:pt>
                <c:pt idx="17">
                  <c:v>SP3</c:v>
                </c:pt>
                <c:pt idx="18">
                  <c:v>P1</c:v>
                </c:pt>
                <c:pt idx="19">
                  <c:v>PG14</c:v>
                </c:pt>
                <c:pt idx="20">
                  <c:v>PG6</c:v>
                </c:pt>
                <c:pt idx="21">
                  <c:v>PG4</c:v>
                </c:pt>
                <c:pt idx="22">
                  <c:v>G1</c:v>
                </c:pt>
                <c:pt idx="23">
                  <c:v>PG3</c:v>
                </c:pt>
                <c:pt idx="24">
                  <c:v>G7</c:v>
                </c:pt>
                <c:pt idx="25">
                  <c:v>PG11</c:v>
                </c:pt>
                <c:pt idx="26">
                  <c:v>G3</c:v>
                </c:pt>
                <c:pt idx="27">
                  <c:v>P5</c:v>
                </c:pt>
                <c:pt idx="28">
                  <c:v>PG9</c:v>
                </c:pt>
                <c:pt idx="29">
                  <c:v>SP2</c:v>
                </c:pt>
                <c:pt idx="30">
                  <c:v>G5</c:v>
                </c:pt>
                <c:pt idx="31">
                  <c:v>G2</c:v>
                </c:pt>
                <c:pt idx="32">
                  <c:v>G21</c:v>
                </c:pt>
                <c:pt idx="33">
                  <c:v>P4</c:v>
                </c:pt>
                <c:pt idx="34">
                  <c:v>G6</c:v>
                </c:pt>
                <c:pt idx="35">
                  <c:v>G4</c:v>
                </c:pt>
                <c:pt idx="36">
                  <c:v>MC1</c:v>
                </c:pt>
              </c:strCache>
            </c:strRef>
          </c:cat>
          <c:val>
            <c:numRef>
              <c:f>'analize matematika'!$G$3:$G$39</c:f>
              <c:numCache>
                <c:formatCode>General</c:formatCode>
                <c:ptCount val="37"/>
                <c:pt idx="0">
                  <c:v>50.8</c:v>
                </c:pt>
                <c:pt idx="1">
                  <c:v>50.8</c:v>
                </c:pt>
                <c:pt idx="2">
                  <c:v>50.8</c:v>
                </c:pt>
                <c:pt idx="3">
                  <c:v>50.8</c:v>
                </c:pt>
                <c:pt idx="4">
                  <c:v>50.8</c:v>
                </c:pt>
                <c:pt idx="5">
                  <c:v>50.8</c:v>
                </c:pt>
                <c:pt idx="6">
                  <c:v>50.8</c:v>
                </c:pt>
                <c:pt idx="7">
                  <c:v>50.8</c:v>
                </c:pt>
                <c:pt idx="8">
                  <c:v>50.8</c:v>
                </c:pt>
                <c:pt idx="9">
                  <c:v>50.8</c:v>
                </c:pt>
                <c:pt idx="10">
                  <c:v>50.8</c:v>
                </c:pt>
                <c:pt idx="11">
                  <c:v>50.8</c:v>
                </c:pt>
                <c:pt idx="12">
                  <c:v>50.8</c:v>
                </c:pt>
                <c:pt idx="13">
                  <c:v>50.8</c:v>
                </c:pt>
                <c:pt idx="14">
                  <c:v>50.8</c:v>
                </c:pt>
                <c:pt idx="15">
                  <c:v>50.8</c:v>
                </c:pt>
                <c:pt idx="16">
                  <c:v>50.8</c:v>
                </c:pt>
                <c:pt idx="17">
                  <c:v>50.8</c:v>
                </c:pt>
                <c:pt idx="18">
                  <c:v>50.8</c:v>
                </c:pt>
                <c:pt idx="19">
                  <c:v>50.8</c:v>
                </c:pt>
                <c:pt idx="20">
                  <c:v>50.8</c:v>
                </c:pt>
                <c:pt idx="21">
                  <c:v>50.8</c:v>
                </c:pt>
                <c:pt idx="22">
                  <c:v>50.8</c:v>
                </c:pt>
                <c:pt idx="23">
                  <c:v>50.8</c:v>
                </c:pt>
                <c:pt idx="24">
                  <c:v>50.8</c:v>
                </c:pt>
                <c:pt idx="25">
                  <c:v>50.8</c:v>
                </c:pt>
                <c:pt idx="26">
                  <c:v>50.8</c:v>
                </c:pt>
                <c:pt idx="27">
                  <c:v>50.8</c:v>
                </c:pt>
                <c:pt idx="28">
                  <c:v>50.8</c:v>
                </c:pt>
                <c:pt idx="29">
                  <c:v>50.8</c:v>
                </c:pt>
                <c:pt idx="30">
                  <c:v>50.8</c:v>
                </c:pt>
                <c:pt idx="31">
                  <c:v>50.8</c:v>
                </c:pt>
                <c:pt idx="32">
                  <c:v>50.8</c:v>
                </c:pt>
                <c:pt idx="33">
                  <c:v>50.8</c:v>
                </c:pt>
                <c:pt idx="34">
                  <c:v>50.8</c:v>
                </c:pt>
                <c:pt idx="35">
                  <c:v>50.8</c:v>
                </c:pt>
                <c:pt idx="36">
                  <c:v>50.8</c:v>
                </c:pt>
              </c:numCache>
            </c:numRef>
          </c:val>
          <c:smooth val="0"/>
          <c:extLst>
            <c:ext xmlns:c16="http://schemas.microsoft.com/office/drawing/2014/chart" uri="{C3380CC4-5D6E-409C-BE32-E72D297353CC}">
              <c16:uniqueId val="{00000001-D36A-43EF-979F-DA8EBDFF0C64}"/>
            </c:ext>
          </c:extLst>
        </c:ser>
        <c:ser>
          <c:idx val="2"/>
          <c:order val="2"/>
          <c:tx>
            <c:strRef>
              <c:f>'analize matematika'!$H$2</c:f>
              <c:strCache>
                <c:ptCount val="1"/>
                <c:pt idx="0">
                  <c:v>Šalies vidurkis</c:v>
                </c:pt>
              </c:strCache>
            </c:strRef>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4C-D36A-43EF-979F-DA8EBDFF0C64}"/>
                </c:ext>
              </c:extLst>
            </c:dLbl>
            <c:dLbl>
              <c:idx val="1"/>
              <c:delete val="1"/>
              <c:extLst>
                <c:ext xmlns:c15="http://schemas.microsoft.com/office/drawing/2012/chart" uri="{CE6537A1-D6FC-4f65-9D91-7224C49458BB}"/>
                <c:ext xmlns:c16="http://schemas.microsoft.com/office/drawing/2014/chart" uri="{C3380CC4-5D6E-409C-BE32-E72D297353CC}">
                  <c16:uniqueId val="{0000004B-D36A-43EF-979F-DA8EBDFF0C64}"/>
                </c:ext>
              </c:extLst>
            </c:dLbl>
            <c:dLbl>
              <c:idx val="2"/>
              <c:delete val="1"/>
              <c:extLst>
                <c:ext xmlns:c15="http://schemas.microsoft.com/office/drawing/2012/chart" uri="{CE6537A1-D6FC-4f65-9D91-7224C49458BB}"/>
                <c:ext xmlns:c16="http://schemas.microsoft.com/office/drawing/2014/chart" uri="{C3380CC4-5D6E-409C-BE32-E72D297353CC}">
                  <c16:uniqueId val="{0000004A-D36A-43EF-979F-DA8EBDFF0C64}"/>
                </c:ext>
              </c:extLst>
            </c:dLbl>
            <c:dLbl>
              <c:idx val="3"/>
              <c:delete val="1"/>
              <c:extLst>
                <c:ext xmlns:c15="http://schemas.microsoft.com/office/drawing/2012/chart" uri="{CE6537A1-D6FC-4f65-9D91-7224C49458BB}"/>
                <c:ext xmlns:c16="http://schemas.microsoft.com/office/drawing/2014/chart" uri="{C3380CC4-5D6E-409C-BE32-E72D297353CC}">
                  <c16:uniqueId val="{00000049-D36A-43EF-979F-DA8EBDFF0C64}"/>
                </c:ext>
              </c:extLst>
            </c:dLbl>
            <c:dLbl>
              <c:idx val="4"/>
              <c:delete val="1"/>
              <c:extLst>
                <c:ext xmlns:c15="http://schemas.microsoft.com/office/drawing/2012/chart" uri="{CE6537A1-D6FC-4f65-9D91-7224C49458BB}"/>
                <c:ext xmlns:c16="http://schemas.microsoft.com/office/drawing/2014/chart" uri="{C3380CC4-5D6E-409C-BE32-E72D297353CC}">
                  <c16:uniqueId val="{00000048-D36A-43EF-979F-DA8EBDFF0C64}"/>
                </c:ext>
              </c:extLst>
            </c:dLbl>
            <c:dLbl>
              <c:idx val="5"/>
              <c:delete val="1"/>
              <c:extLst>
                <c:ext xmlns:c15="http://schemas.microsoft.com/office/drawing/2012/chart" uri="{CE6537A1-D6FC-4f65-9D91-7224C49458BB}"/>
                <c:ext xmlns:c16="http://schemas.microsoft.com/office/drawing/2014/chart" uri="{C3380CC4-5D6E-409C-BE32-E72D297353CC}">
                  <c16:uniqueId val="{00000047-D36A-43EF-979F-DA8EBDFF0C64}"/>
                </c:ext>
              </c:extLst>
            </c:dLbl>
            <c:dLbl>
              <c:idx val="6"/>
              <c:delete val="1"/>
              <c:extLst>
                <c:ext xmlns:c15="http://schemas.microsoft.com/office/drawing/2012/chart" uri="{CE6537A1-D6FC-4f65-9D91-7224C49458BB}"/>
                <c:ext xmlns:c16="http://schemas.microsoft.com/office/drawing/2014/chart" uri="{C3380CC4-5D6E-409C-BE32-E72D297353CC}">
                  <c16:uniqueId val="{00000046-D36A-43EF-979F-DA8EBDFF0C64}"/>
                </c:ext>
              </c:extLst>
            </c:dLbl>
            <c:dLbl>
              <c:idx val="7"/>
              <c:delete val="1"/>
              <c:extLst>
                <c:ext xmlns:c15="http://schemas.microsoft.com/office/drawing/2012/chart" uri="{CE6537A1-D6FC-4f65-9D91-7224C49458BB}"/>
                <c:ext xmlns:c16="http://schemas.microsoft.com/office/drawing/2014/chart" uri="{C3380CC4-5D6E-409C-BE32-E72D297353CC}">
                  <c16:uniqueId val="{00000045-D36A-43EF-979F-DA8EBDFF0C64}"/>
                </c:ext>
              </c:extLst>
            </c:dLbl>
            <c:dLbl>
              <c:idx val="8"/>
              <c:delete val="1"/>
              <c:extLst>
                <c:ext xmlns:c15="http://schemas.microsoft.com/office/drawing/2012/chart" uri="{CE6537A1-D6FC-4f65-9D91-7224C49458BB}"/>
                <c:ext xmlns:c16="http://schemas.microsoft.com/office/drawing/2014/chart" uri="{C3380CC4-5D6E-409C-BE32-E72D297353CC}">
                  <c16:uniqueId val="{00000044-D36A-43EF-979F-DA8EBDFF0C64}"/>
                </c:ext>
              </c:extLst>
            </c:dLbl>
            <c:dLbl>
              <c:idx val="9"/>
              <c:delete val="1"/>
              <c:extLst>
                <c:ext xmlns:c15="http://schemas.microsoft.com/office/drawing/2012/chart" uri="{CE6537A1-D6FC-4f65-9D91-7224C49458BB}"/>
                <c:ext xmlns:c16="http://schemas.microsoft.com/office/drawing/2014/chart" uri="{C3380CC4-5D6E-409C-BE32-E72D297353CC}">
                  <c16:uniqueId val="{00000043-D36A-43EF-979F-DA8EBDFF0C64}"/>
                </c:ext>
              </c:extLst>
            </c:dLbl>
            <c:dLbl>
              <c:idx val="10"/>
              <c:delete val="1"/>
              <c:extLst>
                <c:ext xmlns:c15="http://schemas.microsoft.com/office/drawing/2012/chart" uri="{CE6537A1-D6FC-4f65-9D91-7224C49458BB}"/>
                <c:ext xmlns:c16="http://schemas.microsoft.com/office/drawing/2014/chart" uri="{C3380CC4-5D6E-409C-BE32-E72D297353CC}">
                  <c16:uniqueId val="{00000042-D36A-43EF-979F-DA8EBDFF0C64}"/>
                </c:ext>
              </c:extLst>
            </c:dLbl>
            <c:dLbl>
              <c:idx val="11"/>
              <c:delete val="1"/>
              <c:extLst>
                <c:ext xmlns:c15="http://schemas.microsoft.com/office/drawing/2012/chart" uri="{CE6537A1-D6FC-4f65-9D91-7224C49458BB}"/>
                <c:ext xmlns:c16="http://schemas.microsoft.com/office/drawing/2014/chart" uri="{C3380CC4-5D6E-409C-BE32-E72D297353CC}">
                  <c16:uniqueId val="{00000041-D36A-43EF-979F-DA8EBDFF0C64}"/>
                </c:ext>
              </c:extLst>
            </c:dLbl>
            <c:dLbl>
              <c:idx val="12"/>
              <c:delete val="1"/>
              <c:extLst>
                <c:ext xmlns:c15="http://schemas.microsoft.com/office/drawing/2012/chart" uri="{CE6537A1-D6FC-4f65-9D91-7224C49458BB}"/>
                <c:ext xmlns:c16="http://schemas.microsoft.com/office/drawing/2014/chart" uri="{C3380CC4-5D6E-409C-BE32-E72D297353CC}">
                  <c16:uniqueId val="{00000040-D36A-43EF-979F-DA8EBDFF0C64}"/>
                </c:ext>
              </c:extLst>
            </c:dLbl>
            <c:dLbl>
              <c:idx val="13"/>
              <c:delete val="1"/>
              <c:extLst>
                <c:ext xmlns:c15="http://schemas.microsoft.com/office/drawing/2012/chart" uri="{CE6537A1-D6FC-4f65-9D91-7224C49458BB}"/>
                <c:ext xmlns:c16="http://schemas.microsoft.com/office/drawing/2014/chart" uri="{C3380CC4-5D6E-409C-BE32-E72D297353CC}">
                  <c16:uniqueId val="{0000003F-D36A-43EF-979F-DA8EBDFF0C64}"/>
                </c:ext>
              </c:extLst>
            </c:dLbl>
            <c:dLbl>
              <c:idx val="14"/>
              <c:delete val="1"/>
              <c:extLst>
                <c:ext xmlns:c15="http://schemas.microsoft.com/office/drawing/2012/chart" uri="{CE6537A1-D6FC-4f65-9D91-7224C49458BB}"/>
                <c:ext xmlns:c16="http://schemas.microsoft.com/office/drawing/2014/chart" uri="{C3380CC4-5D6E-409C-BE32-E72D297353CC}">
                  <c16:uniqueId val="{0000003E-D36A-43EF-979F-DA8EBDFF0C64}"/>
                </c:ext>
              </c:extLst>
            </c:dLbl>
            <c:dLbl>
              <c:idx val="15"/>
              <c:delete val="1"/>
              <c:extLst>
                <c:ext xmlns:c15="http://schemas.microsoft.com/office/drawing/2012/chart" uri="{CE6537A1-D6FC-4f65-9D91-7224C49458BB}"/>
                <c:ext xmlns:c16="http://schemas.microsoft.com/office/drawing/2014/chart" uri="{C3380CC4-5D6E-409C-BE32-E72D297353CC}">
                  <c16:uniqueId val="{0000003D-D36A-43EF-979F-DA8EBDFF0C64}"/>
                </c:ext>
              </c:extLst>
            </c:dLbl>
            <c:dLbl>
              <c:idx val="16"/>
              <c:delete val="1"/>
              <c:extLst>
                <c:ext xmlns:c15="http://schemas.microsoft.com/office/drawing/2012/chart" uri="{CE6537A1-D6FC-4f65-9D91-7224C49458BB}"/>
                <c:ext xmlns:c16="http://schemas.microsoft.com/office/drawing/2014/chart" uri="{C3380CC4-5D6E-409C-BE32-E72D297353CC}">
                  <c16:uniqueId val="{0000003C-D36A-43EF-979F-DA8EBDFF0C64}"/>
                </c:ext>
              </c:extLst>
            </c:dLbl>
            <c:dLbl>
              <c:idx val="17"/>
              <c:delete val="1"/>
              <c:extLst>
                <c:ext xmlns:c15="http://schemas.microsoft.com/office/drawing/2012/chart" uri="{CE6537A1-D6FC-4f65-9D91-7224C49458BB}"/>
                <c:ext xmlns:c16="http://schemas.microsoft.com/office/drawing/2014/chart" uri="{C3380CC4-5D6E-409C-BE32-E72D297353CC}">
                  <c16:uniqueId val="{0000003B-D36A-43EF-979F-DA8EBDFF0C64}"/>
                </c:ext>
              </c:extLst>
            </c:dLbl>
            <c:dLbl>
              <c:idx val="18"/>
              <c:delete val="1"/>
              <c:extLst>
                <c:ext xmlns:c15="http://schemas.microsoft.com/office/drawing/2012/chart" uri="{CE6537A1-D6FC-4f65-9D91-7224C49458BB}"/>
                <c:ext xmlns:c16="http://schemas.microsoft.com/office/drawing/2014/chart" uri="{C3380CC4-5D6E-409C-BE32-E72D297353CC}">
                  <c16:uniqueId val="{0000003A-D36A-43EF-979F-DA8EBDFF0C64}"/>
                </c:ext>
              </c:extLst>
            </c:dLbl>
            <c:dLbl>
              <c:idx val="19"/>
              <c:delete val="1"/>
              <c:extLst>
                <c:ext xmlns:c15="http://schemas.microsoft.com/office/drawing/2012/chart" uri="{CE6537A1-D6FC-4f65-9D91-7224C49458BB}"/>
                <c:ext xmlns:c16="http://schemas.microsoft.com/office/drawing/2014/chart" uri="{C3380CC4-5D6E-409C-BE32-E72D297353CC}">
                  <c16:uniqueId val="{00000039-D36A-43EF-979F-DA8EBDFF0C64}"/>
                </c:ext>
              </c:extLst>
            </c:dLbl>
            <c:dLbl>
              <c:idx val="20"/>
              <c:delete val="1"/>
              <c:extLst>
                <c:ext xmlns:c15="http://schemas.microsoft.com/office/drawing/2012/chart" uri="{CE6537A1-D6FC-4f65-9D91-7224C49458BB}"/>
                <c:ext xmlns:c16="http://schemas.microsoft.com/office/drawing/2014/chart" uri="{C3380CC4-5D6E-409C-BE32-E72D297353CC}">
                  <c16:uniqueId val="{00000038-D36A-43EF-979F-DA8EBDFF0C64}"/>
                </c:ext>
              </c:extLst>
            </c:dLbl>
            <c:dLbl>
              <c:idx val="21"/>
              <c:delete val="1"/>
              <c:extLst>
                <c:ext xmlns:c15="http://schemas.microsoft.com/office/drawing/2012/chart" uri="{CE6537A1-D6FC-4f65-9D91-7224C49458BB}"/>
                <c:ext xmlns:c16="http://schemas.microsoft.com/office/drawing/2014/chart" uri="{C3380CC4-5D6E-409C-BE32-E72D297353CC}">
                  <c16:uniqueId val="{00000037-D36A-43EF-979F-DA8EBDFF0C64}"/>
                </c:ext>
              </c:extLst>
            </c:dLbl>
            <c:dLbl>
              <c:idx val="22"/>
              <c:delete val="1"/>
              <c:extLst>
                <c:ext xmlns:c15="http://schemas.microsoft.com/office/drawing/2012/chart" uri="{CE6537A1-D6FC-4f65-9D91-7224C49458BB}"/>
                <c:ext xmlns:c16="http://schemas.microsoft.com/office/drawing/2014/chart" uri="{C3380CC4-5D6E-409C-BE32-E72D297353CC}">
                  <c16:uniqueId val="{00000036-D36A-43EF-979F-DA8EBDFF0C64}"/>
                </c:ext>
              </c:extLst>
            </c:dLbl>
            <c:dLbl>
              <c:idx val="23"/>
              <c:delete val="1"/>
              <c:extLst>
                <c:ext xmlns:c15="http://schemas.microsoft.com/office/drawing/2012/chart" uri="{CE6537A1-D6FC-4f65-9D91-7224C49458BB}"/>
                <c:ext xmlns:c16="http://schemas.microsoft.com/office/drawing/2014/chart" uri="{C3380CC4-5D6E-409C-BE32-E72D297353CC}">
                  <c16:uniqueId val="{00000035-D36A-43EF-979F-DA8EBDFF0C64}"/>
                </c:ext>
              </c:extLst>
            </c:dLbl>
            <c:dLbl>
              <c:idx val="24"/>
              <c:delete val="1"/>
              <c:extLst>
                <c:ext xmlns:c15="http://schemas.microsoft.com/office/drawing/2012/chart" uri="{CE6537A1-D6FC-4f65-9D91-7224C49458BB}"/>
                <c:ext xmlns:c16="http://schemas.microsoft.com/office/drawing/2014/chart" uri="{C3380CC4-5D6E-409C-BE32-E72D297353CC}">
                  <c16:uniqueId val="{00000034-D36A-43EF-979F-DA8EBDFF0C64}"/>
                </c:ext>
              </c:extLst>
            </c:dLbl>
            <c:dLbl>
              <c:idx val="25"/>
              <c:delete val="1"/>
              <c:extLst>
                <c:ext xmlns:c15="http://schemas.microsoft.com/office/drawing/2012/chart" uri="{CE6537A1-D6FC-4f65-9D91-7224C49458BB}"/>
                <c:ext xmlns:c16="http://schemas.microsoft.com/office/drawing/2014/chart" uri="{C3380CC4-5D6E-409C-BE32-E72D297353CC}">
                  <c16:uniqueId val="{00000033-D36A-43EF-979F-DA8EBDFF0C64}"/>
                </c:ext>
              </c:extLst>
            </c:dLbl>
            <c:dLbl>
              <c:idx val="26"/>
              <c:delete val="1"/>
              <c:extLst>
                <c:ext xmlns:c15="http://schemas.microsoft.com/office/drawing/2012/chart" uri="{CE6537A1-D6FC-4f65-9D91-7224C49458BB}"/>
                <c:ext xmlns:c16="http://schemas.microsoft.com/office/drawing/2014/chart" uri="{C3380CC4-5D6E-409C-BE32-E72D297353CC}">
                  <c16:uniqueId val="{00000032-D36A-43EF-979F-DA8EBDFF0C64}"/>
                </c:ext>
              </c:extLst>
            </c:dLbl>
            <c:dLbl>
              <c:idx val="27"/>
              <c:delete val="1"/>
              <c:extLst>
                <c:ext xmlns:c15="http://schemas.microsoft.com/office/drawing/2012/chart" uri="{CE6537A1-D6FC-4f65-9D91-7224C49458BB}"/>
                <c:ext xmlns:c16="http://schemas.microsoft.com/office/drawing/2014/chart" uri="{C3380CC4-5D6E-409C-BE32-E72D297353CC}">
                  <c16:uniqueId val="{0000002A-D36A-43EF-979F-DA8EBDFF0C64}"/>
                </c:ext>
              </c:extLst>
            </c:dLbl>
            <c:dLbl>
              <c:idx val="28"/>
              <c:delete val="1"/>
              <c:extLst>
                <c:ext xmlns:c15="http://schemas.microsoft.com/office/drawing/2012/chart" uri="{CE6537A1-D6FC-4f65-9D91-7224C49458BB}"/>
                <c:ext xmlns:c16="http://schemas.microsoft.com/office/drawing/2014/chart" uri="{C3380CC4-5D6E-409C-BE32-E72D297353CC}">
                  <c16:uniqueId val="{00000030-D36A-43EF-979F-DA8EBDFF0C64}"/>
                </c:ext>
              </c:extLst>
            </c:dLbl>
            <c:dLbl>
              <c:idx val="29"/>
              <c:delete val="1"/>
              <c:extLst>
                <c:ext xmlns:c15="http://schemas.microsoft.com/office/drawing/2012/chart" uri="{CE6537A1-D6FC-4f65-9D91-7224C49458BB}"/>
                <c:ext xmlns:c16="http://schemas.microsoft.com/office/drawing/2014/chart" uri="{C3380CC4-5D6E-409C-BE32-E72D297353CC}">
                  <c16:uniqueId val="{00000031-D36A-43EF-979F-DA8EBDFF0C64}"/>
                </c:ext>
              </c:extLst>
            </c:dLbl>
            <c:dLbl>
              <c:idx val="30"/>
              <c:layout>
                <c:manualLayout>
                  <c:x val="2.6406429391504019E-2"/>
                  <c:y val="-0.2196732467193520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D36A-43EF-979F-DA8EBDFF0C64}"/>
                </c:ext>
              </c:extLst>
            </c:dLbl>
            <c:dLbl>
              <c:idx val="31"/>
              <c:delete val="1"/>
              <c:extLst>
                <c:ext xmlns:c15="http://schemas.microsoft.com/office/drawing/2012/chart" uri="{CE6537A1-D6FC-4f65-9D91-7224C49458BB}"/>
                <c:ext xmlns:c16="http://schemas.microsoft.com/office/drawing/2014/chart" uri="{C3380CC4-5D6E-409C-BE32-E72D297353CC}">
                  <c16:uniqueId val="{0000002C-D36A-43EF-979F-DA8EBDFF0C64}"/>
                </c:ext>
              </c:extLst>
            </c:dLbl>
            <c:dLbl>
              <c:idx val="32"/>
              <c:delete val="1"/>
              <c:extLst>
                <c:ext xmlns:c15="http://schemas.microsoft.com/office/drawing/2012/chart" uri="{CE6537A1-D6FC-4f65-9D91-7224C49458BB}"/>
                <c:ext xmlns:c16="http://schemas.microsoft.com/office/drawing/2014/chart" uri="{C3380CC4-5D6E-409C-BE32-E72D297353CC}">
                  <c16:uniqueId val="{0000002B-D36A-43EF-979F-DA8EBDFF0C64}"/>
                </c:ext>
              </c:extLst>
            </c:dLbl>
            <c:dLbl>
              <c:idx val="33"/>
              <c:delete val="1"/>
              <c:extLst>
                <c:ext xmlns:c15="http://schemas.microsoft.com/office/drawing/2012/chart" uri="{CE6537A1-D6FC-4f65-9D91-7224C49458BB}"/>
                <c:ext xmlns:c16="http://schemas.microsoft.com/office/drawing/2014/chart" uri="{C3380CC4-5D6E-409C-BE32-E72D297353CC}">
                  <c16:uniqueId val="{0000002D-D36A-43EF-979F-DA8EBDFF0C64}"/>
                </c:ext>
              </c:extLst>
            </c:dLbl>
            <c:dLbl>
              <c:idx val="34"/>
              <c:delete val="1"/>
              <c:extLst>
                <c:ext xmlns:c15="http://schemas.microsoft.com/office/drawing/2012/chart" uri="{CE6537A1-D6FC-4f65-9D91-7224C49458BB}"/>
                <c:ext xmlns:c16="http://schemas.microsoft.com/office/drawing/2014/chart" uri="{C3380CC4-5D6E-409C-BE32-E72D297353CC}">
                  <c16:uniqueId val="{00000029-D36A-43EF-979F-DA8EBDFF0C64}"/>
                </c:ext>
              </c:extLst>
            </c:dLbl>
            <c:dLbl>
              <c:idx val="35"/>
              <c:delete val="1"/>
              <c:extLst>
                <c:ext xmlns:c15="http://schemas.microsoft.com/office/drawing/2012/chart" uri="{CE6537A1-D6FC-4f65-9D91-7224C49458BB}"/>
                <c:ext xmlns:c16="http://schemas.microsoft.com/office/drawing/2014/chart" uri="{C3380CC4-5D6E-409C-BE32-E72D297353CC}">
                  <c16:uniqueId val="{0000002F-D36A-43EF-979F-DA8EBDFF0C64}"/>
                </c:ext>
              </c:extLst>
            </c:dLbl>
            <c:dLbl>
              <c:idx val="36"/>
              <c:delete val="1"/>
              <c:extLst>
                <c:ext xmlns:c15="http://schemas.microsoft.com/office/drawing/2012/chart" uri="{CE6537A1-D6FC-4f65-9D91-7224C49458BB}"/>
                <c:ext xmlns:c16="http://schemas.microsoft.com/office/drawing/2014/chart" uri="{C3380CC4-5D6E-409C-BE32-E72D297353CC}">
                  <c16:uniqueId val="{0000002E-D36A-43EF-979F-DA8EBDFF0C64}"/>
                </c:ext>
              </c:extLst>
            </c:dLbl>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'analize matematika'!$E$3:$E$39</c:f>
              <c:strCache>
                <c:ptCount val="37"/>
                <c:pt idx="0">
                  <c:v>PG13</c:v>
                </c:pt>
                <c:pt idx="1">
                  <c:v>PG12</c:v>
                </c:pt>
                <c:pt idx="2">
                  <c:v>PG10</c:v>
                </c:pt>
                <c:pt idx="3">
                  <c:v>PG17</c:v>
                </c:pt>
                <c:pt idx="4">
                  <c:v>G15</c:v>
                </c:pt>
                <c:pt idx="5">
                  <c:v>PG5</c:v>
                </c:pt>
                <c:pt idx="6">
                  <c:v>PG8</c:v>
                </c:pt>
                <c:pt idx="7">
                  <c:v>PG2</c:v>
                </c:pt>
                <c:pt idx="8">
                  <c:v>PG1</c:v>
                </c:pt>
                <c:pt idx="9">
                  <c:v>P2</c:v>
                </c:pt>
                <c:pt idx="10">
                  <c:v>G9</c:v>
                </c:pt>
                <c:pt idx="11">
                  <c:v>PG16</c:v>
                </c:pt>
                <c:pt idx="12">
                  <c:v>P3</c:v>
                </c:pt>
                <c:pt idx="13">
                  <c:v>PG15</c:v>
                </c:pt>
                <c:pt idx="14">
                  <c:v>PG7</c:v>
                </c:pt>
                <c:pt idx="15">
                  <c:v>G8</c:v>
                </c:pt>
                <c:pt idx="16">
                  <c:v>P6</c:v>
                </c:pt>
                <c:pt idx="17">
                  <c:v>SP3</c:v>
                </c:pt>
                <c:pt idx="18">
                  <c:v>P1</c:v>
                </c:pt>
                <c:pt idx="19">
                  <c:v>PG14</c:v>
                </c:pt>
                <c:pt idx="20">
                  <c:v>PG6</c:v>
                </c:pt>
                <c:pt idx="21">
                  <c:v>PG4</c:v>
                </c:pt>
                <c:pt idx="22">
                  <c:v>G1</c:v>
                </c:pt>
                <c:pt idx="23">
                  <c:v>PG3</c:v>
                </c:pt>
                <c:pt idx="24">
                  <c:v>G7</c:v>
                </c:pt>
                <c:pt idx="25">
                  <c:v>PG11</c:v>
                </c:pt>
                <c:pt idx="26">
                  <c:v>G3</c:v>
                </c:pt>
                <c:pt idx="27">
                  <c:v>P5</c:v>
                </c:pt>
                <c:pt idx="28">
                  <c:v>PG9</c:v>
                </c:pt>
                <c:pt idx="29">
                  <c:v>SP2</c:v>
                </c:pt>
                <c:pt idx="30">
                  <c:v>G5</c:v>
                </c:pt>
                <c:pt idx="31">
                  <c:v>G2</c:v>
                </c:pt>
                <c:pt idx="32">
                  <c:v>G21</c:v>
                </c:pt>
                <c:pt idx="33">
                  <c:v>P4</c:v>
                </c:pt>
                <c:pt idx="34">
                  <c:v>G6</c:v>
                </c:pt>
                <c:pt idx="35">
                  <c:v>G4</c:v>
                </c:pt>
                <c:pt idx="36">
                  <c:v>MC1</c:v>
                </c:pt>
              </c:strCache>
            </c:strRef>
          </c:cat>
          <c:val>
            <c:numRef>
              <c:f>'analize matematika'!$H$3:$H$39</c:f>
              <c:numCache>
                <c:formatCode>General</c:formatCode>
                <c:ptCount val="37"/>
                <c:pt idx="0">
                  <c:v>42.6</c:v>
                </c:pt>
                <c:pt idx="1">
                  <c:v>42.6</c:v>
                </c:pt>
                <c:pt idx="2">
                  <c:v>42.6</c:v>
                </c:pt>
                <c:pt idx="3">
                  <c:v>42.6</c:v>
                </c:pt>
                <c:pt idx="4">
                  <c:v>42.6</c:v>
                </c:pt>
                <c:pt idx="5">
                  <c:v>42.6</c:v>
                </c:pt>
                <c:pt idx="6">
                  <c:v>42.6</c:v>
                </c:pt>
                <c:pt idx="7">
                  <c:v>42.6</c:v>
                </c:pt>
                <c:pt idx="8">
                  <c:v>42.6</c:v>
                </c:pt>
                <c:pt idx="9">
                  <c:v>42.6</c:v>
                </c:pt>
                <c:pt idx="10">
                  <c:v>42.6</c:v>
                </c:pt>
                <c:pt idx="11">
                  <c:v>42.6</c:v>
                </c:pt>
                <c:pt idx="12">
                  <c:v>42.6</c:v>
                </c:pt>
                <c:pt idx="13">
                  <c:v>42.6</c:v>
                </c:pt>
                <c:pt idx="14">
                  <c:v>42.6</c:v>
                </c:pt>
                <c:pt idx="15">
                  <c:v>42.6</c:v>
                </c:pt>
                <c:pt idx="16">
                  <c:v>42.6</c:v>
                </c:pt>
                <c:pt idx="17">
                  <c:v>42.6</c:v>
                </c:pt>
                <c:pt idx="18">
                  <c:v>42.6</c:v>
                </c:pt>
                <c:pt idx="19">
                  <c:v>42.6</c:v>
                </c:pt>
                <c:pt idx="20">
                  <c:v>42.6</c:v>
                </c:pt>
                <c:pt idx="21">
                  <c:v>42.6</c:v>
                </c:pt>
                <c:pt idx="22">
                  <c:v>42.6</c:v>
                </c:pt>
                <c:pt idx="23">
                  <c:v>42.6</c:v>
                </c:pt>
                <c:pt idx="24">
                  <c:v>42.6</c:v>
                </c:pt>
                <c:pt idx="25">
                  <c:v>42.6</c:v>
                </c:pt>
                <c:pt idx="26">
                  <c:v>42.6</c:v>
                </c:pt>
                <c:pt idx="27">
                  <c:v>42.6</c:v>
                </c:pt>
                <c:pt idx="28">
                  <c:v>42.6</c:v>
                </c:pt>
                <c:pt idx="29">
                  <c:v>42.6</c:v>
                </c:pt>
                <c:pt idx="30">
                  <c:v>42.6</c:v>
                </c:pt>
                <c:pt idx="31">
                  <c:v>42.6</c:v>
                </c:pt>
                <c:pt idx="32">
                  <c:v>42.6</c:v>
                </c:pt>
                <c:pt idx="33">
                  <c:v>42.6</c:v>
                </c:pt>
                <c:pt idx="34">
                  <c:v>42.6</c:v>
                </c:pt>
                <c:pt idx="35">
                  <c:v>42.6</c:v>
                </c:pt>
                <c:pt idx="36">
                  <c:v>42.6</c:v>
                </c:pt>
              </c:numCache>
            </c:numRef>
          </c:val>
          <c:smooth val="0"/>
          <c:extLst>
            <c:ext xmlns:c16="http://schemas.microsoft.com/office/drawing/2014/chart" uri="{C3380CC4-5D6E-409C-BE32-E72D297353CC}">
              <c16:uniqueId val="{00000002-D36A-43EF-979F-DA8EBDFF0C64}"/>
            </c:ext>
          </c:extLst>
        </c:ser>
        <c:dLbls>
          <c:showLegendKey val="0"/>
          <c:showVal val="0"/>
          <c:showCatName val="0"/>
          <c:showSerName val="0"/>
          <c:showPercent val="0"/>
          <c:showBubbleSize val="0"/>
        </c:dLbls>
        <c:marker val="1"/>
        <c:smooth val="0"/>
        <c:axId val="582149584"/>
        <c:axId val="582152536"/>
      </c:lineChart>
      <c:catAx>
        <c:axId val="5821495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82152536"/>
        <c:crosses val="autoZero"/>
        <c:auto val="1"/>
        <c:lblAlgn val="ctr"/>
        <c:lblOffset val="100"/>
        <c:noMultiLvlLbl val="0"/>
      </c:catAx>
      <c:valAx>
        <c:axId val="58215253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8214958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4"/>
    </mc:Choice>
    <mc:Fallback>
      <c:style val="4"/>
    </mc:Fallback>
  </mc:AlternateContent>
  <c:chart>
    <c:autoTitleDeleted val="1"/>
    <c:plotArea>
      <c:layout>
        <c:manualLayout>
          <c:layoutTarget val="inner"/>
          <c:xMode val="edge"/>
          <c:yMode val="edge"/>
          <c:x val="0.11959988875878724"/>
          <c:y val="0"/>
          <c:w val="0.86478705804713563"/>
          <c:h val="1"/>
        </c:manualLayout>
      </c:layout>
      <c:barChart>
        <c:barDir val="bar"/>
        <c:grouping val="stacked"/>
        <c:varyColors val="0"/>
        <c:ser>
          <c:idx val="0"/>
          <c:order val="0"/>
          <c:tx>
            <c:strRef>
              <c:f>'Sav. BUM'!$U$74</c:f>
              <c:strCache>
                <c:ptCount val="1"/>
                <c:pt idx="0">
                  <c:v>2024 m. </c:v>
                </c:pt>
              </c:strCache>
            </c:strRef>
          </c:tx>
          <c:spPr>
            <a:solidFill>
              <a:schemeClr val="accent2">
                <a:tint val="54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BUM'!$V$73:$Y$73</c:f>
              <c:strCache>
                <c:ptCount val="4"/>
                <c:pt idx="0">
                  <c:v>Lietuvių k., Kauno m. </c:v>
                </c:pt>
                <c:pt idx="1">
                  <c:v>Lietuvių k., šalies</c:v>
                </c:pt>
                <c:pt idx="2">
                  <c:v>Matematika, Kauno m. </c:v>
                </c:pt>
                <c:pt idx="3">
                  <c:v>Matematika, šalies</c:v>
                </c:pt>
              </c:strCache>
            </c:strRef>
          </c:cat>
          <c:val>
            <c:numRef>
              <c:f>'Sav. BUM'!$V$74:$Y$74</c:f>
              <c:numCache>
                <c:formatCode>General</c:formatCode>
                <c:ptCount val="4"/>
                <c:pt idx="0">
                  <c:v>7.36</c:v>
                </c:pt>
                <c:pt idx="1">
                  <c:v>6.74</c:v>
                </c:pt>
                <c:pt idx="2">
                  <c:v>6.26</c:v>
                </c:pt>
                <c:pt idx="3">
                  <c:v>5.52</c:v>
                </c:pt>
              </c:numCache>
            </c:numRef>
          </c:val>
          <c:extLst>
            <c:ext xmlns:c16="http://schemas.microsoft.com/office/drawing/2014/chart" uri="{C3380CC4-5D6E-409C-BE32-E72D297353CC}">
              <c16:uniqueId val="{00000000-46F6-4F04-8AA2-0C6553D8C4FC}"/>
            </c:ext>
          </c:extLst>
        </c:ser>
        <c:ser>
          <c:idx val="1"/>
          <c:order val="1"/>
          <c:tx>
            <c:strRef>
              <c:f>'Sav. BUM'!$U$75</c:f>
              <c:strCache>
                <c:ptCount val="1"/>
                <c:pt idx="0">
                  <c:v>2023 m.</c:v>
                </c:pt>
              </c:strCache>
            </c:strRef>
          </c:tx>
          <c:spPr>
            <a:solidFill>
              <a:schemeClr val="accent2">
                <a:tint val="77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BUM'!$V$73:$Y$73</c:f>
              <c:strCache>
                <c:ptCount val="4"/>
                <c:pt idx="0">
                  <c:v>Lietuvių k., Kauno m. </c:v>
                </c:pt>
                <c:pt idx="1">
                  <c:v>Lietuvių k., šalies</c:v>
                </c:pt>
                <c:pt idx="2">
                  <c:v>Matematika, Kauno m. </c:v>
                </c:pt>
                <c:pt idx="3">
                  <c:v>Matematika, šalies</c:v>
                </c:pt>
              </c:strCache>
            </c:strRef>
          </c:cat>
          <c:val>
            <c:numRef>
              <c:f>'Sav. BUM'!$V$75:$Y$75</c:f>
              <c:numCache>
                <c:formatCode>General</c:formatCode>
                <c:ptCount val="4"/>
                <c:pt idx="0">
                  <c:v>7.03</c:v>
                </c:pt>
                <c:pt idx="1">
                  <c:v>6.59</c:v>
                </c:pt>
                <c:pt idx="2">
                  <c:v>6.04</c:v>
                </c:pt>
                <c:pt idx="3">
                  <c:v>5.39</c:v>
                </c:pt>
              </c:numCache>
            </c:numRef>
          </c:val>
          <c:extLst>
            <c:ext xmlns:c16="http://schemas.microsoft.com/office/drawing/2014/chart" uri="{C3380CC4-5D6E-409C-BE32-E72D297353CC}">
              <c16:uniqueId val="{00000001-46F6-4F04-8AA2-0C6553D8C4FC}"/>
            </c:ext>
          </c:extLst>
        </c:ser>
        <c:ser>
          <c:idx val="2"/>
          <c:order val="2"/>
          <c:tx>
            <c:strRef>
              <c:f>'Sav. BUM'!$U$76</c:f>
              <c:strCache>
                <c:ptCount val="1"/>
                <c:pt idx="0">
                  <c:v>2022 m.</c:v>
                </c:pt>
              </c:strCache>
            </c:strRef>
          </c:tx>
          <c:spPr>
            <a:solidFill>
              <a:schemeClr val="accent2"/>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BUM'!$V$73:$Y$73</c:f>
              <c:strCache>
                <c:ptCount val="4"/>
                <c:pt idx="0">
                  <c:v>Lietuvių k., Kauno m. </c:v>
                </c:pt>
                <c:pt idx="1">
                  <c:v>Lietuvių k., šalies</c:v>
                </c:pt>
                <c:pt idx="2">
                  <c:v>Matematika, Kauno m. </c:v>
                </c:pt>
                <c:pt idx="3">
                  <c:v>Matematika, šalies</c:v>
                </c:pt>
              </c:strCache>
            </c:strRef>
          </c:cat>
          <c:val>
            <c:numRef>
              <c:f>'Sav. BUM'!$V$76:$Y$76</c:f>
              <c:numCache>
                <c:formatCode>General</c:formatCode>
                <c:ptCount val="4"/>
                <c:pt idx="0">
                  <c:v>6.85</c:v>
                </c:pt>
                <c:pt idx="1">
                  <c:v>6.35</c:v>
                </c:pt>
                <c:pt idx="2">
                  <c:v>4.88</c:v>
                </c:pt>
                <c:pt idx="3">
                  <c:v>4.22</c:v>
                </c:pt>
              </c:numCache>
            </c:numRef>
          </c:val>
          <c:extLst>
            <c:ext xmlns:c16="http://schemas.microsoft.com/office/drawing/2014/chart" uri="{C3380CC4-5D6E-409C-BE32-E72D297353CC}">
              <c16:uniqueId val="{00000002-46F6-4F04-8AA2-0C6553D8C4FC}"/>
            </c:ext>
          </c:extLst>
        </c:ser>
        <c:ser>
          <c:idx val="3"/>
          <c:order val="3"/>
          <c:tx>
            <c:strRef>
              <c:f>'Sav. BUM'!$U$77</c:f>
              <c:strCache>
                <c:ptCount val="1"/>
                <c:pt idx="0">
                  <c:v>2021 m.</c:v>
                </c:pt>
              </c:strCache>
            </c:strRef>
          </c:tx>
          <c:spPr>
            <a:solidFill>
              <a:schemeClr val="accent2">
                <a:shade val="76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BUM'!$V$73:$Y$73</c:f>
              <c:strCache>
                <c:ptCount val="4"/>
                <c:pt idx="0">
                  <c:v>Lietuvių k., Kauno m. </c:v>
                </c:pt>
                <c:pt idx="1">
                  <c:v>Lietuvių k., šalies</c:v>
                </c:pt>
                <c:pt idx="2">
                  <c:v>Matematika, Kauno m. </c:v>
                </c:pt>
                <c:pt idx="3">
                  <c:v>Matematika, šalies</c:v>
                </c:pt>
              </c:strCache>
            </c:strRef>
          </c:cat>
          <c:val>
            <c:numRef>
              <c:f>'Sav. BUM'!$V$77:$Y$77</c:f>
              <c:numCache>
                <c:formatCode>General</c:formatCode>
                <c:ptCount val="4"/>
                <c:pt idx="0">
                  <c:v>7.02</c:v>
                </c:pt>
                <c:pt idx="1">
                  <c:v>6.5</c:v>
                </c:pt>
                <c:pt idx="2">
                  <c:v>6.67</c:v>
                </c:pt>
                <c:pt idx="3">
                  <c:v>6.12</c:v>
                </c:pt>
              </c:numCache>
            </c:numRef>
          </c:val>
          <c:extLst>
            <c:ext xmlns:c16="http://schemas.microsoft.com/office/drawing/2014/chart" uri="{C3380CC4-5D6E-409C-BE32-E72D297353CC}">
              <c16:uniqueId val="{00000003-46F6-4F04-8AA2-0C6553D8C4FC}"/>
            </c:ext>
          </c:extLst>
        </c:ser>
        <c:ser>
          <c:idx val="4"/>
          <c:order val="4"/>
          <c:tx>
            <c:strRef>
              <c:f>'Sav. BUM'!$U$78</c:f>
              <c:strCache>
                <c:ptCount val="1"/>
                <c:pt idx="0">
                  <c:v>2019 m. </c:v>
                </c:pt>
              </c:strCache>
            </c:strRef>
          </c:tx>
          <c:spPr>
            <a:solidFill>
              <a:schemeClr val="accent2">
                <a:shade val="53000"/>
              </a:schemeClr>
            </a:solidFill>
            <a:ln>
              <a:noFill/>
            </a:ln>
            <a:effectLst/>
          </c:spPr>
          <c:invertIfNegative val="0"/>
          <c:dLbls>
            <c:spPr>
              <a:noFill/>
              <a:ln>
                <a:noFill/>
              </a:ln>
              <a:effectLst/>
            </c:spPr>
            <c:txPr>
              <a:bodyPr rot="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 BUM'!$V$73:$Y$73</c:f>
              <c:strCache>
                <c:ptCount val="4"/>
                <c:pt idx="0">
                  <c:v>Lietuvių k., Kauno m. </c:v>
                </c:pt>
                <c:pt idx="1">
                  <c:v>Lietuvių k., šalies</c:v>
                </c:pt>
                <c:pt idx="2">
                  <c:v>Matematika, Kauno m. </c:v>
                </c:pt>
                <c:pt idx="3">
                  <c:v>Matematika, šalies</c:v>
                </c:pt>
              </c:strCache>
            </c:strRef>
          </c:cat>
          <c:val>
            <c:numRef>
              <c:f>'Sav. BUM'!$V$78:$Y$78</c:f>
              <c:numCache>
                <c:formatCode>General</c:formatCode>
                <c:ptCount val="4"/>
                <c:pt idx="0">
                  <c:v>6.87</c:v>
                </c:pt>
                <c:pt idx="1">
                  <c:v>6.28</c:v>
                </c:pt>
                <c:pt idx="2">
                  <c:v>6.07</c:v>
                </c:pt>
                <c:pt idx="3">
                  <c:v>5.29</c:v>
                </c:pt>
              </c:numCache>
            </c:numRef>
          </c:val>
          <c:extLst>
            <c:ext xmlns:c16="http://schemas.microsoft.com/office/drawing/2014/chart" uri="{C3380CC4-5D6E-409C-BE32-E72D297353CC}">
              <c16:uniqueId val="{00000004-46F6-4F04-8AA2-0C6553D8C4FC}"/>
            </c:ext>
          </c:extLst>
        </c:ser>
        <c:dLbls>
          <c:dLblPos val="ctr"/>
          <c:showLegendKey val="0"/>
          <c:showVal val="1"/>
          <c:showCatName val="0"/>
          <c:showSerName val="0"/>
          <c:showPercent val="0"/>
          <c:showBubbleSize val="0"/>
        </c:dLbls>
        <c:gapWidth val="150"/>
        <c:overlap val="100"/>
        <c:axId val="607248392"/>
        <c:axId val="607244456"/>
      </c:barChart>
      <c:catAx>
        <c:axId val="607248392"/>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crossAx val="607244456"/>
        <c:crosses val="autoZero"/>
        <c:auto val="1"/>
        <c:lblAlgn val="ctr"/>
        <c:lblOffset val="100"/>
        <c:noMultiLvlLbl val="0"/>
      </c:catAx>
      <c:valAx>
        <c:axId val="607244456"/>
        <c:scaling>
          <c:orientation val="minMax"/>
        </c:scaling>
        <c:delete val="1"/>
        <c:axPos val="b"/>
        <c:numFmt formatCode="General" sourceLinked="1"/>
        <c:majorTickMark val="none"/>
        <c:minorTickMark val="none"/>
        <c:tickLblPos val="nextTo"/>
        <c:crossAx val="6072483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lt-LT"/>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1.7802531419514701E-2"/>
          <c:y val="1.390337004552861E-2"/>
          <c:w val="0.97474167623421359"/>
          <c:h val="0.84725889038407898"/>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savivaldybės!$C$34:$C$57</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savivaldybės!$P$34:$P$57</c:f>
              <c:numCache>
                <c:formatCode>0.00</c:formatCode>
                <c:ptCount val="24"/>
                <c:pt idx="0">
                  <c:v>7.3055555555555554</c:v>
                </c:pt>
                <c:pt idx="1">
                  <c:v>6.9562043795620436</c:v>
                </c:pt>
                <c:pt idx="2">
                  <c:v>6.8659793814432986</c:v>
                </c:pt>
                <c:pt idx="3">
                  <c:v>8.1581027667984198</c:v>
                </c:pt>
                <c:pt idx="4">
                  <c:v>6.9393939393939394</c:v>
                </c:pt>
                <c:pt idx="5">
                  <c:v>6.7397260273972606</c:v>
                </c:pt>
                <c:pt idx="6">
                  <c:v>6.8</c:v>
                </c:pt>
                <c:pt idx="7">
                  <c:v>7.5533333333333337</c:v>
                </c:pt>
                <c:pt idx="8">
                  <c:v>8.382352941176471</c:v>
                </c:pt>
                <c:pt idx="9">
                  <c:v>7.0267857142857144</c:v>
                </c:pt>
                <c:pt idx="10">
                  <c:v>6.7777777777777777</c:v>
                </c:pt>
                <c:pt idx="11">
                  <c:v>6</c:v>
                </c:pt>
                <c:pt idx="12">
                  <c:v>7.9485714285714284</c:v>
                </c:pt>
                <c:pt idx="13">
                  <c:v>6.1333333333333337</c:v>
                </c:pt>
                <c:pt idx="14">
                  <c:v>9</c:v>
                </c:pt>
                <c:pt idx="15">
                  <c:v>6.9473684210526319</c:v>
                </c:pt>
                <c:pt idx="16">
                  <c:v>4.8181818181818183</c:v>
                </c:pt>
                <c:pt idx="17">
                  <c:v>6.2985074626865671</c:v>
                </c:pt>
                <c:pt idx="18">
                  <c:v>7.6794871794871797</c:v>
                </c:pt>
                <c:pt idx="19">
                  <c:v>6.6428571428571432</c:v>
                </c:pt>
                <c:pt idx="20">
                  <c:v>6.5777777777777775</c:v>
                </c:pt>
                <c:pt idx="21">
                  <c:v>7.7941176470588234</c:v>
                </c:pt>
                <c:pt idx="22">
                  <c:v>7.5909090909090908</c:v>
                </c:pt>
                <c:pt idx="23">
                  <c:v>6.615384615384615</c:v>
                </c:pt>
              </c:numCache>
            </c:numRef>
          </c:val>
          <c:extLst>
            <c:ext xmlns:c16="http://schemas.microsoft.com/office/drawing/2014/chart" uri="{C3380CC4-5D6E-409C-BE32-E72D297353CC}">
              <c16:uniqueId val="{00000000-403D-4FCB-976F-B189DA74F0C8}"/>
            </c:ext>
          </c:extLst>
        </c:ser>
        <c:dLbls>
          <c:showLegendKey val="0"/>
          <c:showVal val="1"/>
          <c:showCatName val="0"/>
          <c:showSerName val="0"/>
          <c:showPercent val="0"/>
          <c:showBubbleSize val="0"/>
        </c:dLbls>
        <c:gapWidth val="219"/>
        <c:overlap val="-27"/>
        <c:axId val="565565552"/>
        <c:axId val="564331304"/>
      </c:barChart>
      <c:lineChart>
        <c:grouping val="standard"/>
        <c:varyColors val="0"/>
        <c:ser>
          <c:idx val="1"/>
          <c:order val="1"/>
          <c:tx>
            <c:v>Šalies vidurkis</c:v>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9-9F77-4D03-B101-730248A39334}"/>
                </c:ext>
              </c:extLst>
            </c:dLbl>
            <c:dLbl>
              <c:idx val="1"/>
              <c:delete val="1"/>
              <c:extLst>
                <c:ext xmlns:c15="http://schemas.microsoft.com/office/drawing/2012/chart" uri="{CE6537A1-D6FC-4f65-9D91-7224C49458BB}"/>
                <c:ext xmlns:c16="http://schemas.microsoft.com/office/drawing/2014/chart" uri="{C3380CC4-5D6E-409C-BE32-E72D297353CC}">
                  <c16:uniqueId val="{0000002F-9F77-4D03-B101-730248A39334}"/>
                </c:ext>
              </c:extLst>
            </c:dLbl>
            <c:dLbl>
              <c:idx val="2"/>
              <c:delete val="1"/>
              <c:extLst>
                <c:ext xmlns:c15="http://schemas.microsoft.com/office/drawing/2012/chart" uri="{CE6537A1-D6FC-4f65-9D91-7224C49458BB}"/>
                <c:ext xmlns:c16="http://schemas.microsoft.com/office/drawing/2014/chart" uri="{C3380CC4-5D6E-409C-BE32-E72D297353CC}">
                  <c16:uniqueId val="{0000002E-9F77-4D03-B101-730248A39334}"/>
                </c:ext>
              </c:extLst>
            </c:dLbl>
            <c:dLbl>
              <c:idx val="3"/>
              <c:delete val="1"/>
              <c:extLst>
                <c:ext xmlns:c15="http://schemas.microsoft.com/office/drawing/2012/chart" uri="{CE6537A1-D6FC-4f65-9D91-7224C49458BB}"/>
                <c:ext xmlns:c16="http://schemas.microsoft.com/office/drawing/2014/chart" uri="{C3380CC4-5D6E-409C-BE32-E72D297353CC}">
                  <c16:uniqueId val="{0000002D-9F77-4D03-B101-730248A39334}"/>
                </c:ext>
              </c:extLst>
            </c:dLbl>
            <c:dLbl>
              <c:idx val="4"/>
              <c:delete val="1"/>
              <c:extLst>
                <c:ext xmlns:c15="http://schemas.microsoft.com/office/drawing/2012/chart" uri="{CE6537A1-D6FC-4f65-9D91-7224C49458BB}"/>
                <c:ext xmlns:c16="http://schemas.microsoft.com/office/drawing/2014/chart" uri="{C3380CC4-5D6E-409C-BE32-E72D297353CC}">
                  <c16:uniqueId val="{0000002C-9F77-4D03-B101-730248A39334}"/>
                </c:ext>
              </c:extLst>
            </c:dLbl>
            <c:dLbl>
              <c:idx val="5"/>
              <c:delete val="1"/>
              <c:extLst>
                <c:ext xmlns:c15="http://schemas.microsoft.com/office/drawing/2012/chart" uri="{CE6537A1-D6FC-4f65-9D91-7224C49458BB}"/>
                <c:ext xmlns:c16="http://schemas.microsoft.com/office/drawing/2014/chart" uri="{C3380CC4-5D6E-409C-BE32-E72D297353CC}">
                  <c16:uniqueId val="{0000002B-9F77-4D03-B101-730248A39334}"/>
                </c:ext>
              </c:extLst>
            </c:dLbl>
            <c:dLbl>
              <c:idx val="6"/>
              <c:delete val="1"/>
              <c:extLst>
                <c:ext xmlns:c15="http://schemas.microsoft.com/office/drawing/2012/chart" uri="{CE6537A1-D6FC-4f65-9D91-7224C49458BB}"/>
                <c:ext xmlns:c16="http://schemas.microsoft.com/office/drawing/2014/chart" uri="{C3380CC4-5D6E-409C-BE32-E72D297353CC}">
                  <c16:uniqueId val="{0000002A-9F77-4D03-B101-730248A39334}"/>
                </c:ext>
              </c:extLst>
            </c:dLbl>
            <c:dLbl>
              <c:idx val="7"/>
              <c:delete val="1"/>
              <c:extLst>
                <c:ext xmlns:c15="http://schemas.microsoft.com/office/drawing/2012/chart" uri="{CE6537A1-D6FC-4f65-9D91-7224C49458BB}"/>
                <c:ext xmlns:c16="http://schemas.microsoft.com/office/drawing/2014/chart" uri="{C3380CC4-5D6E-409C-BE32-E72D297353CC}">
                  <c16:uniqueId val="{00000029-9F77-4D03-B101-730248A39334}"/>
                </c:ext>
              </c:extLst>
            </c:dLbl>
            <c:dLbl>
              <c:idx val="8"/>
              <c:delete val="1"/>
              <c:extLst>
                <c:ext xmlns:c15="http://schemas.microsoft.com/office/drawing/2012/chart" uri="{CE6537A1-D6FC-4f65-9D91-7224C49458BB}"/>
                <c:ext xmlns:c16="http://schemas.microsoft.com/office/drawing/2014/chart" uri="{C3380CC4-5D6E-409C-BE32-E72D297353CC}">
                  <c16:uniqueId val="{00000021-9F77-4D03-B101-730248A39334}"/>
                </c:ext>
              </c:extLst>
            </c:dLbl>
            <c:dLbl>
              <c:idx val="9"/>
              <c:delete val="1"/>
              <c:extLst>
                <c:ext xmlns:c15="http://schemas.microsoft.com/office/drawing/2012/chart" uri="{CE6537A1-D6FC-4f65-9D91-7224C49458BB}"/>
                <c:ext xmlns:c16="http://schemas.microsoft.com/office/drawing/2014/chart" uri="{C3380CC4-5D6E-409C-BE32-E72D297353CC}">
                  <c16:uniqueId val="{00000020-9F77-4D03-B101-730248A39334}"/>
                </c:ext>
              </c:extLst>
            </c:dLbl>
            <c:dLbl>
              <c:idx val="10"/>
              <c:delete val="1"/>
              <c:extLst>
                <c:ext xmlns:c15="http://schemas.microsoft.com/office/drawing/2012/chart" uri="{CE6537A1-D6FC-4f65-9D91-7224C49458BB}"/>
                <c:ext xmlns:c16="http://schemas.microsoft.com/office/drawing/2014/chart" uri="{C3380CC4-5D6E-409C-BE32-E72D297353CC}">
                  <c16:uniqueId val="{0000001F-9F77-4D03-B101-730248A39334}"/>
                </c:ext>
              </c:extLst>
            </c:dLbl>
            <c:dLbl>
              <c:idx val="11"/>
              <c:delete val="1"/>
              <c:extLst>
                <c:ext xmlns:c15="http://schemas.microsoft.com/office/drawing/2012/chart" uri="{CE6537A1-D6FC-4f65-9D91-7224C49458BB}"/>
                <c:ext xmlns:c16="http://schemas.microsoft.com/office/drawing/2014/chart" uri="{C3380CC4-5D6E-409C-BE32-E72D297353CC}">
                  <c16:uniqueId val="{0000001A-9F77-4D03-B101-730248A39334}"/>
                </c:ext>
              </c:extLst>
            </c:dLbl>
            <c:dLbl>
              <c:idx val="12"/>
              <c:delete val="1"/>
              <c:extLst>
                <c:ext xmlns:c15="http://schemas.microsoft.com/office/drawing/2012/chart" uri="{CE6537A1-D6FC-4f65-9D91-7224C49458BB}"/>
                <c:ext xmlns:c16="http://schemas.microsoft.com/office/drawing/2014/chart" uri="{C3380CC4-5D6E-409C-BE32-E72D297353CC}">
                  <c16:uniqueId val="{0000001B-9F77-4D03-B101-730248A39334}"/>
                </c:ext>
              </c:extLst>
            </c:dLbl>
            <c:dLbl>
              <c:idx val="13"/>
              <c:delete val="1"/>
              <c:extLst>
                <c:ext xmlns:c15="http://schemas.microsoft.com/office/drawing/2012/chart" uri="{CE6537A1-D6FC-4f65-9D91-7224C49458BB}"/>
                <c:ext xmlns:c16="http://schemas.microsoft.com/office/drawing/2014/chart" uri="{C3380CC4-5D6E-409C-BE32-E72D297353CC}">
                  <c16:uniqueId val="{0000001C-9F77-4D03-B101-730248A39334}"/>
                </c:ext>
              </c:extLst>
            </c:dLbl>
            <c:dLbl>
              <c:idx val="14"/>
              <c:delete val="1"/>
              <c:extLst>
                <c:ext xmlns:c15="http://schemas.microsoft.com/office/drawing/2012/chart" uri="{CE6537A1-D6FC-4f65-9D91-7224C49458BB}"/>
                <c:ext xmlns:c16="http://schemas.microsoft.com/office/drawing/2014/chart" uri="{C3380CC4-5D6E-409C-BE32-E72D297353CC}">
                  <c16:uniqueId val="{0000001D-9F77-4D03-B101-730248A39334}"/>
                </c:ext>
              </c:extLst>
            </c:dLbl>
            <c:dLbl>
              <c:idx val="15"/>
              <c:delete val="1"/>
              <c:extLst>
                <c:ext xmlns:c15="http://schemas.microsoft.com/office/drawing/2012/chart" uri="{CE6537A1-D6FC-4f65-9D91-7224C49458BB}"/>
                <c:ext xmlns:c16="http://schemas.microsoft.com/office/drawing/2014/chart" uri="{C3380CC4-5D6E-409C-BE32-E72D297353CC}">
                  <c16:uniqueId val="{0000001E-9F77-4D03-B101-730248A39334}"/>
                </c:ext>
              </c:extLst>
            </c:dLbl>
            <c:dLbl>
              <c:idx val="16"/>
              <c:layout>
                <c:manualLayout>
                  <c:x val="3.207494506035255E-2"/>
                  <c:y val="-0.18074381059187197"/>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F77-4D03-B101-730248A39334}"/>
                </c:ext>
              </c:extLst>
            </c:dLbl>
            <c:dLbl>
              <c:idx val="17"/>
              <c:delete val="1"/>
              <c:extLst>
                <c:ext xmlns:c15="http://schemas.microsoft.com/office/drawing/2012/chart" uri="{CE6537A1-D6FC-4f65-9D91-7224C49458BB}"/>
                <c:ext xmlns:c16="http://schemas.microsoft.com/office/drawing/2014/chart" uri="{C3380CC4-5D6E-409C-BE32-E72D297353CC}">
                  <c16:uniqueId val="{0000000B-9F77-4D03-B101-730248A39334}"/>
                </c:ext>
              </c:extLst>
            </c:dLbl>
            <c:dLbl>
              <c:idx val="18"/>
              <c:delete val="1"/>
              <c:extLst>
                <c:ext xmlns:c15="http://schemas.microsoft.com/office/drawing/2012/chart" uri="{CE6537A1-D6FC-4f65-9D91-7224C49458BB}"/>
                <c:ext xmlns:c16="http://schemas.microsoft.com/office/drawing/2014/chart" uri="{C3380CC4-5D6E-409C-BE32-E72D297353CC}">
                  <c16:uniqueId val="{0000000A-9F77-4D03-B101-730248A39334}"/>
                </c:ext>
              </c:extLst>
            </c:dLbl>
            <c:dLbl>
              <c:idx val="19"/>
              <c:delete val="1"/>
              <c:extLst>
                <c:ext xmlns:c15="http://schemas.microsoft.com/office/drawing/2012/chart" uri="{CE6537A1-D6FC-4f65-9D91-7224C49458BB}"/>
                <c:ext xmlns:c16="http://schemas.microsoft.com/office/drawing/2014/chart" uri="{C3380CC4-5D6E-409C-BE32-E72D297353CC}">
                  <c16:uniqueId val="{00000001-9F77-4D03-B101-730248A39334}"/>
                </c:ext>
              </c:extLst>
            </c:dLbl>
            <c:dLbl>
              <c:idx val="20"/>
              <c:delete val="1"/>
              <c:extLst>
                <c:ext xmlns:c15="http://schemas.microsoft.com/office/drawing/2012/chart" uri="{CE6537A1-D6FC-4f65-9D91-7224C49458BB}"/>
                <c:ext xmlns:c16="http://schemas.microsoft.com/office/drawing/2014/chart" uri="{C3380CC4-5D6E-409C-BE32-E72D297353CC}">
                  <c16:uniqueId val="{0000000C-9F77-4D03-B101-730248A39334}"/>
                </c:ext>
              </c:extLst>
            </c:dLbl>
            <c:dLbl>
              <c:idx val="21"/>
              <c:delete val="1"/>
              <c:extLst>
                <c:ext xmlns:c15="http://schemas.microsoft.com/office/drawing/2012/chart" uri="{CE6537A1-D6FC-4f65-9D91-7224C49458BB}"/>
                <c:ext xmlns:c16="http://schemas.microsoft.com/office/drawing/2014/chart" uri="{C3380CC4-5D6E-409C-BE32-E72D297353CC}">
                  <c16:uniqueId val="{00000007-9F77-4D03-B101-730248A39334}"/>
                </c:ext>
              </c:extLst>
            </c:dLbl>
            <c:dLbl>
              <c:idx val="22"/>
              <c:delete val="1"/>
              <c:extLst>
                <c:ext xmlns:c15="http://schemas.microsoft.com/office/drawing/2012/chart" uri="{CE6537A1-D6FC-4f65-9D91-7224C49458BB}"/>
                <c:ext xmlns:c16="http://schemas.microsoft.com/office/drawing/2014/chart" uri="{C3380CC4-5D6E-409C-BE32-E72D297353CC}">
                  <c16:uniqueId val="{00000006-9F77-4D03-B101-730248A39334}"/>
                </c:ext>
              </c:extLst>
            </c:dLbl>
            <c:dLbl>
              <c:idx val="23"/>
              <c:delete val="1"/>
              <c:extLst>
                <c:ext xmlns:c15="http://schemas.microsoft.com/office/drawing/2012/chart" uri="{CE6537A1-D6FC-4f65-9D91-7224C49458BB}"/>
                <c:ext xmlns:c16="http://schemas.microsoft.com/office/drawing/2014/chart" uri="{C3380CC4-5D6E-409C-BE32-E72D297353CC}">
                  <c16:uniqueId val="{00000005-9F77-4D03-B101-730248A39334}"/>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savivaldybės!$C$34:$C$57</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savivaldybės!$Q$34:$Q$57</c:f>
              <c:numCache>
                <c:formatCode>General</c:formatCode>
                <c:ptCount val="24"/>
                <c:pt idx="0">
                  <c:v>6.74</c:v>
                </c:pt>
                <c:pt idx="1">
                  <c:v>6.74</c:v>
                </c:pt>
                <c:pt idx="2">
                  <c:v>6.74</c:v>
                </c:pt>
                <c:pt idx="3">
                  <c:v>6.74</c:v>
                </c:pt>
                <c:pt idx="4">
                  <c:v>6.74</c:v>
                </c:pt>
                <c:pt idx="5">
                  <c:v>6.74</c:v>
                </c:pt>
                <c:pt idx="6">
                  <c:v>6.74</c:v>
                </c:pt>
                <c:pt idx="7">
                  <c:v>6.74</c:v>
                </c:pt>
                <c:pt idx="8">
                  <c:v>6.74</c:v>
                </c:pt>
                <c:pt idx="9">
                  <c:v>6.74</c:v>
                </c:pt>
                <c:pt idx="10">
                  <c:v>6.74</c:v>
                </c:pt>
                <c:pt idx="11">
                  <c:v>6.74</c:v>
                </c:pt>
                <c:pt idx="12">
                  <c:v>6.74</c:v>
                </c:pt>
                <c:pt idx="13">
                  <c:v>6.74</c:v>
                </c:pt>
                <c:pt idx="14">
                  <c:v>6.74</c:v>
                </c:pt>
                <c:pt idx="15">
                  <c:v>6.74</c:v>
                </c:pt>
                <c:pt idx="16">
                  <c:v>6.74</c:v>
                </c:pt>
                <c:pt idx="17">
                  <c:v>6.74</c:v>
                </c:pt>
                <c:pt idx="18">
                  <c:v>6.74</c:v>
                </c:pt>
                <c:pt idx="19">
                  <c:v>6.74</c:v>
                </c:pt>
                <c:pt idx="20">
                  <c:v>6.74</c:v>
                </c:pt>
                <c:pt idx="21">
                  <c:v>6.74</c:v>
                </c:pt>
                <c:pt idx="22">
                  <c:v>6.74</c:v>
                </c:pt>
                <c:pt idx="23">
                  <c:v>6.74</c:v>
                </c:pt>
              </c:numCache>
            </c:numRef>
          </c:val>
          <c:smooth val="0"/>
          <c:extLst>
            <c:ext xmlns:c16="http://schemas.microsoft.com/office/drawing/2014/chart" uri="{C3380CC4-5D6E-409C-BE32-E72D297353CC}">
              <c16:uniqueId val="{00000001-403D-4FCB-976F-B189DA74F0C8}"/>
            </c:ext>
          </c:extLst>
        </c:ser>
        <c:ser>
          <c:idx val="2"/>
          <c:order val="2"/>
          <c:tx>
            <c:v>Kauno m. sav. vidurkis</c:v>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8-9F77-4D03-B101-730248A39334}"/>
                </c:ext>
              </c:extLst>
            </c:dLbl>
            <c:dLbl>
              <c:idx val="1"/>
              <c:delete val="1"/>
              <c:extLst>
                <c:ext xmlns:c15="http://schemas.microsoft.com/office/drawing/2012/chart" uri="{CE6537A1-D6FC-4f65-9D91-7224C49458BB}"/>
                <c:ext xmlns:c16="http://schemas.microsoft.com/office/drawing/2014/chart" uri="{C3380CC4-5D6E-409C-BE32-E72D297353CC}">
                  <c16:uniqueId val="{00000002-9F77-4D03-B101-730248A39334}"/>
                </c:ext>
              </c:extLst>
            </c:dLbl>
            <c:dLbl>
              <c:idx val="2"/>
              <c:delete val="1"/>
              <c:extLst>
                <c:ext xmlns:c15="http://schemas.microsoft.com/office/drawing/2012/chart" uri="{CE6537A1-D6FC-4f65-9D91-7224C49458BB}"/>
                <c:ext xmlns:c16="http://schemas.microsoft.com/office/drawing/2014/chart" uri="{C3380CC4-5D6E-409C-BE32-E72D297353CC}">
                  <c16:uniqueId val="{00000028-9F77-4D03-B101-730248A39334}"/>
                </c:ext>
              </c:extLst>
            </c:dLbl>
            <c:dLbl>
              <c:idx val="3"/>
              <c:delete val="1"/>
              <c:extLst>
                <c:ext xmlns:c15="http://schemas.microsoft.com/office/drawing/2012/chart" uri="{CE6537A1-D6FC-4f65-9D91-7224C49458BB}"/>
                <c:ext xmlns:c16="http://schemas.microsoft.com/office/drawing/2014/chart" uri="{C3380CC4-5D6E-409C-BE32-E72D297353CC}">
                  <c16:uniqueId val="{00000027-9F77-4D03-B101-730248A39334}"/>
                </c:ext>
              </c:extLst>
            </c:dLbl>
            <c:dLbl>
              <c:idx val="4"/>
              <c:delete val="1"/>
              <c:extLst>
                <c:ext xmlns:c15="http://schemas.microsoft.com/office/drawing/2012/chart" uri="{CE6537A1-D6FC-4f65-9D91-7224C49458BB}"/>
                <c:ext xmlns:c16="http://schemas.microsoft.com/office/drawing/2014/chart" uri="{C3380CC4-5D6E-409C-BE32-E72D297353CC}">
                  <c16:uniqueId val="{00000026-9F77-4D03-B101-730248A39334}"/>
                </c:ext>
              </c:extLst>
            </c:dLbl>
            <c:dLbl>
              <c:idx val="5"/>
              <c:delete val="1"/>
              <c:extLst>
                <c:ext xmlns:c15="http://schemas.microsoft.com/office/drawing/2012/chart" uri="{CE6537A1-D6FC-4f65-9D91-7224C49458BB}"/>
                <c:ext xmlns:c16="http://schemas.microsoft.com/office/drawing/2014/chart" uri="{C3380CC4-5D6E-409C-BE32-E72D297353CC}">
                  <c16:uniqueId val="{00000025-9F77-4D03-B101-730248A39334}"/>
                </c:ext>
              </c:extLst>
            </c:dLbl>
            <c:dLbl>
              <c:idx val="6"/>
              <c:delete val="1"/>
              <c:extLst>
                <c:ext xmlns:c15="http://schemas.microsoft.com/office/drawing/2012/chart" uri="{CE6537A1-D6FC-4f65-9D91-7224C49458BB}"/>
                <c:ext xmlns:c16="http://schemas.microsoft.com/office/drawing/2014/chart" uri="{C3380CC4-5D6E-409C-BE32-E72D297353CC}">
                  <c16:uniqueId val="{00000024-9F77-4D03-B101-730248A39334}"/>
                </c:ext>
              </c:extLst>
            </c:dLbl>
            <c:dLbl>
              <c:idx val="7"/>
              <c:delete val="1"/>
              <c:extLst>
                <c:ext xmlns:c15="http://schemas.microsoft.com/office/drawing/2012/chart" uri="{CE6537A1-D6FC-4f65-9D91-7224C49458BB}"/>
                <c:ext xmlns:c16="http://schemas.microsoft.com/office/drawing/2014/chart" uri="{C3380CC4-5D6E-409C-BE32-E72D297353CC}">
                  <c16:uniqueId val="{00000023-9F77-4D03-B101-730248A39334}"/>
                </c:ext>
              </c:extLst>
            </c:dLbl>
            <c:dLbl>
              <c:idx val="8"/>
              <c:delete val="1"/>
              <c:extLst>
                <c:ext xmlns:c15="http://schemas.microsoft.com/office/drawing/2012/chart" uri="{CE6537A1-D6FC-4f65-9D91-7224C49458BB}"/>
                <c:ext xmlns:c16="http://schemas.microsoft.com/office/drawing/2014/chart" uri="{C3380CC4-5D6E-409C-BE32-E72D297353CC}">
                  <c16:uniqueId val="{00000022-9F77-4D03-B101-730248A39334}"/>
                </c:ext>
              </c:extLst>
            </c:dLbl>
            <c:dLbl>
              <c:idx val="9"/>
              <c:delete val="1"/>
              <c:extLst>
                <c:ext xmlns:c15="http://schemas.microsoft.com/office/drawing/2012/chart" uri="{CE6537A1-D6FC-4f65-9D91-7224C49458BB}"/>
                <c:ext xmlns:c16="http://schemas.microsoft.com/office/drawing/2014/chart" uri="{C3380CC4-5D6E-409C-BE32-E72D297353CC}">
                  <c16:uniqueId val="{00000019-9F77-4D03-B101-730248A39334}"/>
                </c:ext>
              </c:extLst>
            </c:dLbl>
            <c:dLbl>
              <c:idx val="10"/>
              <c:delete val="1"/>
              <c:extLst>
                <c:ext xmlns:c15="http://schemas.microsoft.com/office/drawing/2012/chart" uri="{CE6537A1-D6FC-4f65-9D91-7224C49458BB}"/>
                <c:ext xmlns:c16="http://schemas.microsoft.com/office/drawing/2014/chart" uri="{C3380CC4-5D6E-409C-BE32-E72D297353CC}">
                  <c16:uniqueId val="{00000018-9F77-4D03-B101-730248A39334}"/>
                </c:ext>
              </c:extLst>
            </c:dLbl>
            <c:dLbl>
              <c:idx val="11"/>
              <c:delete val="1"/>
              <c:extLst>
                <c:ext xmlns:c15="http://schemas.microsoft.com/office/drawing/2012/chart" uri="{CE6537A1-D6FC-4f65-9D91-7224C49458BB}"/>
                <c:ext xmlns:c16="http://schemas.microsoft.com/office/drawing/2014/chart" uri="{C3380CC4-5D6E-409C-BE32-E72D297353CC}">
                  <c16:uniqueId val="{00000017-9F77-4D03-B101-730248A39334}"/>
                </c:ext>
              </c:extLst>
            </c:dLbl>
            <c:dLbl>
              <c:idx val="12"/>
              <c:delete val="1"/>
              <c:extLst>
                <c:ext xmlns:c15="http://schemas.microsoft.com/office/drawing/2012/chart" uri="{CE6537A1-D6FC-4f65-9D91-7224C49458BB}"/>
                <c:ext xmlns:c16="http://schemas.microsoft.com/office/drawing/2014/chart" uri="{C3380CC4-5D6E-409C-BE32-E72D297353CC}">
                  <c16:uniqueId val="{00000016-9F77-4D03-B101-730248A39334}"/>
                </c:ext>
              </c:extLst>
            </c:dLbl>
            <c:dLbl>
              <c:idx val="13"/>
              <c:delete val="1"/>
              <c:extLst>
                <c:ext xmlns:c15="http://schemas.microsoft.com/office/drawing/2012/chart" uri="{CE6537A1-D6FC-4f65-9D91-7224C49458BB}"/>
                <c:ext xmlns:c16="http://schemas.microsoft.com/office/drawing/2014/chart" uri="{C3380CC4-5D6E-409C-BE32-E72D297353CC}">
                  <c16:uniqueId val="{00000015-9F77-4D03-B101-730248A39334}"/>
                </c:ext>
              </c:extLst>
            </c:dLbl>
            <c:dLbl>
              <c:idx val="14"/>
              <c:delete val="1"/>
              <c:extLst>
                <c:ext xmlns:c15="http://schemas.microsoft.com/office/drawing/2012/chart" uri="{CE6537A1-D6FC-4f65-9D91-7224C49458BB}"/>
                <c:ext xmlns:c16="http://schemas.microsoft.com/office/drawing/2014/chart" uri="{C3380CC4-5D6E-409C-BE32-E72D297353CC}">
                  <c16:uniqueId val="{00000014-9F77-4D03-B101-730248A39334}"/>
                </c:ext>
              </c:extLst>
            </c:dLbl>
            <c:dLbl>
              <c:idx val="15"/>
              <c:delete val="1"/>
              <c:extLst>
                <c:ext xmlns:c15="http://schemas.microsoft.com/office/drawing/2012/chart" uri="{CE6537A1-D6FC-4f65-9D91-7224C49458BB}"/>
                <c:ext xmlns:c16="http://schemas.microsoft.com/office/drawing/2014/chart" uri="{C3380CC4-5D6E-409C-BE32-E72D297353CC}">
                  <c16:uniqueId val="{00000013-9F77-4D03-B101-730248A39334}"/>
                </c:ext>
              </c:extLst>
            </c:dLbl>
            <c:dLbl>
              <c:idx val="16"/>
              <c:delete val="1"/>
              <c:extLst>
                <c:ext xmlns:c15="http://schemas.microsoft.com/office/drawing/2012/chart" uri="{CE6537A1-D6FC-4f65-9D91-7224C49458BB}"/>
                <c:ext xmlns:c16="http://schemas.microsoft.com/office/drawing/2014/chart" uri="{C3380CC4-5D6E-409C-BE32-E72D297353CC}">
                  <c16:uniqueId val="{00000012-9F77-4D03-B101-730248A39334}"/>
                </c:ext>
              </c:extLst>
            </c:dLbl>
            <c:dLbl>
              <c:idx val="17"/>
              <c:delete val="1"/>
              <c:extLst>
                <c:ext xmlns:c15="http://schemas.microsoft.com/office/drawing/2012/chart" uri="{CE6537A1-D6FC-4f65-9D91-7224C49458BB}"/>
                <c:ext xmlns:c16="http://schemas.microsoft.com/office/drawing/2014/chart" uri="{C3380CC4-5D6E-409C-BE32-E72D297353CC}">
                  <c16:uniqueId val="{00000011-9F77-4D03-B101-730248A39334}"/>
                </c:ext>
              </c:extLst>
            </c:dLbl>
            <c:dLbl>
              <c:idx val="18"/>
              <c:delete val="1"/>
              <c:extLst>
                <c:ext xmlns:c15="http://schemas.microsoft.com/office/drawing/2012/chart" uri="{CE6537A1-D6FC-4f65-9D91-7224C49458BB}"/>
                <c:ext xmlns:c16="http://schemas.microsoft.com/office/drawing/2014/chart" uri="{C3380CC4-5D6E-409C-BE32-E72D297353CC}">
                  <c16:uniqueId val="{0000000E-9F77-4D03-B101-730248A39334}"/>
                </c:ext>
              </c:extLst>
            </c:dLbl>
            <c:dLbl>
              <c:idx val="19"/>
              <c:layout>
                <c:manualLayout>
                  <c:x val="2.3797539883487377E-2"/>
                  <c:y val="-0.1779631365827662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F77-4D03-B101-730248A39334}"/>
                </c:ext>
              </c:extLst>
            </c:dLbl>
            <c:dLbl>
              <c:idx val="20"/>
              <c:delete val="1"/>
              <c:extLst>
                <c:ext xmlns:c15="http://schemas.microsoft.com/office/drawing/2012/chart" uri="{CE6537A1-D6FC-4f65-9D91-7224C49458BB}"/>
                <c:ext xmlns:c16="http://schemas.microsoft.com/office/drawing/2014/chart" uri="{C3380CC4-5D6E-409C-BE32-E72D297353CC}">
                  <c16:uniqueId val="{0000000D-9F77-4D03-B101-730248A39334}"/>
                </c:ext>
              </c:extLst>
            </c:dLbl>
            <c:dLbl>
              <c:idx val="21"/>
              <c:delete val="1"/>
              <c:extLst>
                <c:ext xmlns:c15="http://schemas.microsoft.com/office/drawing/2012/chart" uri="{CE6537A1-D6FC-4f65-9D91-7224C49458BB}"/>
                <c:ext xmlns:c16="http://schemas.microsoft.com/office/drawing/2014/chart" uri="{C3380CC4-5D6E-409C-BE32-E72D297353CC}">
                  <c16:uniqueId val="{00000000-9F77-4D03-B101-730248A39334}"/>
                </c:ext>
              </c:extLst>
            </c:dLbl>
            <c:dLbl>
              <c:idx val="22"/>
              <c:delete val="1"/>
              <c:extLst>
                <c:ext xmlns:c15="http://schemas.microsoft.com/office/drawing/2012/chart" uri="{CE6537A1-D6FC-4f65-9D91-7224C49458BB}"/>
                <c:ext xmlns:c16="http://schemas.microsoft.com/office/drawing/2014/chart" uri="{C3380CC4-5D6E-409C-BE32-E72D297353CC}">
                  <c16:uniqueId val="{00000004-9F77-4D03-B101-730248A39334}"/>
                </c:ext>
              </c:extLst>
            </c:dLbl>
            <c:dLbl>
              <c:idx val="23"/>
              <c:delete val="1"/>
              <c:extLst>
                <c:ext xmlns:c15="http://schemas.microsoft.com/office/drawing/2012/chart" uri="{CE6537A1-D6FC-4f65-9D91-7224C49458BB}"/>
                <c:ext xmlns:c16="http://schemas.microsoft.com/office/drawing/2014/chart" uri="{C3380CC4-5D6E-409C-BE32-E72D297353CC}">
                  <c16:uniqueId val="{00000003-9F77-4D03-B101-730248A39334}"/>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savivaldybės!$C$34:$C$57</c:f>
              <c:strCache>
                <c:ptCount val="24"/>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G9</c:v>
                </c:pt>
                <c:pt idx="19">
                  <c:v>G21</c:v>
                </c:pt>
                <c:pt idx="20">
                  <c:v>G6</c:v>
                </c:pt>
                <c:pt idx="21">
                  <c:v>G7</c:v>
                </c:pt>
                <c:pt idx="22">
                  <c:v>G16</c:v>
                </c:pt>
                <c:pt idx="23">
                  <c:v>P1</c:v>
                </c:pt>
              </c:strCache>
            </c:strRef>
          </c:cat>
          <c:val>
            <c:numRef>
              <c:f>savivaldybės!$R$34:$R$57</c:f>
              <c:numCache>
                <c:formatCode>General</c:formatCode>
                <c:ptCount val="24"/>
                <c:pt idx="0">
                  <c:v>7.36</c:v>
                </c:pt>
                <c:pt idx="1">
                  <c:v>7.36</c:v>
                </c:pt>
                <c:pt idx="2">
                  <c:v>7.36</c:v>
                </c:pt>
                <c:pt idx="3">
                  <c:v>7.36</c:v>
                </c:pt>
                <c:pt idx="4">
                  <c:v>7.36</c:v>
                </c:pt>
                <c:pt idx="5">
                  <c:v>7.36</c:v>
                </c:pt>
                <c:pt idx="6">
                  <c:v>7.36</c:v>
                </c:pt>
                <c:pt idx="7">
                  <c:v>7.36</c:v>
                </c:pt>
                <c:pt idx="8">
                  <c:v>7.36</c:v>
                </c:pt>
                <c:pt idx="9">
                  <c:v>7.36</c:v>
                </c:pt>
                <c:pt idx="10">
                  <c:v>7.36</c:v>
                </c:pt>
                <c:pt idx="11">
                  <c:v>7.36</c:v>
                </c:pt>
                <c:pt idx="12">
                  <c:v>7.36</c:v>
                </c:pt>
                <c:pt idx="13">
                  <c:v>7.36</c:v>
                </c:pt>
                <c:pt idx="14">
                  <c:v>7.36</c:v>
                </c:pt>
                <c:pt idx="15">
                  <c:v>7.36</c:v>
                </c:pt>
                <c:pt idx="16">
                  <c:v>7.36</c:v>
                </c:pt>
                <c:pt idx="17">
                  <c:v>7.36</c:v>
                </c:pt>
                <c:pt idx="18">
                  <c:v>7.36</c:v>
                </c:pt>
                <c:pt idx="19">
                  <c:v>7.36</c:v>
                </c:pt>
                <c:pt idx="20">
                  <c:v>7.36</c:v>
                </c:pt>
                <c:pt idx="21">
                  <c:v>7.36</c:v>
                </c:pt>
                <c:pt idx="22">
                  <c:v>7.36</c:v>
                </c:pt>
                <c:pt idx="23">
                  <c:v>7.36</c:v>
                </c:pt>
              </c:numCache>
            </c:numRef>
          </c:val>
          <c:smooth val="0"/>
          <c:extLst>
            <c:ext xmlns:c16="http://schemas.microsoft.com/office/drawing/2014/chart" uri="{C3380CC4-5D6E-409C-BE32-E72D297353CC}">
              <c16:uniqueId val="{00000002-403D-4FCB-976F-B189DA74F0C8}"/>
            </c:ext>
          </c:extLst>
        </c:ser>
        <c:dLbls>
          <c:showLegendKey val="0"/>
          <c:showVal val="1"/>
          <c:showCatName val="0"/>
          <c:showSerName val="0"/>
          <c:showPercent val="0"/>
          <c:showBubbleSize val="0"/>
        </c:dLbls>
        <c:marker val="1"/>
        <c:smooth val="0"/>
        <c:axId val="565565552"/>
        <c:axId val="564331304"/>
      </c:lineChart>
      <c:catAx>
        <c:axId val="5655655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564331304"/>
        <c:crosses val="autoZero"/>
        <c:auto val="1"/>
        <c:lblAlgn val="ctr"/>
        <c:lblOffset val="100"/>
        <c:noMultiLvlLbl val="0"/>
      </c:catAx>
      <c:valAx>
        <c:axId val="564331304"/>
        <c:scaling>
          <c:orientation val="minMax"/>
        </c:scaling>
        <c:delete val="1"/>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565565552"/>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9614083505064263E-2"/>
          <c:y val="0"/>
          <c:w val="0.92091249065071057"/>
          <c:h val="0.85183209791801695"/>
        </c:manualLayout>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savivaldybės!$C$34:$C$58</c:f>
              <c:strCache>
                <c:ptCount val="25"/>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G1</c:v>
                </c:pt>
                <c:pt idx="19">
                  <c:v>G9</c:v>
                </c:pt>
                <c:pt idx="20">
                  <c:v>G21</c:v>
                </c:pt>
                <c:pt idx="21">
                  <c:v>G6</c:v>
                </c:pt>
                <c:pt idx="22">
                  <c:v>G7</c:v>
                </c:pt>
                <c:pt idx="23">
                  <c:v>G16</c:v>
                </c:pt>
                <c:pt idx="24">
                  <c:v>P1</c:v>
                </c:pt>
              </c:strCache>
            </c:strRef>
          </c:cat>
          <c:val>
            <c:numRef>
              <c:f>savivaldybės!$P$34:$P$58</c:f>
              <c:numCache>
                <c:formatCode>0.00</c:formatCode>
                <c:ptCount val="25"/>
                <c:pt idx="0">
                  <c:v>7.6944444444444446</c:v>
                </c:pt>
                <c:pt idx="1">
                  <c:v>5.205673758865248</c:v>
                </c:pt>
                <c:pt idx="2">
                  <c:v>5.1382978723404253</c:v>
                </c:pt>
                <c:pt idx="3">
                  <c:v>8.3779527559055111</c:v>
                </c:pt>
                <c:pt idx="4">
                  <c:v>5.2577319587628866</c:v>
                </c:pt>
                <c:pt idx="5">
                  <c:v>6.095890410958904</c:v>
                </c:pt>
                <c:pt idx="6">
                  <c:v>4.6769230769230772</c:v>
                </c:pt>
                <c:pt idx="7">
                  <c:v>6.206666666666667</c:v>
                </c:pt>
                <c:pt idx="8">
                  <c:v>7.0796019900497509</c:v>
                </c:pt>
                <c:pt idx="9">
                  <c:v>5.6875</c:v>
                </c:pt>
                <c:pt idx="10">
                  <c:v>5</c:v>
                </c:pt>
                <c:pt idx="11">
                  <c:v>9</c:v>
                </c:pt>
                <c:pt idx="12">
                  <c:v>6.8514285714285714</c:v>
                </c:pt>
                <c:pt idx="13">
                  <c:v>4.5625</c:v>
                </c:pt>
                <c:pt idx="14">
                  <c:v>7.333333333333333</c:v>
                </c:pt>
                <c:pt idx="15">
                  <c:v>4.7684210526315791</c:v>
                </c:pt>
                <c:pt idx="16">
                  <c:v>3.1392405063291138</c:v>
                </c:pt>
                <c:pt idx="17">
                  <c:v>5.6956521739130439</c:v>
                </c:pt>
                <c:pt idx="18">
                  <c:v>6.161290322580645</c:v>
                </c:pt>
                <c:pt idx="19">
                  <c:v>7.3397435897435894</c:v>
                </c:pt>
                <c:pt idx="20">
                  <c:v>5.8837209302325579</c:v>
                </c:pt>
                <c:pt idx="21">
                  <c:v>4.9333333333333336</c:v>
                </c:pt>
                <c:pt idx="22">
                  <c:v>6.7058823529411766</c:v>
                </c:pt>
                <c:pt idx="23">
                  <c:v>6.663636363636364</c:v>
                </c:pt>
                <c:pt idx="24">
                  <c:v>6.6410256410256414</c:v>
                </c:pt>
              </c:numCache>
            </c:numRef>
          </c:val>
          <c:extLst>
            <c:ext xmlns:c16="http://schemas.microsoft.com/office/drawing/2014/chart" uri="{C3380CC4-5D6E-409C-BE32-E72D297353CC}">
              <c16:uniqueId val="{00000000-8764-41E9-8895-199865F0265A}"/>
            </c:ext>
          </c:extLst>
        </c:ser>
        <c:dLbls>
          <c:showLegendKey val="0"/>
          <c:showVal val="1"/>
          <c:showCatName val="0"/>
          <c:showSerName val="0"/>
          <c:showPercent val="0"/>
          <c:showBubbleSize val="0"/>
        </c:dLbls>
        <c:gapWidth val="219"/>
        <c:overlap val="-27"/>
        <c:axId val="513812968"/>
        <c:axId val="629287352"/>
      </c:barChart>
      <c:lineChart>
        <c:grouping val="standard"/>
        <c:varyColors val="0"/>
        <c:ser>
          <c:idx val="1"/>
          <c:order val="1"/>
          <c:tx>
            <c:v>Šalies vidurkis</c:v>
          </c:tx>
          <c:spPr>
            <a:ln w="28575" cap="rnd">
              <a:solidFill>
                <a:schemeClr val="accent2"/>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0D-1AB6-4F61-85F3-A5579D9DDE60}"/>
                </c:ext>
              </c:extLst>
            </c:dLbl>
            <c:dLbl>
              <c:idx val="1"/>
              <c:delete val="1"/>
              <c:extLst>
                <c:ext xmlns:c15="http://schemas.microsoft.com/office/drawing/2012/chart" uri="{CE6537A1-D6FC-4f65-9D91-7224C49458BB}"/>
                <c:ext xmlns:c16="http://schemas.microsoft.com/office/drawing/2014/chart" uri="{C3380CC4-5D6E-409C-BE32-E72D297353CC}">
                  <c16:uniqueId val="{0000000E-1AB6-4F61-85F3-A5579D9DDE60}"/>
                </c:ext>
              </c:extLst>
            </c:dLbl>
            <c:dLbl>
              <c:idx val="2"/>
              <c:delete val="1"/>
              <c:extLst>
                <c:ext xmlns:c15="http://schemas.microsoft.com/office/drawing/2012/chart" uri="{CE6537A1-D6FC-4f65-9D91-7224C49458BB}"/>
                <c:ext xmlns:c16="http://schemas.microsoft.com/office/drawing/2014/chart" uri="{C3380CC4-5D6E-409C-BE32-E72D297353CC}">
                  <c16:uniqueId val="{0000000F-1AB6-4F61-85F3-A5579D9DDE60}"/>
                </c:ext>
              </c:extLst>
            </c:dLbl>
            <c:dLbl>
              <c:idx val="3"/>
              <c:delete val="1"/>
              <c:extLst>
                <c:ext xmlns:c15="http://schemas.microsoft.com/office/drawing/2012/chart" uri="{CE6537A1-D6FC-4f65-9D91-7224C49458BB}"/>
                <c:ext xmlns:c16="http://schemas.microsoft.com/office/drawing/2014/chart" uri="{C3380CC4-5D6E-409C-BE32-E72D297353CC}">
                  <c16:uniqueId val="{00000010-1AB6-4F61-85F3-A5579D9DDE60}"/>
                </c:ext>
              </c:extLst>
            </c:dLbl>
            <c:dLbl>
              <c:idx val="4"/>
              <c:delete val="1"/>
              <c:extLst>
                <c:ext xmlns:c15="http://schemas.microsoft.com/office/drawing/2012/chart" uri="{CE6537A1-D6FC-4f65-9D91-7224C49458BB}"/>
                <c:ext xmlns:c16="http://schemas.microsoft.com/office/drawing/2014/chart" uri="{C3380CC4-5D6E-409C-BE32-E72D297353CC}">
                  <c16:uniqueId val="{00000011-1AB6-4F61-85F3-A5579D9DDE60}"/>
                </c:ext>
              </c:extLst>
            </c:dLbl>
            <c:dLbl>
              <c:idx val="5"/>
              <c:delete val="1"/>
              <c:extLst>
                <c:ext xmlns:c15="http://schemas.microsoft.com/office/drawing/2012/chart" uri="{CE6537A1-D6FC-4f65-9D91-7224C49458BB}"/>
                <c:ext xmlns:c16="http://schemas.microsoft.com/office/drawing/2014/chart" uri="{C3380CC4-5D6E-409C-BE32-E72D297353CC}">
                  <c16:uniqueId val="{00000012-1AB6-4F61-85F3-A5579D9DDE60}"/>
                </c:ext>
              </c:extLst>
            </c:dLbl>
            <c:dLbl>
              <c:idx val="6"/>
              <c:delete val="1"/>
              <c:extLst>
                <c:ext xmlns:c15="http://schemas.microsoft.com/office/drawing/2012/chart" uri="{CE6537A1-D6FC-4f65-9D91-7224C49458BB}"/>
                <c:ext xmlns:c16="http://schemas.microsoft.com/office/drawing/2014/chart" uri="{C3380CC4-5D6E-409C-BE32-E72D297353CC}">
                  <c16:uniqueId val="{00000013-1AB6-4F61-85F3-A5579D9DDE60}"/>
                </c:ext>
              </c:extLst>
            </c:dLbl>
            <c:dLbl>
              <c:idx val="7"/>
              <c:delete val="1"/>
              <c:extLst>
                <c:ext xmlns:c15="http://schemas.microsoft.com/office/drawing/2012/chart" uri="{CE6537A1-D6FC-4f65-9D91-7224C49458BB}"/>
                <c:ext xmlns:c16="http://schemas.microsoft.com/office/drawing/2014/chart" uri="{C3380CC4-5D6E-409C-BE32-E72D297353CC}">
                  <c16:uniqueId val="{00000014-1AB6-4F61-85F3-A5579D9DDE60}"/>
                </c:ext>
              </c:extLst>
            </c:dLbl>
            <c:dLbl>
              <c:idx val="8"/>
              <c:delete val="1"/>
              <c:extLst>
                <c:ext xmlns:c15="http://schemas.microsoft.com/office/drawing/2012/chart" uri="{CE6537A1-D6FC-4f65-9D91-7224C49458BB}"/>
                <c:ext xmlns:c16="http://schemas.microsoft.com/office/drawing/2014/chart" uri="{C3380CC4-5D6E-409C-BE32-E72D297353CC}">
                  <c16:uniqueId val="{00000015-1AB6-4F61-85F3-A5579D9DDE60}"/>
                </c:ext>
              </c:extLst>
            </c:dLbl>
            <c:dLbl>
              <c:idx val="9"/>
              <c:delete val="1"/>
              <c:extLst>
                <c:ext xmlns:c15="http://schemas.microsoft.com/office/drawing/2012/chart" uri="{CE6537A1-D6FC-4f65-9D91-7224C49458BB}"/>
                <c:ext xmlns:c16="http://schemas.microsoft.com/office/drawing/2014/chart" uri="{C3380CC4-5D6E-409C-BE32-E72D297353CC}">
                  <c16:uniqueId val="{00000016-1AB6-4F61-85F3-A5579D9DDE60}"/>
                </c:ext>
              </c:extLst>
            </c:dLbl>
            <c:dLbl>
              <c:idx val="10"/>
              <c:delete val="1"/>
              <c:extLst>
                <c:ext xmlns:c15="http://schemas.microsoft.com/office/drawing/2012/chart" uri="{CE6537A1-D6FC-4f65-9D91-7224C49458BB}"/>
                <c:ext xmlns:c16="http://schemas.microsoft.com/office/drawing/2014/chart" uri="{C3380CC4-5D6E-409C-BE32-E72D297353CC}">
                  <c16:uniqueId val="{00000017-1AB6-4F61-85F3-A5579D9DDE60}"/>
                </c:ext>
              </c:extLst>
            </c:dLbl>
            <c:dLbl>
              <c:idx val="11"/>
              <c:delete val="1"/>
              <c:extLst>
                <c:ext xmlns:c15="http://schemas.microsoft.com/office/drawing/2012/chart" uri="{CE6537A1-D6FC-4f65-9D91-7224C49458BB}"/>
                <c:ext xmlns:c16="http://schemas.microsoft.com/office/drawing/2014/chart" uri="{C3380CC4-5D6E-409C-BE32-E72D297353CC}">
                  <c16:uniqueId val="{00000018-1AB6-4F61-85F3-A5579D9DDE60}"/>
                </c:ext>
              </c:extLst>
            </c:dLbl>
            <c:dLbl>
              <c:idx val="12"/>
              <c:delete val="1"/>
              <c:extLst>
                <c:ext xmlns:c15="http://schemas.microsoft.com/office/drawing/2012/chart" uri="{CE6537A1-D6FC-4f65-9D91-7224C49458BB}"/>
                <c:ext xmlns:c16="http://schemas.microsoft.com/office/drawing/2014/chart" uri="{C3380CC4-5D6E-409C-BE32-E72D297353CC}">
                  <c16:uniqueId val="{00000019-1AB6-4F61-85F3-A5579D9DDE60}"/>
                </c:ext>
              </c:extLst>
            </c:dLbl>
            <c:dLbl>
              <c:idx val="13"/>
              <c:delete val="1"/>
              <c:extLst>
                <c:ext xmlns:c15="http://schemas.microsoft.com/office/drawing/2012/chart" uri="{CE6537A1-D6FC-4f65-9D91-7224C49458BB}"/>
                <c:ext xmlns:c16="http://schemas.microsoft.com/office/drawing/2014/chart" uri="{C3380CC4-5D6E-409C-BE32-E72D297353CC}">
                  <c16:uniqueId val="{0000001A-1AB6-4F61-85F3-A5579D9DDE60}"/>
                </c:ext>
              </c:extLst>
            </c:dLbl>
            <c:dLbl>
              <c:idx val="14"/>
              <c:delete val="1"/>
              <c:extLst>
                <c:ext xmlns:c15="http://schemas.microsoft.com/office/drawing/2012/chart" uri="{CE6537A1-D6FC-4f65-9D91-7224C49458BB}"/>
                <c:ext xmlns:c16="http://schemas.microsoft.com/office/drawing/2014/chart" uri="{C3380CC4-5D6E-409C-BE32-E72D297353CC}">
                  <c16:uniqueId val="{00000004-1AB6-4F61-85F3-A5579D9DDE60}"/>
                </c:ext>
              </c:extLst>
            </c:dLbl>
            <c:dLbl>
              <c:idx val="15"/>
              <c:delete val="1"/>
              <c:extLst>
                <c:ext xmlns:c15="http://schemas.microsoft.com/office/drawing/2012/chart" uri="{CE6537A1-D6FC-4f65-9D91-7224C49458BB}"/>
                <c:ext xmlns:c16="http://schemas.microsoft.com/office/drawing/2014/chart" uri="{C3380CC4-5D6E-409C-BE32-E72D297353CC}">
                  <c16:uniqueId val="{00000003-1AB6-4F61-85F3-A5579D9DDE60}"/>
                </c:ext>
              </c:extLst>
            </c:dLbl>
            <c:dLbl>
              <c:idx val="16"/>
              <c:delete val="1"/>
              <c:extLst>
                <c:ext xmlns:c15="http://schemas.microsoft.com/office/drawing/2012/chart" uri="{CE6537A1-D6FC-4f65-9D91-7224C49458BB}"/>
                <c:ext xmlns:c16="http://schemas.microsoft.com/office/drawing/2014/chart" uri="{C3380CC4-5D6E-409C-BE32-E72D297353CC}">
                  <c16:uniqueId val="{00000005-1AB6-4F61-85F3-A5579D9DDE60}"/>
                </c:ext>
              </c:extLst>
            </c:dLbl>
            <c:dLbl>
              <c:idx val="17"/>
              <c:delete val="1"/>
              <c:extLst>
                <c:ext xmlns:c15="http://schemas.microsoft.com/office/drawing/2012/chart" uri="{CE6537A1-D6FC-4f65-9D91-7224C49458BB}"/>
                <c:ext xmlns:c16="http://schemas.microsoft.com/office/drawing/2014/chart" uri="{C3380CC4-5D6E-409C-BE32-E72D297353CC}">
                  <c16:uniqueId val="{00000006-1AB6-4F61-85F3-A5579D9DDE60}"/>
                </c:ext>
              </c:extLst>
            </c:dLbl>
            <c:dLbl>
              <c:idx val="18"/>
              <c:delete val="1"/>
              <c:extLst>
                <c:ext xmlns:c15="http://schemas.microsoft.com/office/drawing/2012/chart" uri="{CE6537A1-D6FC-4f65-9D91-7224C49458BB}"/>
                <c:ext xmlns:c16="http://schemas.microsoft.com/office/drawing/2014/chart" uri="{C3380CC4-5D6E-409C-BE32-E72D297353CC}">
                  <c16:uniqueId val="{00000007-1AB6-4F61-85F3-A5579D9DDE60}"/>
                </c:ext>
              </c:extLst>
            </c:dLbl>
            <c:dLbl>
              <c:idx val="19"/>
              <c:delete val="1"/>
              <c:extLst>
                <c:ext xmlns:c15="http://schemas.microsoft.com/office/drawing/2012/chart" uri="{CE6537A1-D6FC-4f65-9D91-7224C49458BB}"/>
                <c:ext xmlns:c16="http://schemas.microsoft.com/office/drawing/2014/chart" uri="{C3380CC4-5D6E-409C-BE32-E72D297353CC}">
                  <c16:uniqueId val="{00000002-1AB6-4F61-85F3-A5579D9DDE60}"/>
                </c:ext>
              </c:extLst>
            </c:dLbl>
            <c:dLbl>
              <c:idx val="20"/>
              <c:layout>
                <c:manualLayout>
                  <c:x val="3.5522269666051362E-2"/>
                  <c:y val="-0.19142850186036967"/>
                </c:manualLayout>
              </c:layout>
              <c:spPr>
                <a:noFill/>
                <a:ln>
                  <a:noFill/>
                </a:ln>
                <a:effectLst/>
              </c:spPr>
              <c:txPr>
                <a:bodyPr rot="0" spcFirstLastPara="1" vertOverflow="ellipsis" vert="horz" wrap="square" lIns="38100" tIns="19050" rIns="38100" bIns="19050" anchor="ctr" anchorCtr="1">
                  <a:no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extLst>
                <c:ext xmlns:c15="http://schemas.microsoft.com/office/drawing/2012/chart" uri="{CE6537A1-D6FC-4f65-9D91-7224C49458BB}">
                  <c15:layout>
                    <c:manualLayout>
                      <c:w val="3.8074838429613601E-2"/>
                      <c:h val="4.5022607733124012E-2"/>
                    </c:manualLayout>
                  </c15:layout>
                </c:ext>
                <c:ext xmlns:c16="http://schemas.microsoft.com/office/drawing/2014/chart" uri="{C3380CC4-5D6E-409C-BE32-E72D297353CC}">
                  <c16:uniqueId val="{00000008-1AB6-4F61-85F3-A5579D9DDE60}"/>
                </c:ext>
              </c:extLst>
            </c:dLbl>
            <c:dLbl>
              <c:idx val="21"/>
              <c:delete val="1"/>
              <c:extLst>
                <c:ext xmlns:c15="http://schemas.microsoft.com/office/drawing/2012/chart" uri="{CE6537A1-D6FC-4f65-9D91-7224C49458BB}"/>
                <c:ext xmlns:c16="http://schemas.microsoft.com/office/drawing/2014/chart" uri="{C3380CC4-5D6E-409C-BE32-E72D297353CC}">
                  <c16:uniqueId val="{0000000A-1AB6-4F61-85F3-A5579D9DDE60}"/>
                </c:ext>
              </c:extLst>
            </c:dLbl>
            <c:dLbl>
              <c:idx val="22"/>
              <c:delete val="1"/>
              <c:extLst>
                <c:ext xmlns:c15="http://schemas.microsoft.com/office/drawing/2012/chart" uri="{CE6537A1-D6FC-4f65-9D91-7224C49458BB}"/>
                <c:ext xmlns:c16="http://schemas.microsoft.com/office/drawing/2014/chart" uri="{C3380CC4-5D6E-409C-BE32-E72D297353CC}">
                  <c16:uniqueId val="{00000009-1AB6-4F61-85F3-A5579D9DDE60}"/>
                </c:ext>
              </c:extLst>
            </c:dLbl>
            <c:dLbl>
              <c:idx val="23"/>
              <c:delete val="1"/>
              <c:extLst>
                <c:ext xmlns:c15="http://schemas.microsoft.com/office/drawing/2012/chart" uri="{CE6537A1-D6FC-4f65-9D91-7224C49458BB}"/>
                <c:ext xmlns:c16="http://schemas.microsoft.com/office/drawing/2014/chart" uri="{C3380CC4-5D6E-409C-BE32-E72D297353CC}">
                  <c16:uniqueId val="{0000000C-1AB6-4F61-85F3-A5579D9DDE60}"/>
                </c:ext>
              </c:extLst>
            </c:dLbl>
            <c:dLbl>
              <c:idx val="24"/>
              <c:delete val="1"/>
              <c:extLst>
                <c:ext xmlns:c15="http://schemas.microsoft.com/office/drawing/2012/chart" uri="{CE6537A1-D6FC-4f65-9D91-7224C49458BB}"/>
                <c:ext xmlns:c16="http://schemas.microsoft.com/office/drawing/2014/chart" uri="{C3380CC4-5D6E-409C-BE32-E72D297353CC}">
                  <c16:uniqueId val="{0000000B-1AB6-4F61-85F3-A5579D9DDE60}"/>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savivaldybės!$C$34:$C$58</c:f>
              <c:strCache>
                <c:ptCount val="25"/>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G1</c:v>
                </c:pt>
                <c:pt idx="19">
                  <c:v>G9</c:v>
                </c:pt>
                <c:pt idx="20">
                  <c:v>G21</c:v>
                </c:pt>
                <c:pt idx="21">
                  <c:v>G6</c:v>
                </c:pt>
                <c:pt idx="22">
                  <c:v>G7</c:v>
                </c:pt>
                <c:pt idx="23">
                  <c:v>G16</c:v>
                </c:pt>
                <c:pt idx="24">
                  <c:v>P1</c:v>
                </c:pt>
              </c:strCache>
            </c:strRef>
          </c:cat>
          <c:val>
            <c:numRef>
              <c:f>savivaldybės!$Q$34:$Q$58</c:f>
              <c:numCache>
                <c:formatCode>General</c:formatCode>
                <c:ptCount val="25"/>
                <c:pt idx="0">
                  <c:v>5.52</c:v>
                </c:pt>
                <c:pt idx="1">
                  <c:v>5.52</c:v>
                </c:pt>
                <c:pt idx="2">
                  <c:v>5.52</c:v>
                </c:pt>
                <c:pt idx="3">
                  <c:v>5.52</c:v>
                </c:pt>
                <c:pt idx="4">
                  <c:v>5.52</c:v>
                </c:pt>
                <c:pt idx="5">
                  <c:v>5.52</c:v>
                </c:pt>
                <c:pt idx="6">
                  <c:v>5.52</c:v>
                </c:pt>
                <c:pt idx="7">
                  <c:v>5.52</c:v>
                </c:pt>
                <c:pt idx="8">
                  <c:v>5.52</c:v>
                </c:pt>
                <c:pt idx="9">
                  <c:v>5.52</c:v>
                </c:pt>
                <c:pt idx="10">
                  <c:v>5.52</c:v>
                </c:pt>
                <c:pt idx="11">
                  <c:v>5.52</c:v>
                </c:pt>
                <c:pt idx="12">
                  <c:v>5.52</c:v>
                </c:pt>
                <c:pt idx="13">
                  <c:v>5.52</c:v>
                </c:pt>
                <c:pt idx="14">
                  <c:v>5.52</c:v>
                </c:pt>
                <c:pt idx="15">
                  <c:v>5.52</c:v>
                </c:pt>
                <c:pt idx="16">
                  <c:v>5.52</c:v>
                </c:pt>
                <c:pt idx="17">
                  <c:v>5.52</c:v>
                </c:pt>
                <c:pt idx="18">
                  <c:v>5.52</c:v>
                </c:pt>
                <c:pt idx="19">
                  <c:v>5.52</c:v>
                </c:pt>
                <c:pt idx="20">
                  <c:v>5.52</c:v>
                </c:pt>
                <c:pt idx="21">
                  <c:v>5.52</c:v>
                </c:pt>
                <c:pt idx="22">
                  <c:v>5.52</c:v>
                </c:pt>
                <c:pt idx="23">
                  <c:v>5.52</c:v>
                </c:pt>
                <c:pt idx="24">
                  <c:v>5.52</c:v>
                </c:pt>
              </c:numCache>
            </c:numRef>
          </c:val>
          <c:smooth val="0"/>
          <c:extLst>
            <c:ext xmlns:c16="http://schemas.microsoft.com/office/drawing/2014/chart" uri="{C3380CC4-5D6E-409C-BE32-E72D297353CC}">
              <c16:uniqueId val="{00000001-8764-41E9-8895-199865F0265A}"/>
            </c:ext>
          </c:extLst>
        </c:ser>
        <c:ser>
          <c:idx val="2"/>
          <c:order val="2"/>
          <c:tx>
            <c:v>Kauno m. sav. vidurkis</c:v>
          </c:tx>
          <c:spPr>
            <a:ln w="28575" cap="rnd">
              <a:solidFill>
                <a:schemeClr val="accent3"/>
              </a:solidFill>
              <a:round/>
            </a:ln>
            <a:effectLst/>
          </c:spPr>
          <c:marker>
            <c:symbol val="none"/>
          </c:marker>
          <c:dLbls>
            <c:dLbl>
              <c:idx val="0"/>
              <c:delete val="1"/>
              <c:extLst>
                <c:ext xmlns:c15="http://schemas.microsoft.com/office/drawing/2012/chart" uri="{CE6537A1-D6FC-4f65-9D91-7224C49458BB}"/>
                <c:ext xmlns:c16="http://schemas.microsoft.com/office/drawing/2014/chart" uri="{C3380CC4-5D6E-409C-BE32-E72D297353CC}">
                  <c16:uniqueId val="{0000001B-1AB6-4F61-85F3-A5579D9DDE60}"/>
                </c:ext>
              </c:extLst>
            </c:dLbl>
            <c:dLbl>
              <c:idx val="1"/>
              <c:delete val="1"/>
              <c:extLst>
                <c:ext xmlns:c15="http://schemas.microsoft.com/office/drawing/2012/chart" uri="{CE6537A1-D6FC-4f65-9D91-7224C49458BB}"/>
                <c:ext xmlns:c16="http://schemas.microsoft.com/office/drawing/2014/chart" uri="{C3380CC4-5D6E-409C-BE32-E72D297353CC}">
                  <c16:uniqueId val="{0000001C-1AB6-4F61-85F3-A5579D9DDE60}"/>
                </c:ext>
              </c:extLst>
            </c:dLbl>
            <c:dLbl>
              <c:idx val="2"/>
              <c:delete val="1"/>
              <c:extLst>
                <c:ext xmlns:c15="http://schemas.microsoft.com/office/drawing/2012/chart" uri="{CE6537A1-D6FC-4f65-9D91-7224C49458BB}"/>
                <c:ext xmlns:c16="http://schemas.microsoft.com/office/drawing/2014/chart" uri="{C3380CC4-5D6E-409C-BE32-E72D297353CC}">
                  <c16:uniqueId val="{0000001D-1AB6-4F61-85F3-A5579D9DDE60}"/>
                </c:ext>
              </c:extLst>
            </c:dLbl>
            <c:dLbl>
              <c:idx val="3"/>
              <c:delete val="1"/>
              <c:extLst>
                <c:ext xmlns:c15="http://schemas.microsoft.com/office/drawing/2012/chart" uri="{CE6537A1-D6FC-4f65-9D91-7224C49458BB}"/>
                <c:ext xmlns:c16="http://schemas.microsoft.com/office/drawing/2014/chart" uri="{C3380CC4-5D6E-409C-BE32-E72D297353CC}">
                  <c16:uniqueId val="{0000001E-1AB6-4F61-85F3-A5579D9DDE60}"/>
                </c:ext>
              </c:extLst>
            </c:dLbl>
            <c:dLbl>
              <c:idx val="4"/>
              <c:delete val="1"/>
              <c:extLst>
                <c:ext xmlns:c15="http://schemas.microsoft.com/office/drawing/2012/chart" uri="{CE6537A1-D6FC-4f65-9D91-7224C49458BB}"/>
                <c:ext xmlns:c16="http://schemas.microsoft.com/office/drawing/2014/chart" uri="{C3380CC4-5D6E-409C-BE32-E72D297353CC}">
                  <c16:uniqueId val="{0000001F-1AB6-4F61-85F3-A5579D9DDE60}"/>
                </c:ext>
              </c:extLst>
            </c:dLbl>
            <c:dLbl>
              <c:idx val="5"/>
              <c:delete val="1"/>
              <c:extLst>
                <c:ext xmlns:c15="http://schemas.microsoft.com/office/drawing/2012/chart" uri="{CE6537A1-D6FC-4f65-9D91-7224C49458BB}"/>
                <c:ext xmlns:c16="http://schemas.microsoft.com/office/drawing/2014/chart" uri="{C3380CC4-5D6E-409C-BE32-E72D297353CC}">
                  <c16:uniqueId val="{00000020-1AB6-4F61-85F3-A5579D9DDE60}"/>
                </c:ext>
              </c:extLst>
            </c:dLbl>
            <c:dLbl>
              <c:idx val="6"/>
              <c:delete val="1"/>
              <c:extLst>
                <c:ext xmlns:c15="http://schemas.microsoft.com/office/drawing/2012/chart" uri="{CE6537A1-D6FC-4f65-9D91-7224C49458BB}"/>
                <c:ext xmlns:c16="http://schemas.microsoft.com/office/drawing/2014/chart" uri="{C3380CC4-5D6E-409C-BE32-E72D297353CC}">
                  <c16:uniqueId val="{00000021-1AB6-4F61-85F3-A5579D9DDE60}"/>
                </c:ext>
              </c:extLst>
            </c:dLbl>
            <c:dLbl>
              <c:idx val="7"/>
              <c:delete val="1"/>
              <c:extLst>
                <c:ext xmlns:c15="http://schemas.microsoft.com/office/drawing/2012/chart" uri="{CE6537A1-D6FC-4f65-9D91-7224C49458BB}"/>
                <c:ext xmlns:c16="http://schemas.microsoft.com/office/drawing/2014/chart" uri="{C3380CC4-5D6E-409C-BE32-E72D297353CC}">
                  <c16:uniqueId val="{00000022-1AB6-4F61-85F3-A5579D9DDE60}"/>
                </c:ext>
              </c:extLst>
            </c:dLbl>
            <c:dLbl>
              <c:idx val="8"/>
              <c:delete val="1"/>
              <c:extLst>
                <c:ext xmlns:c15="http://schemas.microsoft.com/office/drawing/2012/chart" uri="{CE6537A1-D6FC-4f65-9D91-7224C49458BB}"/>
                <c:ext xmlns:c16="http://schemas.microsoft.com/office/drawing/2014/chart" uri="{C3380CC4-5D6E-409C-BE32-E72D297353CC}">
                  <c16:uniqueId val="{00000023-1AB6-4F61-85F3-A5579D9DDE60}"/>
                </c:ext>
              </c:extLst>
            </c:dLbl>
            <c:dLbl>
              <c:idx val="9"/>
              <c:delete val="1"/>
              <c:extLst>
                <c:ext xmlns:c15="http://schemas.microsoft.com/office/drawing/2012/chart" uri="{CE6537A1-D6FC-4f65-9D91-7224C49458BB}"/>
                <c:ext xmlns:c16="http://schemas.microsoft.com/office/drawing/2014/chart" uri="{C3380CC4-5D6E-409C-BE32-E72D297353CC}">
                  <c16:uniqueId val="{00000024-1AB6-4F61-85F3-A5579D9DDE60}"/>
                </c:ext>
              </c:extLst>
            </c:dLbl>
            <c:dLbl>
              <c:idx val="10"/>
              <c:delete val="1"/>
              <c:extLst>
                <c:ext xmlns:c15="http://schemas.microsoft.com/office/drawing/2012/chart" uri="{CE6537A1-D6FC-4f65-9D91-7224C49458BB}"/>
                <c:ext xmlns:c16="http://schemas.microsoft.com/office/drawing/2014/chart" uri="{C3380CC4-5D6E-409C-BE32-E72D297353CC}">
                  <c16:uniqueId val="{00000025-1AB6-4F61-85F3-A5579D9DDE60}"/>
                </c:ext>
              </c:extLst>
            </c:dLbl>
            <c:dLbl>
              <c:idx val="11"/>
              <c:delete val="1"/>
              <c:extLst>
                <c:ext xmlns:c15="http://schemas.microsoft.com/office/drawing/2012/chart" uri="{CE6537A1-D6FC-4f65-9D91-7224C49458BB}"/>
                <c:ext xmlns:c16="http://schemas.microsoft.com/office/drawing/2014/chart" uri="{C3380CC4-5D6E-409C-BE32-E72D297353CC}">
                  <c16:uniqueId val="{00000026-1AB6-4F61-85F3-A5579D9DDE60}"/>
                </c:ext>
              </c:extLst>
            </c:dLbl>
            <c:dLbl>
              <c:idx val="12"/>
              <c:delete val="1"/>
              <c:extLst>
                <c:ext xmlns:c15="http://schemas.microsoft.com/office/drawing/2012/chart" uri="{CE6537A1-D6FC-4f65-9D91-7224C49458BB}"/>
                <c:ext xmlns:c16="http://schemas.microsoft.com/office/drawing/2014/chart" uri="{C3380CC4-5D6E-409C-BE32-E72D297353CC}">
                  <c16:uniqueId val="{00000027-1AB6-4F61-85F3-A5579D9DDE60}"/>
                </c:ext>
              </c:extLst>
            </c:dLbl>
            <c:dLbl>
              <c:idx val="13"/>
              <c:delete val="1"/>
              <c:extLst>
                <c:ext xmlns:c15="http://schemas.microsoft.com/office/drawing/2012/chart" uri="{CE6537A1-D6FC-4f65-9D91-7224C49458BB}"/>
                <c:ext xmlns:c16="http://schemas.microsoft.com/office/drawing/2014/chart" uri="{C3380CC4-5D6E-409C-BE32-E72D297353CC}">
                  <c16:uniqueId val="{00000028-1AB6-4F61-85F3-A5579D9DDE60}"/>
                </c:ext>
              </c:extLst>
            </c:dLbl>
            <c:dLbl>
              <c:idx val="14"/>
              <c:delete val="1"/>
              <c:extLst>
                <c:ext xmlns:c15="http://schemas.microsoft.com/office/drawing/2012/chart" uri="{CE6537A1-D6FC-4f65-9D91-7224C49458BB}"/>
                <c:ext xmlns:c16="http://schemas.microsoft.com/office/drawing/2014/chart" uri="{C3380CC4-5D6E-409C-BE32-E72D297353CC}">
                  <c16:uniqueId val="{00000029-1AB6-4F61-85F3-A5579D9DDE60}"/>
                </c:ext>
              </c:extLst>
            </c:dLbl>
            <c:dLbl>
              <c:idx val="15"/>
              <c:delete val="1"/>
              <c:extLst>
                <c:ext xmlns:c15="http://schemas.microsoft.com/office/drawing/2012/chart" uri="{CE6537A1-D6FC-4f65-9D91-7224C49458BB}"/>
                <c:ext xmlns:c16="http://schemas.microsoft.com/office/drawing/2014/chart" uri="{C3380CC4-5D6E-409C-BE32-E72D297353CC}">
                  <c16:uniqueId val="{0000002A-1AB6-4F61-85F3-A5579D9DDE60}"/>
                </c:ext>
              </c:extLst>
            </c:dLbl>
            <c:dLbl>
              <c:idx val="16"/>
              <c:delete val="1"/>
              <c:extLst>
                <c:ext xmlns:c15="http://schemas.microsoft.com/office/drawing/2012/chart" uri="{CE6537A1-D6FC-4f65-9D91-7224C49458BB}"/>
                <c:ext xmlns:c16="http://schemas.microsoft.com/office/drawing/2014/chart" uri="{C3380CC4-5D6E-409C-BE32-E72D297353CC}">
                  <c16:uniqueId val="{0000002B-1AB6-4F61-85F3-A5579D9DDE60}"/>
                </c:ext>
              </c:extLst>
            </c:dLbl>
            <c:dLbl>
              <c:idx val="17"/>
              <c:delete val="1"/>
              <c:extLst>
                <c:ext xmlns:c15="http://schemas.microsoft.com/office/drawing/2012/chart" uri="{CE6537A1-D6FC-4f65-9D91-7224C49458BB}"/>
                <c:ext xmlns:c16="http://schemas.microsoft.com/office/drawing/2014/chart" uri="{C3380CC4-5D6E-409C-BE32-E72D297353CC}">
                  <c16:uniqueId val="{0000002C-1AB6-4F61-85F3-A5579D9DDE60}"/>
                </c:ext>
              </c:extLst>
            </c:dLbl>
            <c:dLbl>
              <c:idx val="18"/>
              <c:delete val="1"/>
              <c:extLst>
                <c:ext xmlns:c15="http://schemas.microsoft.com/office/drawing/2012/chart" uri="{CE6537A1-D6FC-4f65-9D91-7224C49458BB}"/>
                <c:ext xmlns:c16="http://schemas.microsoft.com/office/drawing/2014/chart" uri="{C3380CC4-5D6E-409C-BE32-E72D297353CC}">
                  <c16:uniqueId val="{0000002D-1AB6-4F61-85F3-A5579D9DDE60}"/>
                </c:ext>
              </c:extLst>
            </c:dLbl>
            <c:dLbl>
              <c:idx val="19"/>
              <c:delete val="1"/>
              <c:extLst>
                <c:ext xmlns:c15="http://schemas.microsoft.com/office/drawing/2012/chart" uri="{CE6537A1-D6FC-4f65-9D91-7224C49458BB}"/>
                <c:ext xmlns:c16="http://schemas.microsoft.com/office/drawing/2014/chart" uri="{C3380CC4-5D6E-409C-BE32-E72D297353CC}">
                  <c16:uniqueId val="{00000031-1AB6-4F61-85F3-A5579D9DDE60}"/>
                </c:ext>
              </c:extLst>
            </c:dLbl>
            <c:dLbl>
              <c:idx val="20"/>
              <c:delete val="1"/>
              <c:extLst>
                <c:ext xmlns:c15="http://schemas.microsoft.com/office/drawing/2012/chart" uri="{CE6537A1-D6FC-4f65-9D91-7224C49458BB}"/>
                <c:ext xmlns:c16="http://schemas.microsoft.com/office/drawing/2014/chart" uri="{C3380CC4-5D6E-409C-BE32-E72D297353CC}">
                  <c16:uniqueId val="{00000030-1AB6-4F61-85F3-A5579D9DDE60}"/>
                </c:ext>
              </c:extLst>
            </c:dLbl>
            <c:dLbl>
              <c:idx val="21"/>
              <c:delete val="1"/>
              <c:extLst>
                <c:ext xmlns:c15="http://schemas.microsoft.com/office/drawing/2012/chart" uri="{CE6537A1-D6FC-4f65-9D91-7224C49458BB}"/>
                <c:ext xmlns:c16="http://schemas.microsoft.com/office/drawing/2014/chart" uri="{C3380CC4-5D6E-409C-BE32-E72D297353CC}">
                  <c16:uniqueId val="{00000001-1AB6-4F61-85F3-A5579D9DDE60}"/>
                </c:ext>
              </c:extLst>
            </c:dLbl>
            <c:dLbl>
              <c:idx val="22"/>
              <c:layout>
                <c:manualLayout>
                  <c:x val="2.3343205780547983E-2"/>
                  <c:y val="-0.17670323248649508"/>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1AB6-4F61-85F3-A5579D9DDE60}"/>
                </c:ext>
              </c:extLst>
            </c:dLbl>
            <c:dLbl>
              <c:idx val="23"/>
              <c:delete val="1"/>
              <c:extLst>
                <c:ext xmlns:c15="http://schemas.microsoft.com/office/drawing/2012/chart" uri="{CE6537A1-D6FC-4f65-9D91-7224C49458BB}"/>
                <c:ext xmlns:c16="http://schemas.microsoft.com/office/drawing/2014/chart" uri="{C3380CC4-5D6E-409C-BE32-E72D297353CC}">
                  <c16:uniqueId val="{0000002F-1AB6-4F61-85F3-A5579D9DDE60}"/>
                </c:ext>
              </c:extLst>
            </c:dLbl>
            <c:dLbl>
              <c:idx val="24"/>
              <c:delete val="1"/>
              <c:extLst>
                <c:ext xmlns:c15="http://schemas.microsoft.com/office/drawing/2012/chart" uri="{CE6537A1-D6FC-4f65-9D91-7224C49458BB}"/>
                <c:ext xmlns:c16="http://schemas.microsoft.com/office/drawing/2014/chart" uri="{C3380CC4-5D6E-409C-BE32-E72D297353CC}">
                  <c16:uniqueId val="{0000002E-1AB6-4F61-85F3-A5579D9DDE6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Times New Roman" panose="02020603050405020304" pitchFamily="18" charset="0"/>
                    <a:ea typeface="+mn-ea"/>
                    <a:cs typeface="Times New Roman" panose="02020603050405020304" pitchFamily="18" charset="0"/>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savivaldybės!$C$34:$C$58</c:f>
              <c:strCache>
                <c:ptCount val="25"/>
                <c:pt idx="0">
                  <c:v>G15</c:v>
                </c:pt>
                <c:pt idx="1">
                  <c:v>G10</c:v>
                </c:pt>
                <c:pt idx="2">
                  <c:v>G17</c:v>
                </c:pt>
                <c:pt idx="3">
                  <c:v>G18</c:v>
                </c:pt>
                <c:pt idx="4">
                  <c:v>G20</c:v>
                </c:pt>
                <c:pt idx="5">
                  <c:v>G8</c:v>
                </c:pt>
                <c:pt idx="6">
                  <c:v>G2</c:v>
                </c:pt>
                <c:pt idx="7">
                  <c:v>G11</c:v>
                </c:pt>
                <c:pt idx="8">
                  <c:v>G13</c:v>
                </c:pt>
                <c:pt idx="9">
                  <c:v>G3</c:v>
                </c:pt>
                <c:pt idx="10">
                  <c:v>G4</c:v>
                </c:pt>
                <c:pt idx="11">
                  <c:v>SP3</c:v>
                </c:pt>
                <c:pt idx="12">
                  <c:v>G14</c:v>
                </c:pt>
                <c:pt idx="13">
                  <c:v>G5</c:v>
                </c:pt>
                <c:pt idx="14">
                  <c:v>SP2</c:v>
                </c:pt>
                <c:pt idx="15">
                  <c:v>G12</c:v>
                </c:pt>
                <c:pt idx="16">
                  <c:v>MC1</c:v>
                </c:pt>
                <c:pt idx="17">
                  <c:v>G1</c:v>
                </c:pt>
                <c:pt idx="18">
                  <c:v>G1</c:v>
                </c:pt>
                <c:pt idx="19">
                  <c:v>G9</c:v>
                </c:pt>
                <c:pt idx="20">
                  <c:v>G21</c:v>
                </c:pt>
                <c:pt idx="21">
                  <c:v>G6</c:v>
                </c:pt>
                <c:pt idx="22">
                  <c:v>G7</c:v>
                </c:pt>
                <c:pt idx="23">
                  <c:v>G16</c:v>
                </c:pt>
                <c:pt idx="24">
                  <c:v>P1</c:v>
                </c:pt>
              </c:strCache>
            </c:strRef>
          </c:cat>
          <c:val>
            <c:numRef>
              <c:f>savivaldybės!$R$34:$R$58</c:f>
              <c:numCache>
                <c:formatCode>General</c:formatCode>
                <c:ptCount val="25"/>
                <c:pt idx="0">
                  <c:v>6.26</c:v>
                </c:pt>
                <c:pt idx="1">
                  <c:v>6.26</c:v>
                </c:pt>
                <c:pt idx="2">
                  <c:v>6.26</c:v>
                </c:pt>
                <c:pt idx="3">
                  <c:v>6.26</c:v>
                </c:pt>
                <c:pt idx="4">
                  <c:v>6.26</c:v>
                </c:pt>
                <c:pt idx="5">
                  <c:v>6.26</c:v>
                </c:pt>
                <c:pt idx="6">
                  <c:v>6.26</c:v>
                </c:pt>
                <c:pt idx="7">
                  <c:v>6.26</c:v>
                </c:pt>
                <c:pt idx="8">
                  <c:v>6.26</c:v>
                </c:pt>
                <c:pt idx="9">
                  <c:v>6.26</c:v>
                </c:pt>
                <c:pt idx="10">
                  <c:v>6.26</c:v>
                </c:pt>
                <c:pt idx="11">
                  <c:v>6.26</c:v>
                </c:pt>
                <c:pt idx="12">
                  <c:v>6.26</c:v>
                </c:pt>
                <c:pt idx="13">
                  <c:v>6.26</c:v>
                </c:pt>
                <c:pt idx="14">
                  <c:v>6.26</c:v>
                </c:pt>
                <c:pt idx="15">
                  <c:v>6.26</c:v>
                </c:pt>
                <c:pt idx="16">
                  <c:v>6.26</c:v>
                </c:pt>
                <c:pt idx="17">
                  <c:v>6.26</c:v>
                </c:pt>
                <c:pt idx="18">
                  <c:v>6.26</c:v>
                </c:pt>
                <c:pt idx="19">
                  <c:v>6.26</c:v>
                </c:pt>
                <c:pt idx="20">
                  <c:v>6.26</c:v>
                </c:pt>
                <c:pt idx="21">
                  <c:v>6.26</c:v>
                </c:pt>
                <c:pt idx="22">
                  <c:v>6.26</c:v>
                </c:pt>
                <c:pt idx="23">
                  <c:v>6.26</c:v>
                </c:pt>
                <c:pt idx="24">
                  <c:v>6.26</c:v>
                </c:pt>
              </c:numCache>
            </c:numRef>
          </c:val>
          <c:smooth val="0"/>
          <c:extLst>
            <c:ext xmlns:c16="http://schemas.microsoft.com/office/drawing/2014/chart" uri="{C3380CC4-5D6E-409C-BE32-E72D297353CC}">
              <c16:uniqueId val="{00000002-8764-41E9-8895-199865F0265A}"/>
            </c:ext>
          </c:extLst>
        </c:ser>
        <c:dLbls>
          <c:showLegendKey val="0"/>
          <c:showVal val="1"/>
          <c:showCatName val="0"/>
          <c:showSerName val="0"/>
          <c:showPercent val="0"/>
          <c:showBubbleSize val="0"/>
        </c:dLbls>
        <c:marker val="1"/>
        <c:smooth val="0"/>
        <c:axId val="513812968"/>
        <c:axId val="629287352"/>
      </c:lineChart>
      <c:dateAx>
        <c:axId val="51381296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t-LT"/>
          </a:p>
        </c:txPr>
        <c:crossAx val="629287352"/>
        <c:crosses val="autoZero"/>
        <c:auto val="0"/>
        <c:lblOffset val="100"/>
        <c:baseTimeUnit val="days"/>
      </c:dateAx>
      <c:valAx>
        <c:axId val="629287352"/>
        <c:scaling>
          <c:orientation val="minMax"/>
        </c:scaling>
        <c:delete val="1"/>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crossAx val="513812968"/>
        <c:crosses val="autoZero"/>
        <c:crossBetween val="between"/>
      </c:valAx>
      <c:spPr>
        <a:noFill/>
        <a:ln>
          <a:noFill/>
        </a:ln>
        <a:effectLst/>
      </c:spPr>
    </c:plotArea>
    <c:legend>
      <c:legendPos val="b"/>
      <c:legendEntry>
        <c:idx val="0"/>
        <c:delete val="1"/>
      </c:legendEntry>
      <c:overlay val="0"/>
      <c:spPr>
        <a:noFill/>
        <a:ln>
          <a:noFill/>
        </a:ln>
        <a:effectLst/>
      </c:spPr>
      <c:txPr>
        <a:bodyPr rot="0" spcFirstLastPara="1" vertOverflow="ellipsis" vert="horz" wrap="square" anchor="ctr" anchorCtr="1"/>
        <a:lstStyle/>
        <a:p>
          <a:pPr>
            <a:defRPr sz="1400" b="0" i="0" u="none" strike="noStrike" kern="1200" baseline="0">
              <a:solidFill>
                <a:schemeClr val="tx1"/>
              </a:solidFill>
              <a:latin typeface="Times New Roman" panose="02020603050405020304" pitchFamily="18" charset="0"/>
              <a:ea typeface="+mn-ea"/>
              <a:cs typeface="Times New Roman" panose="02020603050405020304" pitchFamily="18" charset="0"/>
            </a:defRPr>
          </a:pPr>
          <a:endParaRPr lang="lt-LT"/>
        </a:p>
      </c:txPr>
    </c:legend>
    <c:plotVisOnly val="1"/>
    <c:dispBlanksAs val="gap"/>
    <c:showDLblsOverMax val="0"/>
  </c:chart>
  <c:spPr>
    <a:noFill/>
    <a:ln>
      <a:noFill/>
    </a:ln>
    <a:effectLst/>
  </c:spPr>
  <c:txPr>
    <a:bodyPr/>
    <a:lstStyle/>
    <a:p>
      <a:pPr>
        <a:defRPr/>
      </a:pPr>
      <a:endParaRPr lang="lt-LT"/>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withinLinearReversed" id="22">
  <a:schemeClr val="accent2"/>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Ref idx="1001">
        <a:schemeClr val="bg2"/>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426949847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989166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2" name="Title 1"/>
          <p:cNvSpPr>
            <a:spLocks noGrp="1"/>
          </p:cNvSpPr>
          <p:nvPr>
            <p:ph type="title"/>
          </p:nvPr>
        </p:nvSpPr>
        <p:spPr>
          <a:xfrm>
            <a:off x="839788" y="457200"/>
            <a:ext cx="3932237" cy="1166813"/>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18439869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38238"/>
          </a:xfrm>
        </p:spPr>
        <p:txBody>
          <a:bodyPr anchor="b"/>
          <a:lstStyle>
            <a:lvl1pPr>
              <a:defRPr sz="3200"/>
            </a:lvl1pPr>
          </a:lstStyle>
          <a:p>
            <a:r>
              <a:rPr lang="en-US"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30895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5_Title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3943214871"/>
      </p:ext>
    </p:extLst>
  </p:cSld>
  <p:clrMapOvr>
    <a:overrideClrMapping bg1="dk1" tx1="lt1" bg2="dk2" tx2="lt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4_Title Slide">
    <p:bg>
      <p:bgRef idx="1001">
        <a:schemeClr val="bg2"/>
      </p:bgRef>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1061071962"/>
      </p:ext>
    </p:extLst>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2013713185"/>
      </p:ext>
    </p:extLst>
  </p:cSld>
  <p:clrMapOvr>
    <a:overrideClrMapping bg1="dk1" tx1="lt1" bg2="dk2" tx2="lt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dirty="0"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3356114596"/>
      </p:ext>
    </p:extLst>
  </p:cSld>
  <p:clrMapOvr>
    <a:overrideClrMapping bg1="dk1" tx1="lt1" bg2="dk2" tx2="lt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dirty="0" smtClean="0"/>
              <a:t>Click to edit Master title style</a:t>
            </a:r>
            <a:endParaRPr lang="en-US" dirty="0"/>
          </a:p>
        </p:txBody>
      </p:sp>
      <p:sp>
        <p:nvSpPr>
          <p:cNvPr id="12" name="Footer Placeholder 11"/>
          <p:cNvSpPr>
            <a:spLocks noGrp="1"/>
          </p:cNvSpPr>
          <p:nvPr>
            <p:ph type="ftr" sz="quarter" idx="11"/>
          </p:nvPr>
        </p:nvSpPr>
        <p:spPr>
          <a:xfrm>
            <a:off x="1291188" y="6437559"/>
            <a:ext cx="10191200" cy="283915"/>
          </a:xfrm>
        </p:spPr>
        <p:txBody>
          <a:bodyPr/>
          <a:lstStyle/>
          <a:p>
            <a:endParaRPr lang="en-US" dirty="0"/>
          </a:p>
        </p:txBody>
      </p:sp>
    </p:spTree>
    <p:extLst>
      <p:ext uri="{BB962C8B-B14F-4D97-AF65-F5344CB8AC3E}">
        <p14:creationId xmlns:p14="http://schemas.microsoft.com/office/powerpoint/2010/main" val="596957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4475" y="642938"/>
            <a:ext cx="9129714" cy="2786062"/>
          </a:xfrm>
        </p:spPr>
        <p:txBody>
          <a:bodyPr anchor="b">
            <a:normAutofit/>
          </a:bodyPr>
          <a:lstStyle>
            <a:lvl1pPr algn="ctr">
              <a:defRPr sz="5400"/>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38941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1926282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309400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3_Title Slide">
    <p:bg>
      <p:bgPr>
        <a:solidFill>
          <a:schemeClr val="accent2"/>
        </a:solidFill>
        <a:effectLst/>
      </p:bgPr>
    </p:bg>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75966" y="2064106"/>
            <a:ext cx="7240069" cy="2729789"/>
          </a:xfrm>
          <a:prstGeom prst="rect">
            <a:avLst/>
          </a:prstGeom>
        </p:spPr>
      </p:pic>
    </p:spTree>
    <p:extLst>
      <p:ext uri="{BB962C8B-B14F-4D97-AF65-F5344CB8AC3E}">
        <p14:creationId xmlns:p14="http://schemas.microsoft.com/office/powerpoint/2010/main" val="3307000913"/>
      </p:ext>
    </p:extLst>
  </p:cSld>
  <p:clrMapOvr>
    <a:overrideClrMapping bg1="dk1" tx1="lt1" bg2="dk2" tx2="lt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33400" y="365126"/>
            <a:ext cx="10821988" cy="823078"/>
          </a:xfrm>
        </p:spPr>
        <p:txBody>
          <a:bodyPr/>
          <a:lstStyle/>
          <a:p>
            <a:r>
              <a:rPr lang="en-US" dirty="0" smtClean="0"/>
              <a:t>Click to edit Master title style</a:t>
            </a:r>
            <a:endParaRPr lang="en-US" dirty="0"/>
          </a:p>
        </p:txBody>
      </p:sp>
      <p:sp>
        <p:nvSpPr>
          <p:cNvPr id="3" name="Text Placeholder 2"/>
          <p:cNvSpPr>
            <a:spLocks noGrp="1"/>
          </p:cNvSpPr>
          <p:nvPr>
            <p:ph type="body" idx="1"/>
          </p:nvPr>
        </p:nvSpPr>
        <p:spPr>
          <a:xfrm>
            <a:off x="533400" y="1681163"/>
            <a:ext cx="54641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533400" y="2505075"/>
            <a:ext cx="5464175"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17664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46801" y="275699"/>
            <a:ext cx="11060999" cy="917670"/>
          </a:xfrm>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val="428321855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342787811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a:p>
        </p:txBody>
      </p:sp>
      <p:sp>
        <p:nvSpPr>
          <p:cNvPr id="2" name="Title 1"/>
          <p:cNvSpPr>
            <a:spLocks noGrp="1"/>
          </p:cNvSpPr>
          <p:nvPr>
            <p:ph type="title"/>
          </p:nvPr>
        </p:nvSpPr>
        <p:spPr>
          <a:xfrm>
            <a:off x="839788" y="457200"/>
            <a:ext cx="3932237" cy="1166813"/>
          </a:xfrm>
        </p:spPr>
        <p:txBody>
          <a:bodyPr anchor="b"/>
          <a:lstStyle>
            <a:lvl1pPr>
              <a:defRPr sz="3200"/>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1293324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138238"/>
          </a:xfrm>
        </p:spPr>
        <p:txBody>
          <a:bodyPr anchor="b"/>
          <a:lstStyle>
            <a:lvl1pPr>
              <a:defRPr sz="3200"/>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Tree>
    <p:extLst>
      <p:ext uri="{BB962C8B-B14F-4D97-AF65-F5344CB8AC3E}">
        <p14:creationId xmlns:p14="http://schemas.microsoft.com/office/powerpoint/2010/main" val="3056953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itle" preserve="1">
  <p:cSld name="2_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1417868204"/>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48360" y="1122363"/>
            <a:ext cx="10347960" cy="2306637"/>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848360" y="3964268"/>
            <a:ext cx="10347960" cy="157379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4" name="Picture 3"/>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699772" y="5984037"/>
            <a:ext cx="792456" cy="607342"/>
          </a:xfrm>
          <a:prstGeom prst="rect">
            <a:avLst/>
          </a:prstGeom>
        </p:spPr>
      </p:pic>
    </p:spTree>
    <p:extLst>
      <p:ext uri="{BB962C8B-B14F-4D97-AF65-F5344CB8AC3E}">
        <p14:creationId xmlns:p14="http://schemas.microsoft.com/office/powerpoint/2010/main" val="1904023711"/>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Title 6"/>
          <p:cNvSpPr>
            <a:spLocks noGrp="1"/>
          </p:cNvSpPr>
          <p:nvPr>
            <p:ph type="title"/>
          </p:nvPr>
        </p:nvSpPr>
        <p:spPr/>
        <p:txBody>
          <a:bodyPr/>
          <a:lstStyle/>
          <a:p>
            <a:r>
              <a:rPr lang="en-US" smtClean="0"/>
              <a:t>Click to edit Master title style</a:t>
            </a:r>
            <a:endParaRPr lang="en-US" dirty="0"/>
          </a:p>
        </p:txBody>
      </p:sp>
      <p:sp>
        <p:nvSpPr>
          <p:cNvPr id="12" name="Footer Placeholder 11"/>
          <p:cNvSpPr>
            <a:spLocks noGrp="1"/>
          </p:cNvSpPr>
          <p:nvPr>
            <p:ph type="ftr" sz="quarter" idx="11"/>
          </p:nvPr>
        </p:nvSpPr>
        <p:spPr>
          <a:xfrm>
            <a:off x="1291188" y="6437559"/>
            <a:ext cx="10191200" cy="283915"/>
          </a:xfrm>
        </p:spPr>
        <p:txBody>
          <a:bodyPr/>
          <a:lstStyle/>
          <a:p>
            <a:endParaRPr lang="en-US" dirty="0"/>
          </a:p>
        </p:txBody>
      </p:sp>
    </p:spTree>
    <p:extLst>
      <p:ext uri="{BB962C8B-B14F-4D97-AF65-F5344CB8AC3E}">
        <p14:creationId xmlns:p14="http://schemas.microsoft.com/office/powerpoint/2010/main" val="14867190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14475" y="642938"/>
            <a:ext cx="9129714" cy="2786062"/>
          </a:xfrm>
        </p:spPr>
        <p:txBody>
          <a:bodyPr anchor="b">
            <a:normAutofit/>
          </a:bodyPr>
          <a:lstStyle>
            <a:lvl1pPr algn="ctr">
              <a:defRPr sz="5400"/>
            </a:lvl1pPr>
          </a:lstStyle>
          <a:p>
            <a:r>
              <a:rPr lang="en-US" smtClean="0"/>
              <a:t>Click to edit Master title style</a:t>
            </a:r>
            <a:endParaRPr lang="en-US" dirty="0"/>
          </a:p>
        </p:txBody>
      </p:sp>
      <p:sp>
        <p:nvSpPr>
          <p:cNvPr id="3" name="Text Placeholder 2"/>
          <p:cNvSpPr>
            <a:spLocks noGrp="1"/>
          </p:cNvSpPr>
          <p:nvPr>
            <p:ph type="body" idx="1"/>
          </p:nvPr>
        </p:nvSpPr>
        <p:spPr>
          <a:xfrm>
            <a:off x="831850" y="3894138"/>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5" name="Footer Placeholder 4"/>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020320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endParaRPr lang="en-US" dirty="0"/>
          </a:p>
        </p:txBody>
      </p:sp>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416040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8" name="Footer Placeholder 7"/>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33400" y="365126"/>
            <a:ext cx="10821988" cy="823078"/>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33400" y="1681163"/>
            <a:ext cx="546417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33400" y="2505075"/>
            <a:ext cx="5464175"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8311251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 name="Footer Placeholder 3"/>
          <p:cNvSpPr>
            <a:spLocks noGrp="1"/>
          </p:cNvSpPr>
          <p:nvPr>
            <p:ph type="ftr" sz="quarter" idx="11"/>
          </p:nvPr>
        </p:nvSpPr>
        <p:spPr/>
        <p:txBody>
          <a:bodyPr/>
          <a:lstStyle/>
          <a:p>
            <a:endParaRPr lang="en-US" dirty="0"/>
          </a:p>
        </p:txBody>
      </p:sp>
      <p:sp>
        <p:nvSpPr>
          <p:cNvPr id="2" name="Title 1"/>
          <p:cNvSpPr>
            <a:spLocks noGrp="1"/>
          </p:cNvSpPr>
          <p:nvPr>
            <p:ph type="title"/>
          </p:nvPr>
        </p:nvSpPr>
        <p:spPr>
          <a:xfrm>
            <a:off x="546801" y="275699"/>
            <a:ext cx="11060999" cy="917670"/>
          </a:xfrm>
        </p:spPr>
        <p:txBody>
          <a:bodyPr/>
          <a:lstStyle/>
          <a:p>
            <a:r>
              <a:rPr lang="en-US" smtClean="0"/>
              <a:t>Click to edit Master title style</a:t>
            </a:r>
            <a:endParaRPr lang="en-US" dirty="0"/>
          </a:p>
        </p:txBody>
      </p:sp>
    </p:spTree>
    <p:extLst>
      <p:ext uri="{BB962C8B-B14F-4D97-AF65-F5344CB8AC3E}">
        <p14:creationId xmlns:p14="http://schemas.microsoft.com/office/powerpoint/2010/main" val="3073846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11317"/>
            <a:ext cx="12192000" cy="746683"/>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46801" y="275699"/>
            <a:ext cx="11060999" cy="810152"/>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46802" y="1447800"/>
            <a:ext cx="11060998" cy="456702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446508" y="6307811"/>
            <a:ext cx="10161292" cy="351294"/>
          </a:xfrm>
          <a:prstGeom prst="rect">
            <a:avLst/>
          </a:prstGeom>
        </p:spPr>
        <p:txBody>
          <a:bodyPr vert="horz" lIns="91440" tIns="45720" rIns="91440" bIns="45720" rtlCol="0" anchor="b"/>
          <a:lstStyle>
            <a:lvl1pPr algn="l">
              <a:defRPr sz="1400" b="1">
                <a:solidFill>
                  <a:schemeClr val="bg1"/>
                </a:solidFill>
              </a:defRPr>
            </a:lvl1pPr>
          </a:lstStyle>
          <a:p>
            <a:endParaRPr lang="en-US" dirty="0"/>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23068" y="6276815"/>
            <a:ext cx="539745" cy="413663"/>
          </a:xfrm>
          <a:prstGeom prst="rect">
            <a:avLst/>
          </a:prstGeom>
        </p:spPr>
      </p:pic>
    </p:spTree>
    <p:extLst>
      <p:ext uri="{BB962C8B-B14F-4D97-AF65-F5344CB8AC3E}">
        <p14:creationId xmlns:p14="http://schemas.microsoft.com/office/powerpoint/2010/main" val="3207733751"/>
      </p:ext>
    </p:extLst>
  </p:cSld>
  <p:clrMap bg1="lt1" tx1="dk1" bg2="lt2" tx2="dk2" accent1="accent1" accent2="accent2" accent3="accent3" accent4="accent4" accent5="accent5" accent6="accent6" hlink="hlink" folHlink="folHlink"/>
  <p:sldLayoutIdLst>
    <p:sldLayoutId id="2147483649" r:id="rId1"/>
    <p:sldLayoutId id="2147483671" r:id="rId2"/>
    <p:sldLayoutId id="2147483670" r:id="rId3"/>
    <p:sldLayoutId id="2147483658"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514350" indent="-227013"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858838"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2588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1598613"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36" userDrawn="1">
          <p15:clr>
            <a:srgbClr val="F26B43"/>
          </p15:clr>
        </p15:guide>
        <p15:guide id="3" pos="7312"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6111317"/>
            <a:ext cx="12192000" cy="74668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46801" y="275699"/>
            <a:ext cx="11060999" cy="810152"/>
          </a:xfrm>
          <a:prstGeom prst="rect">
            <a:avLst/>
          </a:prstGeom>
        </p:spPr>
        <p:txBody>
          <a:bodyPr vert="horz" lIns="91440" tIns="45720" rIns="91440" bIns="45720" rtlCol="0" anchor="b">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546802" y="1447800"/>
            <a:ext cx="11060998" cy="4567023"/>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Footer Placeholder 4"/>
          <p:cNvSpPr>
            <a:spLocks noGrp="1"/>
          </p:cNvSpPr>
          <p:nvPr>
            <p:ph type="ftr" sz="quarter" idx="3"/>
          </p:nvPr>
        </p:nvSpPr>
        <p:spPr>
          <a:xfrm>
            <a:off x="1446508" y="6307811"/>
            <a:ext cx="10161292" cy="351294"/>
          </a:xfrm>
          <a:prstGeom prst="rect">
            <a:avLst/>
          </a:prstGeom>
        </p:spPr>
        <p:txBody>
          <a:bodyPr vert="horz" lIns="91440" tIns="45720" rIns="91440" bIns="45720" rtlCol="0" anchor="b"/>
          <a:lstStyle>
            <a:lvl1pPr algn="l">
              <a:defRPr sz="1400" b="1">
                <a:solidFill>
                  <a:schemeClr val="bg1"/>
                </a:solidFill>
              </a:defRPr>
            </a:lvl1pPr>
          </a:lstStyle>
          <a:p>
            <a:endParaRPr lang="en-US" dirty="0"/>
          </a:p>
        </p:txBody>
      </p: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23068" y="6276815"/>
            <a:ext cx="539745" cy="413663"/>
          </a:xfrm>
          <a:prstGeom prst="rect">
            <a:avLst/>
          </a:prstGeom>
        </p:spPr>
      </p:pic>
    </p:spTree>
    <p:extLst>
      <p:ext uri="{BB962C8B-B14F-4D97-AF65-F5344CB8AC3E}">
        <p14:creationId xmlns:p14="http://schemas.microsoft.com/office/powerpoint/2010/main" val="924238309"/>
      </p:ext>
    </p:extLst>
  </p:cSld>
  <p:clrMap bg1="lt1" tx1="dk1" bg2="lt2" tx2="dk2" accent1="accent1" accent2="accent2" accent3="accent3" accent4="accent4" accent5="accent5" accent6="accent6" hlink="hlink" folHlink="folHlink"/>
  <p:sldLayoutIdLst>
    <p:sldLayoutId id="2147483673" r:id="rId1"/>
    <p:sldLayoutId id="2147483672"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514350" indent="-227013"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858838"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258888"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1598613"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p15:clr>
            <a:srgbClr val="F26B43"/>
          </p15:clr>
        </p15:guide>
        <p15:guide id="2" pos="336">
          <p15:clr>
            <a:srgbClr val="F26B43"/>
          </p15:clr>
        </p15:guide>
        <p15:guide id="3" pos="731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7.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chart" Target="../charts/chart10.xml"/><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88629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027813892"/>
              </p:ext>
            </p:extLst>
          </p:nvPr>
        </p:nvGraphicFramePr>
        <p:xfrm>
          <a:off x="0" y="1268627"/>
          <a:ext cx="12192000" cy="4670853"/>
        </p:xfrm>
        <a:graphic>
          <a:graphicData uri="http://schemas.openxmlformats.org/drawingml/2006/table">
            <a:tbl>
              <a:tblPr firstRow="1" firstCol="1" bandRow="1">
                <a:tableStyleId>{5C22544A-7EE6-4342-B048-85BDC9FD1C3A}</a:tableStyleId>
              </a:tblPr>
              <a:tblGrid>
                <a:gridCol w="5327904">
                  <a:extLst>
                    <a:ext uri="{9D8B030D-6E8A-4147-A177-3AD203B41FA5}">
                      <a16:colId xmlns:a16="http://schemas.microsoft.com/office/drawing/2014/main" val="2369637995"/>
                    </a:ext>
                  </a:extLst>
                </a:gridCol>
                <a:gridCol w="3033370">
                  <a:extLst>
                    <a:ext uri="{9D8B030D-6E8A-4147-A177-3AD203B41FA5}">
                      <a16:colId xmlns:a16="http://schemas.microsoft.com/office/drawing/2014/main" val="3908860182"/>
                    </a:ext>
                  </a:extLst>
                </a:gridCol>
                <a:gridCol w="1304544">
                  <a:extLst>
                    <a:ext uri="{9D8B030D-6E8A-4147-A177-3AD203B41FA5}">
                      <a16:colId xmlns:a16="http://schemas.microsoft.com/office/drawing/2014/main" val="3684521672"/>
                    </a:ext>
                  </a:extLst>
                </a:gridCol>
                <a:gridCol w="2526182">
                  <a:extLst>
                    <a:ext uri="{9D8B030D-6E8A-4147-A177-3AD203B41FA5}">
                      <a16:colId xmlns:a16="http://schemas.microsoft.com/office/drawing/2014/main" val="1804948411"/>
                    </a:ext>
                  </a:extLst>
                </a:gridCol>
              </a:tblGrid>
              <a:tr h="503401">
                <a:tc>
                  <a:txBody>
                    <a:bodyPr/>
                    <a:lstStyle/>
                    <a:p>
                      <a:pPr>
                        <a:spcAft>
                          <a:spcPts val="0"/>
                        </a:spcAft>
                      </a:pPr>
                      <a:r>
                        <a:rPr lang="lt-LT" sz="1200" dirty="0">
                          <a:solidFill>
                            <a:schemeClr val="tx1"/>
                          </a:solidFill>
                          <a:effectLst/>
                        </a:rPr>
                        <a:t>Pasiekimų patikrinimas</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Data</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Pradžia</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Vykdymo būdas</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684769715"/>
                  </a:ext>
                </a:extLst>
              </a:tr>
              <a:tr h="475144">
                <a:tc gridSpan="4">
                  <a:txBody>
                    <a:bodyPr/>
                    <a:lstStyle/>
                    <a:p>
                      <a:pPr marL="245745" indent="-228600">
                        <a:spcAft>
                          <a:spcPts val="0"/>
                        </a:spcAft>
                      </a:pPr>
                      <a:r>
                        <a:rPr lang="lt-LT" sz="1200" dirty="0">
                          <a:solidFill>
                            <a:schemeClr val="tx1"/>
                          </a:solidFill>
                          <a:effectLst/>
                        </a:rPr>
                        <a:t>1.	4 klasių nacionaliniai mokinių pasiekimų patikrinimai:</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1179420348"/>
                  </a:ext>
                </a:extLst>
              </a:tr>
              <a:tr h="532705">
                <a:tc>
                  <a:txBody>
                    <a:bodyPr/>
                    <a:lstStyle/>
                    <a:p>
                      <a:pPr marL="283845" indent="-269875">
                        <a:spcAft>
                          <a:spcPts val="0"/>
                        </a:spcAft>
                      </a:pPr>
                      <a:r>
                        <a:rPr lang="lt-LT" sz="1200" dirty="0">
                          <a:solidFill>
                            <a:schemeClr val="tx1"/>
                          </a:solidFill>
                          <a:effectLst/>
                        </a:rPr>
                        <a:t>1.1.	Lietuvių kalba ir literatūra (skaitymas)</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283845" indent="-269875">
                        <a:spcAft>
                          <a:spcPts val="0"/>
                        </a:spcAft>
                      </a:pPr>
                      <a:r>
                        <a:rPr lang="lt-LT" sz="1200" dirty="0">
                          <a:solidFill>
                            <a:schemeClr val="tx1"/>
                          </a:solidFill>
                          <a:effectLst/>
                        </a:rPr>
                        <a:t>2025 m. sausio 21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283845" indent="-269875" algn="ctr" hangingPunct="0">
                        <a:spcAft>
                          <a:spcPts val="0"/>
                        </a:spcAft>
                      </a:pPr>
                      <a:r>
                        <a:rPr lang="lt-LT" sz="1200">
                          <a:solidFill>
                            <a:schemeClr val="tx1"/>
                          </a:solidFill>
                          <a:effectLst/>
                        </a:rPr>
                        <a:t>9 val.</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283845" indent="-269875" algn="ctr">
                        <a:spcAft>
                          <a:spcPts val="0"/>
                        </a:spcAft>
                      </a:pPr>
                      <a:r>
                        <a:rPr lang="lt-LT" sz="1200">
                          <a:solidFill>
                            <a:schemeClr val="tx1"/>
                          </a:solidFill>
                          <a:effectLst/>
                        </a:rPr>
                        <a:t>Elektroninis</a:t>
                      </a:r>
                      <a:r>
                        <a:rPr lang="lt-LT" sz="1200" baseline="30000">
                          <a:solidFill>
                            <a:schemeClr val="tx1"/>
                          </a:solidFill>
                          <a:effectLst/>
                        </a:rPr>
                        <a:t>1</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475856774"/>
                  </a:ext>
                </a:extLst>
              </a:tr>
              <a:tr h="532705">
                <a:tc>
                  <a:txBody>
                    <a:bodyPr/>
                    <a:lstStyle/>
                    <a:p>
                      <a:pPr marL="283845" indent="-269875">
                        <a:spcAft>
                          <a:spcPts val="0"/>
                        </a:spcAft>
                      </a:pPr>
                      <a:r>
                        <a:rPr lang="lt-LT" sz="1200" dirty="0">
                          <a:solidFill>
                            <a:schemeClr val="tx1"/>
                          </a:solidFill>
                          <a:effectLst/>
                        </a:rPr>
                        <a:t>1.2.	 Matematika</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spcAft>
                          <a:spcPts val="0"/>
                        </a:spcAft>
                      </a:pPr>
                      <a:r>
                        <a:rPr lang="lt-LT" sz="1200" dirty="0">
                          <a:solidFill>
                            <a:schemeClr val="tx1"/>
                          </a:solidFill>
                          <a:effectLst/>
                        </a:rPr>
                        <a:t>2025 m. sausio 28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17145" algn="ctr" hangingPunct="0">
                        <a:spcAft>
                          <a:spcPts val="0"/>
                        </a:spcAft>
                      </a:pPr>
                      <a:r>
                        <a:rPr lang="lt-LT" sz="1200">
                          <a:solidFill>
                            <a:schemeClr val="tx1"/>
                          </a:solidFill>
                          <a:effectLst/>
                        </a:rPr>
                        <a:t>9 val.</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Elektroninis</a:t>
                      </a:r>
                      <a:r>
                        <a:rPr lang="lt-LT" sz="1200" baseline="30000">
                          <a:solidFill>
                            <a:schemeClr val="tx1"/>
                          </a:solidFill>
                          <a:effectLst/>
                        </a:rPr>
                        <a:t>1</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541996624"/>
                  </a:ext>
                </a:extLst>
              </a:tr>
              <a:tr h="602826">
                <a:tc>
                  <a:txBody>
                    <a:bodyPr/>
                    <a:lstStyle/>
                    <a:p>
                      <a:pPr marL="283845" indent="-269875">
                        <a:spcAft>
                          <a:spcPts val="0"/>
                        </a:spcAft>
                      </a:pPr>
                      <a:r>
                        <a:rPr lang="lt-LT" sz="1200" dirty="0">
                          <a:solidFill>
                            <a:schemeClr val="tx1"/>
                          </a:solidFill>
                          <a:effectLst/>
                        </a:rPr>
                        <a:t>1.3.	Tautinių mažumų (baltarusių, lenkų, rusų) gimtoji kalba ir literatūra (skaitymas)</a:t>
                      </a:r>
                      <a:r>
                        <a:rPr lang="lt-LT" sz="1200" baseline="30000" dirty="0">
                          <a:solidFill>
                            <a:schemeClr val="tx1"/>
                          </a:solidFill>
                          <a:effectLst/>
                        </a:rPr>
                        <a:t>2</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spcAft>
                          <a:spcPts val="0"/>
                        </a:spcAft>
                      </a:pPr>
                      <a:r>
                        <a:rPr lang="lt-LT" sz="1200" dirty="0">
                          <a:solidFill>
                            <a:schemeClr val="tx1"/>
                          </a:solidFill>
                          <a:effectLst/>
                        </a:rPr>
                        <a:t>2025 m. sausio 30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17145" algn="ctr" hangingPunct="0">
                        <a:spcAft>
                          <a:spcPts val="0"/>
                        </a:spcAft>
                      </a:pPr>
                      <a:r>
                        <a:rPr lang="lt-LT" sz="1200">
                          <a:solidFill>
                            <a:schemeClr val="tx1"/>
                          </a:solidFill>
                          <a:effectLst/>
                        </a:rPr>
                        <a:t>9 val.</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dirty="0">
                          <a:solidFill>
                            <a:schemeClr val="tx1"/>
                          </a:solidFill>
                          <a:effectLst/>
                        </a:rPr>
                        <a:t>Elektroninis</a:t>
                      </a:r>
                      <a:r>
                        <a:rPr lang="lt-LT" sz="1200" baseline="30000" dirty="0">
                          <a:solidFill>
                            <a:schemeClr val="tx1"/>
                          </a:solidFill>
                          <a:effectLst/>
                        </a:rPr>
                        <a:t>1</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3275494618"/>
                  </a:ext>
                </a:extLst>
              </a:tr>
              <a:tr h="475144">
                <a:tc gridSpan="4">
                  <a:txBody>
                    <a:bodyPr/>
                    <a:lstStyle/>
                    <a:p>
                      <a:pPr marL="245745" indent="-228600">
                        <a:spcAft>
                          <a:spcPts val="0"/>
                        </a:spcAft>
                      </a:pPr>
                      <a:r>
                        <a:rPr lang="lt-LT" sz="1200" dirty="0">
                          <a:solidFill>
                            <a:schemeClr val="tx1"/>
                          </a:solidFill>
                          <a:effectLst/>
                        </a:rPr>
                        <a:t>2.	8 klasių nacionaliniai mokinių pasiekimų patikrinimai:</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hMerge="1">
                  <a:txBody>
                    <a:bodyPr/>
                    <a:lstStyle/>
                    <a:p>
                      <a:endParaRPr lang="lt-LT"/>
                    </a:p>
                  </a:txBody>
                  <a:tcPr/>
                </a:tc>
                <a:tc hMerge="1">
                  <a:txBody>
                    <a:bodyPr/>
                    <a:lstStyle/>
                    <a:p>
                      <a:endParaRPr lang="lt-LT"/>
                    </a:p>
                  </a:txBody>
                  <a:tcPr/>
                </a:tc>
                <a:tc hMerge="1">
                  <a:txBody>
                    <a:bodyPr/>
                    <a:lstStyle/>
                    <a:p>
                      <a:endParaRPr lang="lt-LT"/>
                    </a:p>
                  </a:txBody>
                  <a:tcPr/>
                </a:tc>
                <a:extLst>
                  <a:ext uri="{0D108BD9-81ED-4DB2-BD59-A6C34878D82A}">
                    <a16:rowId xmlns:a16="http://schemas.microsoft.com/office/drawing/2014/main" val="836990597"/>
                  </a:ext>
                </a:extLst>
              </a:tr>
              <a:tr h="473051">
                <a:tc>
                  <a:txBody>
                    <a:bodyPr/>
                    <a:lstStyle/>
                    <a:p>
                      <a:pPr marL="283845" indent="-269875">
                        <a:spcAft>
                          <a:spcPts val="0"/>
                        </a:spcAft>
                      </a:pPr>
                      <a:r>
                        <a:rPr lang="lt-LT" sz="1200" dirty="0">
                          <a:solidFill>
                            <a:schemeClr val="tx1"/>
                          </a:solidFill>
                          <a:effectLst/>
                        </a:rPr>
                        <a:t>2.1.	 Lietuvių kalba ir literatūra (skaitymas)</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spcAft>
                          <a:spcPts val="0"/>
                        </a:spcAft>
                      </a:pPr>
                      <a:r>
                        <a:rPr lang="lt-LT" sz="1200" dirty="0">
                          <a:solidFill>
                            <a:schemeClr val="tx1"/>
                          </a:solidFill>
                          <a:effectLst/>
                        </a:rPr>
                        <a:t>2025 m. vasario 4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17145" algn="ctr" hangingPunct="0">
                        <a:spcAft>
                          <a:spcPts val="0"/>
                        </a:spcAft>
                      </a:pPr>
                      <a:r>
                        <a:rPr lang="lt-LT" sz="1200">
                          <a:solidFill>
                            <a:schemeClr val="tx1"/>
                          </a:solidFill>
                          <a:effectLst/>
                        </a:rPr>
                        <a:t>9 val.</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Elektroninis</a:t>
                      </a:r>
                      <a:r>
                        <a:rPr lang="lt-LT" sz="1200" baseline="30000">
                          <a:solidFill>
                            <a:schemeClr val="tx1"/>
                          </a:solidFill>
                          <a:effectLst/>
                        </a:rPr>
                        <a:t>1</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209230547"/>
                  </a:ext>
                </a:extLst>
              </a:tr>
              <a:tr h="473051">
                <a:tc>
                  <a:txBody>
                    <a:bodyPr/>
                    <a:lstStyle/>
                    <a:p>
                      <a:pPr marL="17145">
                        <a:spcAft>
                          <a:spcPts val="0"/>
                        </a:spcAft>
                      </a:pPr>
                      <a:r>
                        <a:rPr lang="lt-LT" sz="1200" dirty="0">
                          <a:solidFill>
                            <a:schemeClr val="tx1"/>
                          </a:solidFill>
                          <a:effectLst/>
                        </a:rPr>
                        <a:t>2.2. Matematika </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spcAft>
                          <a:spcPts val="0"/>
                        </a:spcAft>
                      </a:pPr>
                      <a:r>
                        <a:rPr lang="lt-LT" sz="1200" dirty="0">
                          <a:solidFill>
                            <a:schemeClr val="tx1"/>
                          </a:solidFill>
                          <a:effectLst/>
                        </a:rPr>
                        <a:t>2025 m. vasario 25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17145" algn="ctr" hangingPunct="0">
                        <a:spcAft>
                          <a:spcPts val="0"/>
                        </a:spcAft>
                      </a:pPr>
                      <a:r>
                        <a:rPr lang="lt-LT" sz="1200">
                          <a:solidFill>
                            <a:schemeClr val="tx1"/>
                          </a:solidFill>
                          <a:effectLst/>
                        </a:rPr>
                        <a:t>9 val.</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a:solidFill>
                            <a:schemeClr val="tx1"/>
                          </a:solidFill>
                          <a:effectLst/>
                        </a:rPr>
                        <a:t>Elektroninis</a:t>
                      </a:r>
                      <a:r>
                        <a:rPr lang="lt-LT" sz="1200" baseline="30000">
                          <a:solidFill>
                            <a:schemeClr val="tx1"/>
                          </a:solidFill>
                          <a:effectLst/>
                        </a:rPr>
                        <a:t>1</a:t>
                      </a:r>
                      <a:endParaRPr lang="lt-LT" sz="120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2517788564"/>
                  </a:ext>
                </a:extLst>
              </a:tr>
              <a:tr h="602826">
                <a:tc>
                  <a:txBody>
                    <a:bodyPr/>
                    <a:lstStyle/>
                    <a:p>
                      <a:pPr marL="283845" indent="-269875">
                        <a:spcAft>
                          <a:spcPts val="0"/>
                        </a:spcAft>
                      </a:pPr>
                      <a:r>
                        <a:rPr lang="lt-LT" sz="1200" dirty="0">
                          <a:solidFill>
                            <a:schemeClr val="tx1"/>
                          </a:solidFill>
                          <a:effectLst/>
                        </a:rPr>
                        <a:t>2.3.	Tautinių mažumų (baltarusių, lenkų, rusų) gimtoji kalba ir literatūra (skaitymas)</a:t>
                      </a:r>
                      <a:r>
                        <a:rPr lang="lt-LT" sz="1200" baseline="30000" dirty="0">
                          <a:solidFill>
                            <a:schemeClr val="tx1"/>
                          </a:solidFill>
                          <a:effectLst/>
                        </a:rPr>
                        <a:t>2</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spcAft>
                          <a:spcPts val="0"/>
                        </a:spcAft>
                      </a:pPr>
                      <a:r>
                        <a:rPr lang="lt-LT" sz="1200" dirty="0">
                          <a:solidFill>
                            <a:schemeClr val="tx1"/>
                          </a:solidFill>
                          <a:effectLst/>
                        </a:rPr>
                        <a:t>2025 m. vasario 27 d.</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marL="17145" algn="ctr" hangingPunct="0">
                        <a:spcAft>
                          <a:spcPts val="0"/>
                        </a:spcAft>
                      </a:pPr>
                      <a:r>
                        <a:rPr lang="lt-LT" sz="1200" dirty="0">
                          <a:solidFill>
                            <a:schemeClr val="tx1"/>
                          </a:solidFill>
                          <a:effectLst/>
                        </a:rPr>
                        <a:t>9 val.</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tc>
                  <a:txBody>
                    <a:bodyPr/>
                    <a:lstStyle/>
                    <a:p>
                      <a:pPr algn="ctr">
                        <a:spcAft>
                          <a:spcPts val="0"/>
                        </a:spcAft>
                      </a:pPr>
                      <a:r>
                        <a:rPr lang="lt-LT" sz="1200" dirty="0">
                          <a:solidFill>
                            <a:schemeClr val="tx1"/>
                          </a:solidFill>
                          <a:effectLst/>
                        </a:rPr>
                        <a:t>Elektroninis</a:t>
                      </a:r>
                      <a:r>
                        <a:rPr lang="lt-LT" sz="1200" baseline="30000" dirty="0">
                          <a:solidFill>
                            <a:schemeClr val="tx1"/>
                          </a:solidFill>
                          <a:effectLst/>
                        </a:rPr>
                        <a:t>1</a:t>
                      </a:r>
                      <a:endParaRPr lang="lt-LT" sz="1200" dirty="0">
                        <a:solidFill>
                          <a:schemeClr val="tx1"/>
                        </a:solidFill>
                        <a:effectLst/>
                        <a:latin typeface="Times New Roman" panose="02020603050405020304" pitchFamily="18" charset="0"/>
                        <a:ea typeface="Times New Roman" panose="02020603050405020304" pitchFamily="18" charset="0"/>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539806171"/>
                  </a:ext>
                </a:extLst>
              </a:tr>
            </a:tbl>
          </a:graphicData>
        </a:graphic>
      </p:graphicFrame>
      <p:sp>
        <p:nvSpPr>
          <p:cNvPr id="3" name="Pavadinimas 2"/>
          <p:cNvSpPr>
            <a:spLocks noGrp="1"/>
          </p:cNvSpPr>
          <p:nvPr>
            <p:ph type="title"/>
          </p:nvPr>
        </p:nvSpPr>
        <p:spPr/>
        <p:txBody>
          <a:bodyPr>
            <a:normAutofit/>
          </a:bodyPr>
          <a:lstStyle/>
          <a:p>
            <a:pPr algn="ctr"/>
            <a:r>
              <a:rPr lang="lt-LT" sz="3200" dirty="0" smtClean="0"/>
              <a:t>NMPP TVARKARAŠTIS 2024-2025 M.M.</a:t>
            </a:r>
            <a:endParaRPr lang="lt-LT" sz="3200" dirty="0"/>
          </a:p>
        </p:txBody>
      </p:sp>
    </p:spTree>
    <p:extLst>
      <p:ext uri="{BB962C8B-B14F-4D97-AF65-F5344CB8AC3E}">
        <p14:creationId xmlns:p14="http://schemas.microsoft.com/office/powerpoint/2010/main" val="41313019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a:bodyPr>
          <a:lstStyle/>
          <a:p>
            <a:r>
              <a:rPr lang="lt-LT" dirty="0" smtClean="0"/>
              <a:t>Lietuvių kalbos ir literatūros (skaitymo) ir matematikos patikrinimuose 4 klasėje privalo dalyvauti </a:t>
            </a:r>
            <a:r>
              <a:rPr lang="lt-LT" b="1" dirty="0" smtClean="0"/>
              <a:t>visi</a:t>
            </a:r>
            <a:r>
              <a:rPr lang="lt-LT" dirty="0" smtClean="0"/>
              <a:t> pagal pradinio ugdymo programą besimokantys mokiniai. </a:t>
            </a:r>
            <a:r>
              <a:rPr lang="lt-LT" sz="1600" i="1" dirty="0" smtClean="0"/>
              <a:t>Nedalyvavę be pateisinamos priežasties NMPP lieka kartoti 4-os klasės kurso.</a:t>
            </a:r>
            <a:r>
              <a:rPr lang="lt-LT" i="1" dirty="0" smtClean="0"/>
              <a:t> </a:t>
            </a:r>
            <a:r>
              <a:rPr lang="lt-LT" sz="1700" i="1" dirty="0" smtClean="0"/>
              <a:t>Nepasiekę vertinto dalyko slenkstinio lygmens bus keliami į 5 klasę, mokiniui bus sudarytas individualus pasiekimų gerinimo planas. </a:t>
            </a:r>
          </a:p>
          <a:p>
            <a:r>
              <a:rPr lang="lt-LT" dirty="0"/>
              <a:t>2025 m. sausio 24 d. </a:t>
            </a:r>
            <a:r>
              <a:rPr lang="lt-LT" dirty="0" smtClean="0"/>
              <a:t>pirmą kartą vyks 8-os klasės bandomasis matematikos NMPP.</a:t>
            </a:r>
          </a:p>
          <a:p>
            <a:r>
              <a:rPr lang="lt-LT" dirty="0"/>
              <a:t>Apraše nenumatytų ir nereglamentuotų NMPP organizavimo ir vykdymo atvejų nagrinėjimo komisija nagrinėja mokinių ar mokinių tėvų (globėjų, rūpintojų), jei mokiniai yra nepilnamečiai, NŠA direktoriui pateiktus argumentuotus prašymus dėl mokiniams aktualių ar apraše nenumatytų, ar nereglamentuotų NMPP organizavimo ir vykdymo atvejų. </a:t>
            </a:r>
          </a:p>
        </p:txBody>
      </p:sp>
      <p:sp>
        <p:nvSpPr>
          <p:cNvPr id="3" name="Pavadinimas 2"/>
          <p:cNvSpPr>
            <a:spLocks noGrp="1"/>
          </p:cNvSpPr>
          <p:nvPr>
            <p:ph type="title"/>
          </p:nvPr>
        </p:nvSpPr>
        <p:spPr/>
        <p:txBody>
          <a:bodyPr/>
          <a:lstStyle/>
          <a:p>
            <a:r>
              <a:rPr lang="lt-LT" dirty="0" smtClean="0"/>
              <a:t>NAUJA</a:t>
            </a:r>
            <a:endParaRPr lang="lt-LT" dirty="0"/>
          </a:p>
        </p:txBody>
      </p:sp>
    </p:spTree>
    <p:extLst>
      <p:ext uri="{BB962C8B-B14F-4D97-AF65-F5344CB8AC3E}">
        <p14:creationId xmlns:p14="http://schemas.microsoft.com/office/powerpoint/2010/main" val="33482007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pPr algn="ctr"/>
            <a:r>
              <a:rPr lang="lt-LT" b="1" dirty="0" smtClean="0">
                <a:latin typeface="Times New Roman" panose="02020603050405020304" pitchFamily="18" charset="0"/>
                <a:cs typeface="Times New Roman" panose="02020603050405020304" pitchFamily="18" charset="0"/>
              </a:rPr>
              <a:t>2019-2024 </a:t>
            </a:r>
            <a:r>
              <a:rPr lang="lt-LT" b="1" dirty="0">
                <a:latin typeface="Times New Roman" panose="02020603050405020304" pitchFamily="18" charset="0"/>
                <a:cs typeface="Times New Roman" panose="02020603050405020304" pitchFamily="18" charset="0"/>
              </a:rPr>
              <a:t>m. Kauno m. ir šalies </a:t>
            </a:r>
            <a:br>
              <a:rPr lang="lt-LT" b="1" dirty="0">
                <a:latin typeface="Times New Roman" panose="02020603050405020304" pitchFamily="18" charset="0"/>
                <a:cs typeface="Times New Roman" panose="02020603050405020304" pitchFamily="18" charset="0"/>
              </a:rPr>
            </a:br>
            <a:r>
              <a:rPr lang="lt-LT" b="1" dirty="0">
                <a:latin typeface="Times New Roman" panose="02020603050405020304" pitchFamily="18" charset="0"/>
                <a:cs typeface="Times New Roman" panose="02020603050405020304" pitchFamily="18" charset="0"/>
              </a:rPr>
              <a:t>PUPP rezultatų (1-10 balų) palyginimas</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675424038"/>
              </p:ext>
            </p:extLst>
          </p:nvPr>
        </p:nvGraphicFramePr>
        <p:xfrm>
          <a:off x="90615" y="1447800"/>
          <a:ext cx="12768649"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881340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546801" y="275699"/>
            <a:ext cx="11523279" cy="810152"/>
          </a:xfrm>
        </p:spPr>
        <p:txBody>
          <a:bodyPr>
            <a:normAutofit fontScale="90000"/>
          </a:bodyPr>
          <a:lstStyle/>
          <a:p>
            <a:r>
              <a:rPr lang="lt-LT" dirty="0" smtClean="0"/>
              <a:t>PUPP Lietuvių kalbos ir literatūros rezultatai 2023-2024 </a:t>
            </a:r>
            <a:r>
              <a:rPr lang="lt-LT" dirty="0" err="1" smtClean="0"/>
              <a:t>m.m</a:t>
            </a:r>
            <a:r>
              <a:rPr lang="lt-LT" dirty="0" smtClean="0"/>
              <a:t>.</a:t>
            </a:r>
            <a:endParaRPr lang="lt-LT" dirty="0"/>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006140064"/>
              </p:ext>
            </p:extLst>
          </p:nvPr>
        </p:nvGraphicFramePr>
        <p:xfrm>
          <a:off x="0" y="1447800"/>
          <a:ext cx="12274378"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69163602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a:bodyPr>
          <a:lstStyle/>
          <a:p>
            <a:pPr algn="ctr"/>
            <a:r>
              <a:rPr lang="lt-LT" dirty="0"/>
              <a:t>PUPP </a:t>
            </a:r>
            <a:r>
              <a:rPr lang="lt-LT" dirty="0" smtClean="0"/>
              <a:t>Matematikos rezultatai </a:t>
            </a:r>
            <a:r>
              <a:rPr lang="lt-LT" dirty="0"/>
              <a:t>2023-2024 </a:t>
            </a:r>
            <a:r>
              <a:rPr lang="lt-LT" dirty="0" err="1"/>
              <a:t>m.m</a:t>
            </a:r>
            <a:r>
              <a:rPr lang="lt-LT" dirty="0"/>
              <a:t>.</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4197199577"/>
              </p:ext>
            </p:extLst>
          </p:nvPr>
        </p:nvGraphicFramePr>
        <p:xfrm>
          <a:off x="-154626" y="856736"/>
          <a:ext cx="12513277" cy="517477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08603214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rmAutofit fontScale="90000"/>
          </a:bodyPr>
          <a:lstStyle/>
          <a:p>
            <a:r>
              <a:rPr lang="lt-LT" dirty="0" smtClean="0"/>
              <a:t>PUPP (</a:t>
            </a:r>
            <a:r>
              <a:rPr lang="lt-LT" dirty="0" err="1" smtClean="0"/>
              <a:t>liet</a:t>
            </a:r>
            <a:r>
              <a:rPr lang="lt-LT" dirty="0" smtClean="0"/>
              <a:t>. ir mat.) rezultatų skirtumai </a:t>
            </a:r>
            <a:r>
              <a:rPr lang="lt-LT" dirty="0"/>
              <a:t>2023-2024 </a:t>
            </a:r>
            <a:r>
              <a:rPr lang="lt-LT" dirty="0" err="1"/>
              <a:t>m.m</a:t>
            </a:r>
            <a:r>
              <a:rPr lang="lt-LT" dirty="0"/>
              <a:t>.</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947671498"/>
              </p:ext>
            </p:extLst>
          </p:nvPr>
        </p:nvGraphicFramePr>
        <p:xfrm>
          <a:off x="0" y="1085851"/>
          <a:ext cx="12191999" cy="49291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017862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a:xfrm>
            <a:off x="382045" y="1233615"/>
            <a:ext cx="11060998" cy="4567023"/>
          </a:xfrm>
        </p:spPr>
        <p:txBody>
          <a:bodyPr>
            <a:normAutofit fontScale="92500" lnSpcReduction="20000"/>
          </a:bodyPr>
          <a:lstStyle/>
          <a:p>
            <a:pPr marL="457200" indent="-457200">
              <a:lnSpc>
                <a:spcPct val="150000"/>
              </a:lnSpc>
              <a:buAutoNum type="arabicPeriod"/>
            </a:pPr>
            <a:r>
              <a:rPr lang="lt-LT" dirty="0" smtClean="0"/>
              <a:t>Antrus metus iš eilės PUPP </a:t>
            </a:r>
            <a:r>
              <a:rPr lang="lt-LT" dirty="0"/>
              <a:t>darbai buvo vertinami vertinimo </a:t>
            </a:r>
            <a:r>
              <a:rPr lang="lt-LT" dirty="0" smtClean="0"/>
              <a:t>centruose. </a:t>
            </a:r>
          </a:p>
          <a:p>
            <a:pPr marL="457200" indent="-457200">
              <a:lnSpc>
                <a:spcPct val="150000"/>
              </a:lnSpc>
              <a:buAutoNum type="arabicPeriod"/>
            </a:pPr>
            <a:r>
              <a:rPr lang="lt-LT" dirty="0" smtClean="0"/>
              <a:t>Nei vieno PUPP nelaikė 84 mokiniai.  </a:t>
            </a:r>
            <a:endParaRPr lang="lt-LT" dirty="0"/>
          </a:p>
          <a:p>
            <a:pPr marL="0" indent="0">
              <a:lnSpc>
                <a:spcPct val="150000"/>
              </a:lnSpc>
              <a:buNone/>
            </a:pPr>
            <a:r>
              <a:rPr lang="lt-LT" dirty="0"/>
              <a:t>3</a:t>
            </a:r>
            <a:r>
              <a:rPr lang="lt-LT" dirty="0" smtClean="0"/>
              <a:t>.  PUPP </a:t>
            </a:r>
            <a:r>
              <a:rPr lang="lt-LT" dirty="0"/>
              <a:t>pažanga tvari – </a:t>
            </a:r>
            <a:r>
              <a:rPr lang="lt-LT" dirty="0" smtClean="0"/>
              <a:t>2019-2024 </a:t>
            </a:r>
            <a:r>
              <a:rPr lang="lt-LT" dirty="0"/>
              <a:t>m. Kauno m. sav. </a:t>
            </a:r>
            <a:r>
              <a:rPr lang="lt-LT" dirty="0" err="1"/>
              <a:t>rez</a:t>
            </a:r>
            <a:r>
              <a:rPr lang="lt-LT" dirty="0"/>
              <a:t>. aukštesni nei </a:t>
            </a:r>
            <a:r>
              <a:rPr lang="lt-LT" dirty="0" smtClean="0"/>
              <a:t>šalies.</a:t>
            </a:r>
          </a:p>
          <a:p>
            <a:pPr marL="0" indent="0">
              <a:lnSpc>
                <a:spcPct val="150000"/>
              </a:lnSpc>
              <a:buNone/>
            </a:pPr>
            <a:r>
              <a:rPr lang="lt-LT" dirty="0" smtClean="0"/>
              <a:t>4.  Dešimt </a:t>
            </a:r>
            <a:r>
              <a:rPr lang="lt-LT" dirty="0"/>
              <a:t>procentų išaugo lietuvių kalbos ir literatūros aukštesnįjį lygį (9-10 balų) pasiekusių mokinių skaičius: 2023-2024 mokslo metais aukštesniuosius </a:t>
            </a:r>
            <a:r>
              <a:rPr lang="lt-LT" dirty="0" err="1"/>
              <a:t>įvertinimus</a:t>
            </a:r>
            <a:r>
              <a:rPr lang="lt-LT" dirty="0"/>
              <a:t> gavo 29,46 proc. dešimtokų, 2022-2023 mokslo metais – 19,32 proc.</a:t>
            </a:r>
          </a:p>
          <a:p>
            <a:pPr marL="0" indent="0">
              <a:lnSpc>
                <a:spcPct val="150000"/>
              </a:lnSpc>
              <a:buNone/>
            </a:pPr>
            <a:r>
              <a:rPr lang="lt-LT" dirty="0"/>
              <a:t>5</a:t>
            </a:r>
            <a:r>
              <a:rPr lang="lt-LT" dirty="0" smtClean="0"/>
              <a:t>.  Dešimt </a:t>
            </a:r>
            <a:r>
              <a:rPr lang="lt-LT" dirty="0"/>
              <a:t>procentų išaugo lietuvių kalbos ir literatūros aukštesnįjį lygį (9-10 balų) pasiekusių mokinių skaičius: 2023-2024 mokslo metais aukštesniuosius </a:t>
            </a:r>
            <a:r>
              <a:rPr lang="lt-LT" dirty="0" err="1"/>
              <a:t>įvertinimus</a:t>
            </a:r>
            <a:r>
              <a:rPr lang="lt-LT" dirty="0"/>
              <a:t> gavo 29,46 proc. dešimtokų, 2022-2023 mokslo metais – 19,32 proc</a:t>
            </a:r>
            <a:r>
              <a:rPr lang="lt-LT" dirty="0" smtClean="0"/>
              <a:t>.</a:t>
            </a:r>
          </a:p>
          <a:p>
            <a:pPr marL="0" indent="0">
              <a:lnSpc>
                <a:spcPct val="150000"/>
              </a:lnSpc>
              <a:buNone/>
            </a:pPr>
            <a:endParaRPr lang="lt-LT" dirty="0"/>
          </a:p>
          <a:p>
            <a:pPr marL="0" indent="0">
              <a:lnSpc>
                <a:spcPct val="150000"/>
              </a:lnSpc>
              <a:buNone/>
            </a:pPr>
            <a:endParaRPr lang="lt-LT" dirty="0" smtClean="0"/>
          </a:p>
          <a:p>
            <a:pPr>
              <a:lnSpc>
                <a:spcPct val="150000"/>
              </a:lnSpc>
            </a:pPr>
            <a:endParaRPr lang="lt-LT" dirty="0" smtClean="0"/>
          </a:p>
          <a:p>
            <a:pPr>
              <a:lnSpc>
                <a:spcPct val="150000"/>
              </a:lnSpc>
            </a:pPr>
            <a:endParaRPr lang="lt-LT" dirty="0"/>
          </a:p>
          <a:p>
            <a:pPr>
              <a:lnSpc>
                <a:spcPct val="150000"/>
              </a:lnSpc>
            </a:pPr>
            <a:endParaRPr lang="lt-LT" dirty="0" smtClean="0"/>
          </a:p>
          <a:p>
            <a:pPr marL="0" indent="0">
              <a:buNone/>
            </a:pPr>
            <a:endParaRPr lang="lt-LT" dirty="0"/>
          </a:p>
        </p:txBody>
      </p:sp>
      <p:sp>
        <p:nvSpPr>
          <p:cNvPr id="3" name="Pavadinimas 2"/>
          <p:cNvSpPr>
            <a:spLocks noGrp="1"/>
          </p:cNvSpPr>
          <p:nvPr>
            <p:ph type="title"/>
          </p:nvPr>
        </p:nvSpPr>
        <p:spPr/>
        <p:txBody>
          <a:bodyPr/>
          <a:lstStyle/>
          <a:p>
            <a:r>
              <a:rPr lang="lt-LT" dirty="0" smtClean="0"/>
              <a:t>Apibendrinimas</a:t>
            </a:r>
            <a:endParaRPr lang="lt-LT" dirty="0"/>
          </a:p>
        </p:txBody>
      </p:sp>
    </p:spTree>
    <p:extLst>
      <p:ext uri="{BB962C8B-B14F-4D97-AF65-F5344CB8AC3E}">
        <p14:creationId xmlns:p14="http://schemas.microsoft.com/office/powerpoint/2010/main" val="33473251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r>
              <a:rPr lang="lt-LT" dirty="0" smtClean="0"/>
              <a:t>PUPP </a:t>
            </a:r>
            <a:r>
              <a:rPr lang="lt-LT" dirty="0"/>
              <a:t>pakartotinėje sesijoje dalyvauja nedalyvavę pagrindinėje sesijoje arba nepasiekę vertinto dalyko slenkstinio lygio</a:t>
            </a:r>
            <a:r>
              <a:rPr lang="lt-LT" dirty="0" smtClean="0"/>
              <a:t>.</a:t>
            </a:r>
          </a:p>
          <a:p>
            <a:r>
              <a:rPr lang="lt-LT" dirty="0" smtClean="0"/>
              <a:t>PUPP </a:t>
            </a:r>
            <a:r>
              <a:rPr lang="lt-LT" dirty="0"/>
              <a:t>matematikos bandomasis 2025 m. kovo 5 d. </a:t>
            </a:r>
            <a:endParaRPr lang="lt-LT" dirty="0" smtClean="0"/>
          </a:p>
          <a:p>
            <a:endParaRPr lang="lt-LT" dirty="0" smtClean="0"/>
          </a:p>
          <a:p>
            <a:pPr marL="0" indent="0">
              <a:buNone/>
            </a:pPr>
            <a:r>
              <a:rPr lang="lt-LT" dirty="0"/>
              <a:t>PRAŠYMAS. Informuokite, jei reikės popierinių </a:t>
            </a:r>
            <a:r>
              <a:rPr lang="lt-LT" dirty="0" smtClean="0"/>
              <a:t>užduočių.</a:t>
            </a:r>
            <a:endParaRPr lang="lt-LT" dirty="0"/>
          </a:p>
          <a:p>
            <a:endParaRPr lang="lt-LT" dirty="0"/>
          </a:p>
        </p:txBody>
      </p:sp>
      <p:sp>
        <p:nvSpPr>
          <p:cNvPr id="3" name="Pavadinimas 2"/>
          <p:cNvSpPr>
            <a:spLocks noGrp="1"/>
          </p:cNvSpPr>
          <p:nvPr>
            <p:ph type="title"/>
          </p:nvPr>
        </p:nvSpPr>
        <p:spPr/>
        <p:txBody>
          <a:bodyPr/>
          <a:lstStyle/>
          <a:p>
            <a:r>
              <a:rPr lang="lt-LT" dirty="0" smtClean="0"/>
              <a:t>NAUJA</a:t>
            </a:r>
            <a:endParaRPr lang="lt-LT" dirty="0"/>
          </a:p>
        </p:txBody>
      </p:sp>
    </p:spTree>
    <p:extLst>
      <p:ext uri="{BB962C8B-B14F-4D97-AF65-F5344CB8AC3E}">
        <p14:creationId xmlns:p14="http://schemas.microsoft.com/office/powerpoint/2010/main" val="35931574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lstStyle/>
          <a:p>
            <a:pPr marL="0" indent="0">
              <a:buNone/>
            </a:pPr>
            <a:endParaRPr lang="lt-LT" dirty="0" smtClean="0"/>
          </a:p>
          <a:p>
            <a:pPr marL="0" indent="0">
              <a:buNone/>
            </a:pPr>
            <a:endParaRPr lang="lt-LT" dirty="0"/>
          </a:p>
          <a:p>
            <a:pPr marL="0" indent="0">
              <a:buNone/>
            </a:pPr>
            <a:endParaRPr lang="lt-LT" dirty="0" smtClean="0"/>
          </a:p>
          <a:p>
            <a:pPr marL="0" indent="0">
              <a:buNone/>
            </a:pPr>
            <a:endParaRPr lang="lt-LT" dirty="0"/>
          </a:p>
          <a:p>
            <a:pPr marL="0" indent="0" algn="ctr">
              <a:buNone/>
            </a:pPr>
            <a:r>
              <a:rPr lang="lt-LT" sz="3600" dirty="0" smtClean="0"/>
              <a:t>AČIŪ </a:t>
            </a:r>
            <a:r>
              <a:rPr lang="lt-LT" sz="3600" dirty="0" smtClean="0">
                <a:sym typeface="Wingdings" panose="05000000000000000000" pitchFamily="2" charset="2"/>
              </a:rPr>
              <a:t> </a:t>
            </a:r>
            <a:endParaRPr lang="lt-LT" sz="3600" dirty="0"/>
          </a:p>
        </p:txBody>
      </p:sp>
      <p:sp>
        <p:nvSpPr>
          <p:cNvPr id="3" name="Pavadinimas 2"/>
          <p:cNvSpPr>
            <a:spLocks noGrp="1"/>
          </p:cNvSpPr>
          <p:nvPr>
            <p:ph type="title"/>
          </p:nvPr>
        </p:nvSpPr>
        <p:spPr/>
        <p:txBody>
          <a:bodyPr/>
          <a:lstStyle/>
          <a:p>
            <a:endParaRPr lang="lt-LT" dirty="0"/>
          </a:p>
        </p:txBody>
      </p:sp>
    </p:spTree>
    <p:extLst>
      <p:ext uri="{BB962C8B-B14F-4D97-AF65-F5344CB8AC3E}">
        <p14:creationId xmlns:p14="http://schemas.microsoft.com/office/powerpoint/2010/main" val="768661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p:cNvSpPr>
            <a:spLocks noGrp="1"/>
          </p:cNvSpPr>
          <p:nvPr>
            <p:ph type="ctrTitle"/>
          </p:nvPr>
        </p:nvSpPr>
        <p:spPr/>
        <p:txBody>
          <a:bodyPr>
            <a:normAutofit fontScale="90000"/>
          </a:bodyPr>
          <a:lstStyle/>
          <a:p>
            <a:r>
              <a:rPr lang="lt-LT" dirty="0" smtClean="0"/>
              <a:t>2023-2024 M.M. NACIONALINIŲ MOKINIŲ PASIEKIMŲ PATIKRINIMŲ IR PAGRINDINIO UGDYMO PASIEKIMŲ PATIKRINIMO REZULTATŲ IR VYKDYMO APTARIMAS</a:t>
            </a:r>
            <a:endParaRPr lang="lt-LT" dirty="0"/>
          </a:p>
        </p:txBody>
      </p:sp>
      <p:sp>
        <p:nvSpPr>
          <p:cNvPr id="3" name="Antrinis pavadinimas 2"/>
          <p:cNvSpPr>
            <a:spLocks noGrp="1"/>
          </p:cNvSpPr>
          <p:nvPr>
            <p:ph type="subTitle" idx="1"/>
          </p:nvPr>
        </p:nvSpPr>
        <p:spPr>
          <a:xfrm>
            <a:off x="848360" y="4819135"/>
            <a:ext cx="10347960" cy="718926"/>
          </a:xfrm>
        </p:spPr>
        <p:txBody>
          <a:bodyPr>
            <a:normAutofit lnSpcReduction="10000"/>
          </a:bodyPr>
          <a:lstStyle/>
          <a:p>
            <a:pPr algn="r"/>
            <a:r>
              <a:rPr lang="lt-LT" dirty="0" smtClean="0"/>
              <a:t>	Kauno miesto savivaldybės administracijos Švietimo skyriaus vyriausioji specialistė Ramunė Martinkienė</a:t>
            </a:r>
            <a:endParaRPr lang="lt-LT" dirty="0"/>
          </a:p>
        </p:txBody>
      </p:sp>
    </p:spTree>
    <p:extLst>
      <p:ext uri="{BB962C8B-B14F-4D97-AF65-F5344CB8AC3E}">
        <p14:creationId xmlns:p14="http://schemas.microsoft.com/office/powerpoint/2010/main" val="4096990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avadinimas 3"/>
          <p:cNvSpPr>
            <a:spLocks noGrp="1"/>
          </p:cNvSpPr>
          <p:nvPr>
            <p:ph type="title"/>
          </p:nvPr>
        </p:nvSpPr>
        <p:spPr>
          <a:xfrm>
            <a:off x="546801" y="275698"/>
            <a:ext cx="11060999" cy="1429533"/>
          </a:xfrm>
        </p:spPr>
        <p:txBody>
          <a:bodyPr>
            <a:noAutofit/>
          </a:bodyPr>
          <a:lstStyle/>
          <a:p>
            <a:pPr algn="ctr"/>
            <a:r>
              <a:rPr lang="lt-LT" sz="2800" dirty="0"/>
              <a:t>Kauno m. ir šalies vidurkių 4 klasės NMPP palyginimas</a:t>
            </a:r>
            <a:br>
              <a:rPr lang="lt-LT" sz="2800" dirty="0"/>
            </a:br>
            <a:r>
              <a:rPr lang="lt-LT" sz="2800" dirty="0"/>
              <a:t>(2020-2021 </a:t>
            </a:r>
            <a:r>
              <a:rPr lang="lt-LT" sz="2800" dirty="0" err="1"/>
              <a:t>m.m</a:t>
            </a:r>
            <a:r>
              <a:rPr lang="lt-LT" sz="2800" dirty="0"/>
              <a:t>. lietuvių kalba ir literatūra maksimalus skaičius taškų 31, matematika - 40; </a:t>
            </a:r>
            <a:br>
              <a:rPr lang="lt-LT" sz="2800" dirty="0"/>
            </a:br>
            <a:r>
              <a:rPr lang="lt-LT" sz="2800" dirty="0" smtClean="0"/>
              <a:t>2021-2024 </a:t>
            </a:r>
            <a:r>
              <a:rPr lang="lt-LT" sz="2800" dirty="0"/>
              <a:t>vertinamas rezultato vidurkis procentais iki 100 proc.)</a:t>
            </a:r>
          </a:p>
        </p:txBody>
      </p:sp>
      <p:graphicFrame>
        <p:nvGraphicFramePr>
          <p:cNvPr id="6" name="Turinio vietos rezervavimo ženklas 5"/>
          <p:cNvGraphicFramePr>
            <a:graphicFrameLocks noGrp="1"/>
          </p:cNvGraphicFramePr>
          <p:nvPr>
            <p:ph idx="1"/>
            <p:extLst>
              <p:ext uri="{D42A27DB-BD31-4B8C-83A1-F6EECF244321}">
                <p14:modId xmlns:p14="http://schemas.microsoft.com/office/powerpoint/2010/main" val="2228851997"/>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51824199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546801" y="348435"/>
            <a:ext cx="11060999" cy="810152"/>
          </a:xfrm>
        </p:spPr>
        <p:txBody>
          <a:bodyPr>
            <a:normAutofit fontScale="90000"/>
          </a:bodyPr>
          <a:lstStyle/>
          <a:p>
            <a:r>
              <a:rPr lang="lt-LT" dirty="0"/>
              <a:t>NMPP </a:t>
            </a:r>
            <a:r>
              <a:rPr lang="lt-LT" dirty="0" smtClean="0"/>
              <a:t>2023-2024 </a:t>
            </a:r>
            <a:r>
              <a:rPr lang="lt-LT" dirty="0" err="1"/>
              <a:t>m.m</a:t>
            </a:r>
            <a:r>
              <a:rPr lang="lt-LT" dirty="0"/>
              <a:t>. 4 klasė skaitymas</a:t>
            </a:r>
            <a:br>
              <a:rPr lang="lt-LT" dirty="0"/>
            </a:br>
            <a:r>
              <a:rPr lang="lt-LT" dirty="0"/>
              <a:t>(rezultato vidurkis procentais nuo 1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618026742"/>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9468298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1006717" y="272141"/>
            <a:ext cx="11060999" cy="810152"/>
          </a:xfrm>
        </p:spPr>
        <p:txBody>
          <a:bodyPr>
            <a:normAutofit fontScale="90000"/>
          </a:bodyPr>
          <a:lstStyle/>
          <a:p>
            <a:r>
              <a:rPr lang="lt-LT" dirty="0"/>
              <a:t>NMPP </a:t>
            </a:r>
            <a:r>
              <a:rPr lang="lt-LT" dirty="0" smtClean="0"/>
              <a:t>2023-2024 </a:t>
            </a:r>
            <a:r>
              <a:rPr lang="lt-LT" dirty="0" err="1"/>
              <a:t>m.m</a:t>
            </a:r>
            <a:r>
              <a:rPr lang="lt-LT" dirty="0"/>
              <a:t>. 4 klasė </a:t>
            </a:r>
            <a:r>
              <a:rPr lang="lt-LT" dirty="0" smtClean="0"/>
              <a:t>matematika </a:t>
            </a:r>
            <a:br>
              <a:rPr lang="lt-LT" dirty="0" smtClean="0"/>
            </a:br>
            <a:r>
              <a:rPr lang="lt-LT" dirty="0" smtClean="0"/>
              <a:t>(</a:t>
            </a:r>
            <a:r>
              <a:rPr lang="lt-LT" dirty="0"/>
              <a:t>rezultato vidurkis procentais nuo 1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3493284972"/>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288363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p:txBody>
          <a:bodyPr>
            <a:noAutofit/>
          </a:bodyPr>
          <a:lstStyle/>
          <a:p>
            <a:pPr algn="ctr"/>
            <a:r>
              <a:rPr lang="lt-LT" sz="2000" dirty="0"/>
              <a:t>Kauno m. ir šalies vidurkių 8 klasės NMPP palyginimas</a:t>
            </a:r>
            <a:br>
              <a:rPr lang="lt-LT" sz="2000" dirty="0"/>
            </a:br>
            <a:r>
              <a:rPr lang="lt-LT" sz="2000" dirty="0"/>
              <a:t>(2020-2021 </a:t>
            </a:r>
            <a:r>
              <a:rPr lang="lt-LT" sz="2000" dirty="0" err="1"/>
              <a:t>m.m</a:t>
            </a:r>
            <a:r>
              <a:rPr lang="lt-LT" sz="2000" dirty="0"/>
              <a:t>. lietuvių kalba ir literatūra maksimalus skaičius taškų 37, matematika - 50; </a:t>
            </a:r>
            <a:br>
              <a:rPr lang="lt-LT" sz="2000" dirty="0"/>
            </a:br>
            <a:r>
              <a:rPr lang="lt-LT" sz="2000" dirty="0"/>
              <a:t>2021-2023 vertinamas rezultato vidurkis procentais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691392084"/>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181898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546801" y="275698"/>
            <a:ext cx="11060999" cy="1402789"/>
          </a:xfrm>
        </p:spPr>
        <p:txBody>
          <a:bodyPr>
            <a:normAutofit fontScale="90000"/>
          </a:bodyPr>
          <a:lstStyle/>
          <a:p>
            <a:r>
              <a:rPr lang="lt-LT" dirty="0"/>
              <a:t>NMPP 2023-2024 </a:t>
            </a:r>
            <a:r>
              <a:rPr lang="lt-LT" dirty="0" err="1"/>
              <a:t>m.m</a:t>
            </a:r>
            <a:r>
              <a:rPr lang="lt-LT" dirty="0"/>
              <a:t>. 8 klasė Lietuvių kalba ir literatūra (skaitymas) </a:t>
            </a:r>
            <a:br>
              <a:rPr lang="lt-LT" dirty="0"/>
            </a:br>
            <a:r>
              <a:rPr lang="lt-LT" dirty="0"/>
              <a:t>(rezultato vidurkis procentais nuo 1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1948417783"/>
              </p:ext>
            </p:extLst>
          </p:nvPr>
        </p:nvGraphicFramePr>
        <p:xfrm>
          <a:off x="746516" y="1410221"/>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8352140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avadinimas 2"/>
          <p:cNvSpPr>
            <a:spLocks noGrp="1"/>
          </p:cNvSpPr>
          <p:nvPr>
            <p:ph type="title"/>
          </p:nvPr>
        </p:nvSpPr>
        <p:spPr>
          <a:xfrm>
            <a:off x="777460" y="407505"/>
            <a:ext cx="11060999" cy="810152"/>
          </a:xfrm>
        </p:spPr>
        <p:txBody>
          <a:bodyPr>
            <a:normAutofit fontScale="90000"/>
          </a:bodyPr>
          <a:lstStyle/>
          <a:p>
            <a:r>
              <a:rPr lang="lt-LT" dirty="0"/>
              <a:t>NMPP 2023-2024 </a:t>
            </a:r>
            <a:r>
              <a:rPr lang="lt-LT" dirty="0" err="1"/>
              <a:t>m.m</a:t>
            </a:r>
            <a:r>
              <a:rPr lang="lt-LT" dirty="0"/>
              <a:t>. </a:t>
            </a:r>
            <a:r>
              <a:rPr lang="lt-LT" dirty="0" smtClean="0"/>
              <a:t>8 </a:t>
            </a:r>
            <a:r>
              <a:rPr lang="lt-LT" dirty="0"/>
              <a:t>klasė matematika </a:t>
            </a:r>
            <a:br>
              <a:rPr lang="lt-LT" dirty="0"/>
            </a:br>
            <a:r>
              <a:rPr lang="lt-LT" dirty="0"/>
              <a:t>(rezultato vidurkis procentais nuo 1 iki 100 proc.)</a:t>
            </a:r>
          </a:p>
        </p:txBody>
      </p:sp>
      <p:graphicFrame>
        <p:nvGraphicFramePr>
          <p:cNvPr id="4" name="Turinio vietos rezervavimo ženklas 3"/>
          <p:cNvGraphicFramePr>
            <a:graphicFrameLocks noGrp="1"/>
          </p:cNvGraphicFramePr>
          <p:nvPr>
            <p:ph idx="1"/>
            <p:extLst>
              <p:ext uri="{D42A27DB-BD31-4B8C-83A1-F6EECF244321}">
                <p14:modId xmlns:p14="http://schemas.microsoft.com/office/powerpoint/2010/main" val="288537732"/>
              </p:ext>
            </p:extLst>
          </p:nvPr>
        </p:nvGraphicFramePr>
        <p:xfrm>
          <a:off x="546100" y="1447800"/>
          <a:ext cx="11061700" cy="4567238"/>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8201717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urinio vietos rezervavimo ženklas 1"/>
          <p:cNvSpPr>
            <a:spLocks noGrp="1"/>
          </p:cNvSpPr>
          <p:nvPr>
            <p:ph idx="1"/>
          </p:nvPr>
        </p:nvSpPr>
        <p:spPr/>
        <p:txBody>
          <a:bodyPr>
            <a:normAutofit fontScale="85000" lnSpcReduction="20000"/>
          </a:bodyPr>
          <a:lstStyle/>
          <a:p>
            <a:pPr marL="457200" indent="-457200">
              <a:lnSpc>
                <a:spcPct val="110000"/>
              </a:lnSpc>
              <a:spcBef>
                <a:spcPts val="0"/>
              </a:spcBef>
              <a:buAutoNum type="arabicPeriod"/>
            </a:pPr>
            <a:r>
              <a:rPr lang="lt-LT" dirty="0" smtClean="0"/>
              <a:t>2023-2024 </a:t>
            </a:r>
            <a:r>
              <a:rPr lang="lt-LT" dirty="0" err="1"/>
              <a:t>m.m</a:t>
            </a:r>
            <a:r>
              <a:rPr lang="lt-LT" dirty="0"/>
              <a:t>. 4 klasės NMPP dalyvavo </a:t>
            </a:r>
            <a:r>
              <a:rPr lang="lt-LT" dirty="0" smtClean="0"/>
              <a:t>47 </a:t>
            </a:r>
            <a:r>
              <a:rPr lang="lt-LT" dirty="0"/>
              <a:t>Kauno m. savivaldybės mokyklos </a:t>
            </a:r>
            <a:r>
              <a:rPr lang="lt-LT" dirty="0" smtClean="0"/>
              <a:t>(1 daugiau nei 2022-2023 </a:t>
            </a:r>
            <a:r>
              <a:rPr lang="lt-LT" dirty="0" err="1"/>
              <a:t>m.m</a:t>
            </a:r>
            <a:r>
              <a:rPr lang="lt-LT" dirty="0" smtClean="0"/>
              <a:t>.- 2023-2024 </a:t>
            </a:r>
            <a:r>
              <a:rPr lang="lt-LT" dirty="0" err="1" smtClean="0"/>
              <a:t>m.m</a:t>
            </a:r>
            <a:r>
              <a:rPr lang="lt-LT" dirty="0" smtClean="0"/>
              <a:t>. dalyvavo </a:t>
            </a:r>
            <a:r>
              <a:rPr lang="lt-LT" dirty="0"/>
              <a:t>Kauno </a:t>
            </a:r>
            <a:r>
              <a:rPr lang="lt-LT" dirty="0" err="1"/>
              <a:t>šv.</a:t>
            </a:r>
            <a:r>
              <a:rPr lang="lt-LT" dirty="0"/>
              <a:t> Roko </a:t>
            </a:r>
            <a:r>
              <a:rPr lang="lt-LT" dirty="0" smtClean="0"/>
              <a:t>mokykla); </a:t>
            </a:r>
          </a:p>
          <a:p>
            <a:pPr marL="457200" indent="-457200">
              <a:lnSpc>
                <a:spcPct val="110000"/>
              </a:lnSpc>
              <a:spcBef>
                <a:spcPts val="0"/>
              </a:spcBef>
              <a:buAutoNum type="arabicPeriod"/>
            </a:pPr>
            <a:r>
              <a:rPr lang="lt-LT" dirty="0" smtClean="0"/>
              <a:t>Nei vieno testo nelaikė 107 4-os klasės mokiniai, 84 – 8-os klasės mokiniai. </a:t>
            </a:r>
            <a:endParaRPr lang="lt-LT" dirty="0"/>
          </a:p>
          <a:p>
            <a:pPr marL="457200" indent="-457200">
              <a:lnSpc>
                <a:spcPct val="110000"/>
              </a:lnSpc>
              <a:buAutoNum type="arabicPeriod"/>
            </a:pPr>
            <a:r>
              <a:rPr lang="lt-LT" dirty="0"/>
              <a:t>Kauno m. 4 klasės rezultatai didesni nei šalies:</a:t>
            </a:r>
          </a:p>
          <a:p>
            <a:pPr marL="0" indent="0">
              <a:lnSpc>
                <a:spcPct val="110000"/>
              </a:lnSpc>
              <a:buNone/>
            </a:pPr>
            <a:r>
              <a:rPr lang="lt-LT" dirty="0"/>
              <a:t>      	matematikos – </a:t>
            </a:r>
            <a:r>
              <a:rPr lang="lt-LT" dirty="0" smtClean="0"/>
              <a:t>7,2 </a:t>
            </a:r>
            <a:r>
              <a:rPr lang="lt-LT" dirty="0"/>
              <a:t>proc. (</a:t>
            </a:r>
            <a:r>
              <a:rPr lang="lt-LT" dirty="0" smtClean="0"/>
              <a:t>2022-2023 </a:t>
            </a:r>
            <a:r>
              <a:rPr lang="lt-LT" dirty="0" err="1"/>
              <a:t>m.m</a:t>
            </a:r>
            <a:r>
              <a:rPr lang="lt-LT" dirty="0"/>
              <a:t>. – </a:t>
            </a:r>
            <a:r>
              <a:rPr lang="lt-LT" dirty="0" smtClean="0"/>
              <a:t>14,86 </a:t>
            </a:r>
            <a:r>
              <a:rPr lang="lt-LT" dirty="0"/>
              <a:t>proc.), </a:t>
            </a:r>
          </a:p>
          <a:p>
            <a:pPr marL="0" indent="0">
              <a:lnSpc>
                <a:spcPct val="110000"/>
              </a:lnSpc>
              <a:buNone/>
            </a:pPr>
            <a:r>
              <a:rPr lang="lt-LT" dirty="0"/>
              <a:t>  	skaitymo – </a:t>
            </a:r>
            <a:r>
              <a:rPr lang="lt-LT" dirty="0" smtClean="0"/>
              <a:t>6 </a:t>
            </a:r>
            <a:r>
              <a:rPr lang="lt-LT" dirty="0"/>
              <a:t>proc. (</a:t>
            </a:r>
            <a:r>
              <a:rPr lang="lt-LT" dirty="0" smtClean="0"/>
              <a:t>2022-2023 </a:t>
            </a:r>
            <a:r>
              <a:rPr lang="lt-LT" dirty="0" err="1"/>
              <a:t>m.m</a:t>
            </a:r>
            <a:r>
              <a:rPr lang="lt-LT" dirty="0"/>
              <a:t>. - </a:t>
            </a:r>
            <a:r>
              <a:rPr lang="lt-LT" dirty="0" smtClean="0"/>
              <a:t>9,95 </a:t>
            </a:r>
            <a:r>
              <a:rPr lang="lt-LT" dirty="0"/>
              <a:t>proc.);</a:t>
            </a:r>
          </a:p>
          <a:p>
            <a:pPr marL="0" indent="0">
              <a:lnSpc>
                <a:spcPct val="110000"/>
              </a:lnSpc>
              <a:buNone/>
            </a:pPr>
            <a:r>
              <a:rPr lang="lt-LT" dirty="0" smtClean="0"/>
              <a:t>3.   2023-2024 </a:t>
            </a:r>
            <a:r>
              <a:rPr lang="lt-LT" dirty="0" err="1"/>
              <a:t>m.m</a:t>
            </a:r>
            <a:r>
              <a:rPr lang="lt-LT" dirty="0"/>
              <a:t>. 8 klasės NMPP dalyvavo </a:t>
            </a:r>
            <a:r>
              <a:rPr lang="lt-LT" dirty="0" smtClean="0"/>
              <a:t>37 </a:t>
            </a:r>
            <a:r>
              <a:rPr lang="lt-LT" dirty="0"/>
              <a:t>Kauno m. </a:t>
            </a:r>
            <a:r>
              <a:rPr lang="lt-LT"/>
              <a:t>savivaldybės </a:t>
            </a:r>
            <a:r>
              <a:rPr lang="lt-LT" smtClean="0"/>
              <a:t>mokyklos </a:t>
            </a:r>
            <a:endParaRPr lang="lt-LT" dirty="0" smtClean="0"/>
          </a:p>
          <a:p>
            <a:pPr marL="0" indent="0">
              <a:lnSpc>
                <a:spcPct val="110000"/>
              </a:lnSpc>
              <a:buNone/>
            </a:pPr>
            <a:r>
              <a:rPr lang="lt-LT" dirty="0" smtClean="0"/>
              <a:t>     (1 daugiau nei 2022-2023 </a:t>
            </a:r>
            <a:r>
              <a:rPr lang="lt-LT" dirty="0" err="1"/>
              <a:t>m.m</a:t>
            </a:r>
            <a:r>
              <a:rPr lang="lt-LT" dirty="0" smtClean="0"/>
              <a:t>.- 2023-2024 </a:t>
            </a:r>
            <a:r>
              <a:rPr lang="lt-LT" dirty="0" err="1" smtClean="0"/>
              <a:t>m.m</a:t>
            </a:r>
            <a:r>
              <a:rPr lang="lt-LT" dirty="0" smtClean="0"/>
              <a:t>. dalyvavo Kauno </a:t>
            </a:r>
            <a:r>
              <a:rPr lang="lt-LT" dirty="0" err="1" smtClean="0"/>
              <a:t>Suzuki</a:t>
            </a:r>
            <a:r>
              <a:rPr lang="lt-LT" dirty="0" smtClean="0"/>
              <a:t> progimnazija); </a:t>
            </a:r>
            <a:endParaRPr lang="lt-LT" dirty="0"/>
          </a:p>
          <a:p>
            <a:pPr marL="0" indent="0">
              <a:lnSpc>
                <a:spcPct val="110000"/>
              </a:lnSpc>
              <a:buNone/>
            </a:pPr>
            <a:r>
              <a:rPr lang="lt-LT" dirty="0"/>
              <a:t>4. </a:t>
            </a:r>
            <a:r>
              <a:rPr lang="lt-LT" dirty="0" smtClean="0"/>
              <a:t>  Kauno </a:t>
            </a:r>
            <a:r>
              <a:rPr lang="lt-LT" dirty="0"/>
              <a:t>m. 8 klasės rezultatai didesni nei šalies:</a:t>
            </a:r>
          </a:p>
          <a:p>
            <a:pPr marL="0" indent="0">
              <a:lnSpc>
                <a:spcPct val="110000"/>
              </a:lnSpc>
              <a:buNone/>
            </a:pPr>
            <a:r>
              <a:rPr lang="lt-LT" dirty="0">
                <a:solidFill>
                  <a:srgbClr val="FF0000"/>
                </a:solidFill>
              </a:rPr>
              <a:t>      	</a:t>
            </a:r>
            <a:r>
              <a:rPr lang="lt-LT" dirty="0"/>
              <a:t>matematikos – </a:t>
            </a:r>
            <a:r>
              <a:rPr lang="lt-LT" dirty="0" smtClean="0"/>
              <a:t>8,2 </a:t>
            </a:r>
            <a:r>
              <a:rPr lang="lt-LT" dirty="0"/>
              <a:t>proc. (</a:t>
            </a:r>
            <a:r>
              <a:rPr lang="lt-LT" dirty="0" smtClean="0"/>
              <a:t>2022-2023 </a:t>
            </a:r>
            <a:r>
              <a:rPr lang="lt-LT" dirty="0" err="1"/>
              <a:t>m.m</a:t>
            </a:r>
            <a:r>
              <a:rPr lang="lt-LT" dirty="0"/>
              <a:t>. – </a:t>
            </a:r>
            <a:r>
              <a:rPr lang="en-US" dirty="0" smtClean="0"/>
              <a:t>1</a:t>
            </a:r>
            <a:r>
              <a:rPr lang="lt-LT" dirty="0" smtClean="0"/>
              <a:t>5</a:t>
            </a:r>
            <a:r>
              <a:rPr lang="en-US" dirty="0" smtClean="0"/>
              <a:t>,</a:t>
            </a:r>
            <a:r>
              <a:rPr lang="lt-LT" dirty="0" smtClean="0"/>
              <a:t>40 </a:t>
            </a:r>
            <a:r>
              <a:rPr lang="lt-LT" dirty="0"/>
              <a:t>proc.), </a:t>
            </a:r>
          </a:p>
          <a:p>
            <a:pPr marL="0" indent="0">
              <a:lnSpc>
                <a:spcPct val="110000"/>
              </a:lnSpc>
              <a:buNone/>
            </a:pPr>
            <a:r>
              <a:rPr lang="lt-LT" dirty="0"/>
              <a:t>  	</a:t>
            </a:r>
            <a:r>
              <a:rPr lang="lt-LT" dirty="0" smtClean="0"/>
              <a:t>lietuvių kalba ir literatūra – 5</a:t>
            </a:r>
            <a:r>
              <a:rPr lang="en-US" dirty="0" smtClean="0"/>
              <a:t>,</a:t>
            </a:r>
            <a:r>
              <a:rPr lang="lt-LT" dirty="0" smtClean="0"/>
              <a:t>2 </a:t>
            </a:r>
            <a:r>
              <a:rPr lang="lt-LT" dirty="0"/>
              <a:t>proc. (</a:t>
            </a:r>
            <a:r>
              <a:rPr lang="lt-LT" dirty="0" smtClean="0"/>
              <a:t>2022-2023 </a:t>
            </a:r>
            <a:r>
              <a:rPr lang="lt-LT" dirty="0" err="1"/>
              <a:t>m.m</a:t>
            </a:r>
            <a:r>
              <a:rPr lang="lt-LT" dirty="0"/>
              <a:t>. – </a:t>
            </a:r>
            <a:r>
              <a:rPr lang="en-US" dirty="0" smtClean="0"/>
              <a:t>6,8</a:t>
            </a:r>
            <a:r>
              <a:rPr lang="lt-LT" dirty="0" smtClean="0"/>
              <a:t>8 </a:t>
            </a:r>
            <a:r>
              <a:rPr lang="lt-LT" dirty="0"/>
              <a:t>proc</a:t>
            </a:r>
            <a:r>
              <a:rPr lang="lt-LT" dirty="0" smtClean="0"/>
              <a:t>.).</a:t>
            </a:r>
            <a:endParaRPr lang="lt-LT" dirty="0"/>
          </a:p>
          <a:p>
            <a:pPr marL="0" indent="0">
              <a:buNone/>
            </a:pPr>
            <a:r>
              <a:rPr lang="lt-LT" dirty="0"/>
              <a:t>	</a:t>
            </a:r>
          </a:p>
          <a:p>
            <a:endParaRPr lang="lt-LT" dirty="0"/>
          </a:p>
        </p:txBody>
      </p:sp>
      <p:sp>
        <p:nvSpPr>
          <p:cNvPr id="3" name="Pavadinimas 2"/>
          <p:cNvSpPr>
            <a:spLocks noGrp="1"/>
          </p:cNvSpPr>
          <p:nvPr>
            <p:ph type="title"/>
          </p:nvPr>
        </p:nvSpPr>
        <p:spPr/>
        <p:txBody>
          <a:bodyPr/>
          <a:lstStyle/>
          <a:p>
            <a:r>
              <a:rPr lang="lt-LT" dirty="0" smtClean="0"/>
              <a:t>Apibendrinimas </a:t>
            </a:r>
            <a:endParaRPr lang="lt-LT" dirty="0"/>
          </a:p>
        </p:txBody>
      </p:sp>
    </p:spTree>
    <p:extLst>
      <p:ext uri="{BB962C8B-B14F-4D97-AF65-F5344CB8AC3E}">
        <p14:creationId xmlns:p14="http://schemas.microsoft.com/office/powerpoint/2010/main" val="30408284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Kaunas auga">
      <a:dk1>
        <a:srgbClr val="262626"/>
      </a:dk1>
      <a:lt1>
        <a:sysClr val="window" lastClr="FFFFFF"/>
      </a:lt1>
      <a:dk2>
        <a:srgbClr val="0054A5"/>
      </a:dk2>
      <a:lt2>
        <a:srgbClr val="E7E6E6"/>
      </a:lt2>
      <a:accent1>
        <a:srgbClr val="0054A5"/>
      </a:accent1>
      <a:accent2>
        <a:srgbClr val="00A875"/>
      </a:accent2>
      <a:accent3>
        <a:srgbClr val="7F7F7F"/>
      </a:accent3>
      <a:accent4>
        <a:srgbClr val="FCB813"/>
      </a:accent4>
      <a:accent5>
        <a:srgbClr val="EF566D"/>
      </a:accent5>
      <a:accent6>
        <a:srgbClr val="AEABAB"/>
      </a:accent6>
      <a:hlink>
        <a:srgbClr val="0054A5"/>
      </a:hlink>
      <a:folHlink>
        <a:srgbClr val="AEABAB"/>
      </a:folHlink>
    </a:clrScheme>
    <a:fontScheme name="Kaunas auga">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2289B70-F49E-4FA6-ADBA-6FF4C5ADFA71}" vid="{B5A59C9A-F88A-42E6-9D3E-3C770322774C}"/>
    </a:ext>
  </a:extLst>
</a:theme>
</file>

<file path=ppt/theme/theme2.xml><?xml version="1.0" encoding="utf-8"?>
<a:theme xmlns:a="http://schemas.openxmlformats.org/drawingml/2006/main" name="1_Office Theme">
  <a:themeElements>
    <a:clrScheme name="Kaunas auga">
      <a:dk1>
        <a:srgbClr val="262626"/>
      </a:dk1>
      <a:lt1>
        <a:sysClr val="window" lastClr="FFFFFF"/>
      </a:lt1>
      <a:dk2>
        <a:srgbClr val="0054A5"/>
      </a:dk2>
      <a:lt2>
        <a:srgbClr val="E7E6E6"/>
      </a:lt2>
      <a:accent1>
        <a:srgbClr val="0054A5"/>
      </a:accent1>
      <a:accent2>
        <a:srgbClr val="00A875"/>
      </a:accent2>
      <a:accent3>
        <a:srgbClr val="7F7F7F"/>
      </a:accent3>
      <a:accent4>
        <a:srgbClr val="FCB813"/>
      </a:accent4>
      <a:accent5>
        <a:srgbClr val="EF566D"/>
      </a:accent5>
      <a:accent6>
        <a:srgbClr val="AEABAB"/>
      </a:accent6>
      <a:hlink>
        <a:srgbClr val="0054A5"/>
      </a:hlink>
      <a:folHlink>
        <a:srgbClr val="AEABAB"/>
      </a:folHlink>
    </a:clrScheme>
    <a:fontScheme name="Kaunas auga">
      <a:majorFont>
        <a:latin typeface="Open Sans ExtraBold"/>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2289B70-F49E-4FA6-ADBA-6FF4C5ADFA71}" vid="{CA4E0D3F-D234-4045-8A07-6D0DFAE36C34}"/>
    </a:ext>
  </a:extLst>
</a:theme>
</file>

<file path=docProps/app.xml><?xml version="1.0" encoding="utf-8"?>
<Properties xmlns="http://schemas.openxmlformats.org/officeDocument/2006/extended-properties" xmlns:vt="http://schemas.openxmlformats.org/officeDocument/2006/docPropsVTypes">
  <Template/>
  <TotalTime>2012</TotalTime>
  <Words>821</Words>
  <Application>Microsoft Office PowerPoint</Application>
  <PresentationFormat>Plačiaekranė</PresentationFormat>
  <Paragraphs>79</Paragraphs>
  <Slides>18</Slides>
  <Notes>0</Notes>
  <HiddenSlides>0</HiddenSlides>
  <MMClips>0</MMClips>
  <ScaleCrop>false</ScaleCrop>
  <HeadingPairs>
    <vt:vector size="6" baseType="variant">
      <vt:variant>
        <vt:lpstr>Naudojami šriftai</vt:lpstr>
      </vt:variant>
      <vt:variant>
        <vt:i4>5</vt:i4>
      </vt:variant>
      <vt:variant>
        <vt:lpstr>Tema</vt:lpstr>
      </vt:variant>
      <vt:variant>
        <vt:i4>2</vt:i4>
      </vt:variant>
      <vt:variant>
        <vt:lpstr>Skaidrių pavadinimai</vt:lpstr>
      </vt:variant>
      <vt:variant>
        <vt:i4>18</vt:i4>
      </vt:variant>
    </vt:vector>
  </HeadingPairs>
  <TitlesOfParts>
    <vt:vector size="25" baseType="lpstr">
      <vt:lpstr>Arial</vt:lpstr>
      <vt:lpstr>Open Sans</vt:lpstr>
      <vt:lpstr>Open Sans ExtraBold</vt:lpstr>
      <vt:lpstr>Times New Roman</vt:lpstr>
      <vt:lpstr>Wingdings</vt:lpstr>
      <vt:lpstr>Office Theme</vt:lpstr>
      <vt:lpstr>1_Office Theme</vt:lpstr>
      <vt:lpstr>„PowerPoint“ pateiktis</vt:lpstr>
      <vt:lpstr>2023-2024 M.M. NACIONALINIŲ MOKINIŲ PASIEKIMŲ PATIKRINIMŲ IR PAGRINDINIO UGDYMO PASIEKIMŲ PATIKRINIMO REZULTATŲ IR VYKDYMO APTARIMAS</vt:lpstr>
      <vt:lpstr>Kauno m. ir šalies vidurkių 4 klasės NMPP palyginimas (2020-2021 m.m. lietuvių kalba ir literatūra maksimalus skaičius taškų 31, matematika - 40;  2021-2024 vertinamas rezultato vidurkis procentais iki 100 proc.)</vt:lpstr>
      <vt:lpstr>NMPP 2023-2024 m.m. 4 klasė skaitymas (rezultato vidurkis procentais nuo 1 iki 100 proc.)</vt:lpstr>
      <vt:lpstr>NMPP 2023-2024 m.m. 4 klasė matematika  (rezultato vidurkis procentais nuo 1 iki 100 proc.)</vt:lpstr>
      <vt:lpstr>Kauno m. ir šalies vidurkių 8 klasės NMPP palyginimas (2020-2021 m.m. lietuvių kalba ir literatūra maksimalus skaičius taškų 37, matematika - 50;  2021-2023 vertinamas rezultato vidurkis procentais iki 100 proc.)</vt:lpstr>
      <vt:lpstr>NMPP 2023-2024 m.m. 8 klasė Lietuvių kalba ir literatūra (skaitymas)  (rezultato vidurkis procentais nuo 1 iki 100 proc.)</vt:lpstr>
      <vt:lpstr>NMPP 2023-2024 m.m. 8 klasė matematika  (rezultato vidurkis procentais nuo 1 iki 100 proc.)</vt:lpstr>
      <vt:lpstr>Apibendrinimas </vt:lpstr>
      <vt:lpstr>NMPP TVARKARAŠTIS 2024-2025 M.M.</vt:lpstr>
      <vt:lpstr>NAUJA</vt:lpstr>
      <vt:lpstr>2019-2024 m. Kauno m. ir šalies  PUPP rezultatų (1-10 balų) palyginimas</vt:lpstr>
      <vt:lpstr>PUPP Lietuvių kalbos ir literatūros rezultatai 2023-2024 m.m.</vt:lpstr>
      <vt:lpstr>PUPP Matematikos rezultatai 2023-2024 m.m.</vt:lpstr>
      <vt:lpstr>PUPP (liet. ir mat.) rezultatų skirtumai 2023-2024 m.m.</vt:lpstr>
      <vt:lpstr>Apibendrinimas</vt:lpstr>
      <vt:lpstr>NAUJA</vt:lpstr>
      <vt:lpstr>„PowerPoint“ pateiktis</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Egle</dc:creator>
  <cp:lastModifiedBy>Jolanta Ganusauskienė</cp:lastModifiedBy>
  <cp:revision>47</cp:revision>
  <dcterms:created xsi:type="dcterms:W3CDTF">2023-01-16T12:10:31Z</dcterms:created>
  <dcterms:modified xsi:type="dcterms:W3CDTF">2024-11-06T11:37:56Z</dcterms:modified>
</cp:coreProperties>
</file>