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2.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9" r:id="rId2"/>
  </p:sldMasterIdLst>
  <p:sldIdLst>
    <p:sldId id="261" r:id="rId3"/>
    <p:sldId id="265" r:id="rId4"/>
    <p:sldId id="264" r:id="rId5"/>
    <p:sldId id="263" r:id="rId6"/>
    <p:sldId id="269" r:id="rId7"/>
    <p:sldId id="267" r:id="rId8"/>
    <p:sldId id="268" r:id="rId9"/>
    <p:sldId id="266" r:id="rId10"/>
    <p:sldId id="281" r:id="rId11"/>
    <p:sldId id="278" r:id="rId12"/>
    <p:sldId id="282" r:id="rId13"/>
    <p:sldId id="286" r:id="rId14"/>
    <p:sldId id="276" r:id="rId15"/>
    <p:sldId id="270" r:id="rId16"/>
    <p:sldId id="271" r:id="rId17"/>
    <p:sldId id="273" r:id="rId18"/>
    <p:sldId id="275" r:id="rId19"/>
    <p:sldId id="274" r:id="rId20"/>
    <p:sldId id="277" r:id="rId21"/>
    <p:sldId id="280" r:id="rId22"/>
    <p:sldId id="28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munė Martinkienė" initials="RM" lastIdx="1" clrIdx="0">
    <p:extLst>
      <p:ext uri="{19B8F6BF-5375-455C-9EA6-DF929625EA0E}">
        <p15:presenceInfo xmlns:p15="http://schemas.microsoft.com/office/powerpoint/2012/main" userId="S-1-5-21-1768636270-542125753-1849977318-152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04" autoAdjust="0"/>
    <p:restoredTop sz="94660"/>
  </p:normalViewPr>
  <p:slideViewPr>
    <p:cSldViewPr snapToGrid="0">
      <p:cViewPr varScale="1">
        <p:scale>
          <a:sx n="116" d="100"/>
          <a:sy n="116" d="100"/>
        </p:scale>
        <p:origin x="37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fl01.kaunas.lt\ramumar\eNMPP\2023\4\4%20kl%20NMPP%20analiz&#279;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fl01.kaunas.lt\ramumar\PUPP\2023\sav_rezultatai_pupp_rez%202023-06-15%20pagr.%20sesija.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fl01.kaunas.lt\ramumar\PUPP\2023\sav_mat_rezultatai_pupp_rez%202023-06-15.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fl01.kaunas.lt\ramumar\PUPP\2023\sav_lietuvi&#371;_%20rezultatai_pupp_rez%202023-06-15%20pagr.%20sesija.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fl01.kaunas.lt\ramumar\eNMPP\2023\4\4%20kl%20NMPP%20analiz&#279;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fl01.kaunas.lt\ramumar\eNMPP\2023\4\4%20kl%20NMPP%20analiz&#279;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fl01.kaunas.lt\ramumar\eNMPP\2023\8\8%20kl%20NMPP%20savivaldyb&#279;s%20lygmens%20ataskaita%202022-2023mm.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fl01.kaunas.lt\ramumar\eNMPP\2023\8\8%20kl%20NMPP%20savivaldyb&#279;s%20lygmens%20ataskaita%202022-2023mm.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oleObject" Target="file:///\\fl01.kaunas.lt\ramumar\eNMPP\2023\8\8%20kl%20NMPP%20savivaldyb&#279;s%20lygmens%20ataskaita%202022-2023mm.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2.xml"/></Relationships>
</file>

<file path=ppt/charts/_rels/chart7.xml.rels><?xml version="1.0" encoding="UTF-8" standalone="yes"?>
<Relationships xmlns="http://schemas.openxmlformats.org/package/2006/relationships"><Relationship Id="rId3" Type="http://schemas.openxmlformats.org/officeDocument/2006/relationships/oleObject" Target="file:///\\fl01.kaunas.lt\ramumar\PUPP\2023\sav_mat_rezultatai_pupp_rez%202023-06-15.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fl01.kaunas.lt\ramumar\PUPP\2023\sav_rezultatai_pupp_rez%202023-06-15%20pagr.%20sesij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fl01.kaunas.lt\ramumar\PUPP\2023\sav_rezultatai_pupp_rez%202023-06-15%20pagr.%20sesij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152173716517349"/>
          <c:y val="3.0587414100162944E-2"/>
          <c:w val="0.84470099532621568"/>
          <c:h val="0.87779069100405982"/>
        </c:manualLayout>
      </c:layout>
      <c:barChart>
        <c:barDir val="bar"/>
        <c:grouping val="clustered"/>
        <c:varyColors val="0"/>
        <c:ser>
          <c:idx val="0"/>
          <c:order val="0"/>
          <c:tx>
            <c:strRef>
              <c:f>Analize_Skaitymas_!$D$74</c:f>
              <c:strCache>
                <c:ptCount val="1"/>
                <c:pt idx="0">
                  <c:v>2022-2023 m.m.</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Analize_Skaitymas_!$E$73:$H$73</c:f>
              <c:strCache>
                <c:ptCount val="4"/>
                <c:pt idx="0">
                  <c:v>Matematika Kauno m. </c:v>
                </c:pt>
                <c:pt idx="1">
                  <c:v> Matematika  šalies vidurkis</c:v>
                </c:pt>
                <c:pt idx="2">
                  <c:v>Skaitymas Kauno m. </c:v>
                </c:pt>
                <c:pt idx="3">
                  <c:v>Skaitymas šalies vidurkis</c:v>
                </c:pt>
              </c:strCache>
            </c:strRef>
          </c:cat>
          <c:val>
            <c:numRef>
              <c:f>Analize_Skaitymas_!$E$74:$H$74</c:f>
              <c:numCache>
                <c:formatCode>General</c:formatCode>
                <c:ptCount val="4"/>
                <c:pt idx="0">
                  <c:v>71.099999999999994</c:v>
                </c:pt>
                <c:pt idx="1">
                  <c:v>61.9</c:v>
                </c:pt>
                <c:pt idx="2">
                  <c:v>68.5</c:v>
                </c:pt>
                <c:pt idx="3">
                  <c:v>62.3</c:v>
                </c:pt>
              </c:numCache>
            </c:numRef>
          </c:val>
          <c:extLst>
            <c:ext xmlns:c16="http://schemas.microsoft.com/office/drawing/2014/chart" uri="{C3380CC4-5D6E-409C-BE32-E72D297353CC}">
              <c16:uniqueId val="{00000000-C5D5-4FE0-95BE-B43D138F9333}"/>
            </c:ext>
          </c:extLst>
        </c:ser>
        <c:ser>
          <c:idx val="1"/>
          <c:order val="1"/>
          <c:tx>
            <c:strRef>
              <c:f>Analize_Skaitymas_!$D$75</c:f>
              <c:strCache>
                <c:ptCount val="1"/>
                <c:pt idx="0">
                  <c:v>2021-2022 m.m.</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Analize_Skaitymas_!$E$73:$H$73</c:f>
              <c:strCache>
                <c:ptCount val="4"/>
                <c:pt idx="0">
                  <c:v>Matematika Kauno m. </c:v>
                </c:pt>
                <c:pt idx="1">
                  <c:v> Matematika  šalies vidurkis</c:v>
                </c:pt>
                <c:pt idx="2">
                  <c:v>Skaitymas Kauno m. </c:v>
                </c:pt>
                <c:pt idx="3">
                  <c:v>Skaitymas šalies vidurkis</c:v>
                </c:pt>
              </c:strCache>
            </c:strRef>
          </c:cat>
          <c:val>
            <c:numRef>
              <c:f>Analize_Skaitymas_!$E$75:$H$75</c:f>
              <c:numCache>
                <c:formatCode>General</c:formatCode>
                <c:ptCount val="4"/>
                <c:pt idx="0">
                  <c:v>70.8</c:v>
                </c:pt>
                <c:pt idx="1">
                  <c:v>63.3</c:v>
                </c:pt>
                <c:pt idx="2">
                  <c:v>63.4</c:v>
                </c:pt>
                <c:pt idx="3">
                  <c:v>54.6</c:v>
                </c:pt>
              </c:numCache>
            </c:numRef>
          </c:val>
          <c:extLst>
            <c:ext xmlns:c16="http://schemas.microsoft.com/office/drawing/2014/chart" uri="{C3380CC4-5D6E-409C-BE32-E72D297353CC}">
              <c16:uniqueId val="{00000001-C5D5-4FE0-95BE-B43D138F9333}"/>
            </c:ext>
          </c:extLst>
        </c:ser>
        <c:ser>
          <c:idx val="2"/>
          <c:order val="2"/>
          <c:tx>
            <c:strRef>
              <c:f>Analize_Skaitymas_!$D$76</c:f>
              <c:strCache>
                <c:ptCount val="1"/>
                <c:pt idx="0">
                  <c:v>2020-2021 m.m.</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Analize_Skaitymas_!$E$73:$H$73</c:f>
              <c:strCache>
                <c:ptCount val="4"/>
                <c:pt idx="0">
                  <c:v>Matematika Kauno m. </c:v>
                </c:pt>
                <c:pt idx="1">
                  <c:v> Matematika  šalies vidurkis</c:v>
                </c:pt>
                <c:pt idx="2">
                  <c:v>Skaitymas Kauno m. </c:v>
                </c:pt>
                <c:pt idx="3">
                  <c:v>Skaitymas šalies vidurkis</c:v>
                </c:pt>
              </c:strCache>
            </c:strRef>
          </c:cat>
          <c:val>
            <c:numRef>
              <c:f>Analize_Skaitymas_!$E$76:$H$76</c:f>
              <c:numCache>
                <c:formatCode>General</c:formatCode>
                <c:ptCount val="4"/>
                <c:pt idx="0">
                  <c:v>29.5</c:v>
                </c:pt>
                <c:pt idx="1">
                  <c:v>27</c:v>
                </c:pt>
                <c:pt idx="2">
                  <c:v>23</c:v>
                </c:pt>
                <c:pt idx="3">
                  <c:v>21.9</c:v>
                </c:pt>
              </c:numCache>
            </c:numRef>
          </c:val>
          <c:extLst>
            <c:ext xmlns:c16="http://schemas.microsoft.com/office/drawing/2014/chart" uri="{C3380CC4-5D6E-409C-BE32-E72D297353CC}">
              <c16:uniqueId val="{00000002-C5D5-4FE0-95BE-B43D138F9333}"/>
            </c:ext>
          </c:extLst>
        </c:ser>
        <c:dLbls>
          <c:showLegendKey val="0"/>
          <c:showVal val="0"/>
          <c:showCatName val="0"/>
          <c:showSerName val="0"/>
          <c:showPercent val="0"/>
          <c:showBubbleSize val="0"/>
        </c:dLbls>
        <c:gapWidth val="182"/>
        <c:axId val="581673680"/>
        <c:axId val="581673024"/>
      </c:barChart>
      <c:catAx>
        <c:axId val="5816736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lt-LT"/>
          </a:p>
        </c:txPr>
        <c:crossAx val="581673024"/>
        <c:crosses val="autoZero"/>
        <c:auto val="1"/>
        <c:lblAlgn val="ctr"/>
        <c:lblOffset val="100"/>
        <c:noMultiLvlLbl val="0"/>
      </c:catAx>
      <c:valAx>
        <c:axId val="581673024"/>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581673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Analizė!$S$5:$S$27</c:f>
              <c:strCache>
                <c:ptCount val="22"/>
                <c:pt idx="0">
                  <c:v>G15</c:v>
                </c:pt>
                <c:pt idx="1">
                  <c:v>G10</c:v>
                </c:pt>
                <c:pt idx="2">
                  <c:v>G17</c:v>
                </c:pt>
                <c:pt idx="3">
                  <c:v>G18</c:v>
                </c:pt>
                <c:pt idx="4">
                  <c:v>G20</c:v>
                </c:pt>
                <c:pt idx="5">
                  <c:v>G8</c:v>
                </c:pt>
                <c:pt idx="6">
                  <c:v>G2</c:v>
                </c:pt>
                <c:pt idx="7">
                  <c:v>G11</c:v>
                </c:pt>
                <c:pt idx="8">
                  <c:v>G13</c:v>
                </c:pt>
                <c:pt idx="9">
                  <c:v>G3</c:v>
                </c:pt>
                <c:pt idx="10">
                  <c:v>G4</c:v>
                </c:pt>
                <c:pt idx="11">
                  <c:v>G14</c:v>
                </c:pt>
                <c:pt idx="12">
                  <c:v>G5</c:v>
                </c:pt>
                <c:pt idx="13">
                  <c:v>G12</c:v>
                </c:pt>
                <c:pt idx="14">
                  <c:v>MC1</c:v>
                </c:pt>
                <c:pt idx="15">
                  <c:v>G1</c:v>
                </c:pt>
                <c:pt idx="16">
                  <c:v>G9</c:v>
                </c:pt>
                <c:pt idx="17">
                  <c:v>G21</c:v>
                </c:pt>
                <c:pt idx="18">
                  <c:v>G19</c:v>
                </c:pt>
                <c:pt idx="19">
                  <c:v>G7</c:v>
                </c:pt>
                <c:pt idx="20">
                  <c:v>G16</c:v>
                </c:pt>
                <c:pt idx="21">
                  <c:v>P1</c:v>
                </c:pt>
              </c:strCache>
            </c:strRef>
          </c:cat>
          <c:val>
            <c:numRef>
              <c:f>Analizė!$AA$5:$AA$27</c:f>
              <c:numCache>
                <c:formatCode>General</c:formatCode>
                <c:ptCount val="22"/>
                <c:pt idx="0">
                  <c:v>1.65</c:v>
                </c:pt>
                <c:pt idx="1">
                  <c:v>1.87</c:v>
                </c:pt>
                <c:pt idx="2">
                  <c:v>1.26</c:v>
                </c:pt>
                <c:pt idx="3">
                  <c:v>0.32</c:v>
                </c:pt>
                <c:pt idx="4">
                  <c:v>1.25</c:v>
                </c:pt>
                <c:pt idx="5">
                  <c:v>0.73</c:v>
                </c:pt>
                <c:pt idx="6">
                  <c:v>2.4500000000000002</c:v>
                </c:pt>
                <c:pt idx="7">
                  <c:v>1.4</c:v>
                </c:pt>
                <c:pt idx="8">
                  <c:v>1.35</c:v>
                </c:pt>
                <c:pt idx="9">
                  <c:v>1.07</c:v>
                </c:pt>
                <c:pt idx="10">
                  <c:v>0.7</c:v>
                </c:pt>
                <c:pt idx="11">
                  <c:v>1.25</c:v>
                </c:pt>
                <c:pt idx="12">
                  <c:v>0.48</c:v>
                </c:pt>
                <c:pt idx="13">
                  <c:v>2.29</c:v>
                </c:pt>
                <c:pt idx="14">
                  <c:v>0.19</c:v>
                </c:pt>
                <c:pt idx="15">
                  <c:v>0.96</c:v>
                </c:pt>
                <c:pt idx="16">
                  <c:v>0.79</c:v>
                </c:pt>
                <c:pt idx="17">
                  <c:v>1.73</c:v>
                </c:pt>
                <c:pt idx="18">
                  <c:v>1.8</c:v>
                </c:pt>
                <c:pt idx="19">
                  <c:v>1.2</c:v>
                </c:pt>
                <c:pt idx="20">
                  <c:v>1.42</c:v>
                </c:pt>
                <c:pt idx="21">
                  <c:v>0.5</c:v>
                </c:pt>
              </c:numCache>
            </c:numRef>
          </c:val>
          <c:extLst>
            <c:ext xmlns:c16="http://schemas.microsoft.com/office/drawing/2014/chart" uri="{C3380CC4-5D6E-409C-BE32-E72D297353CC}">
              <c16:uniqueId val="{00000000-D163-4484-8150-5550C29B0235}"/>
            </c:ext>
          </c:extLst>
        </c:ser>
        <c:dLbls>
          <c:dLblPos val="outEnd"/>
          <c:showLegendKey val="0"/>
          <c:showVal val="1"/>
          <c:showCatName val="0"/>
          <c:showSerName val="0"/>
          <c:showPercent val="0"/>
          <c:showBubbleSize val="0"/>
        </c:dLbls>
        <c:gapWidth val="182"/>
        <c:axId val="650743928"/>
        <c:axId val="650740648"/>
      </c:barChart>
      <c:catAx>
        <c:axId val="650743928"/>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t-LT"/>
          </a:p>
        </c:txPr>
        <c:crossAx val="650740648"/>
        <c:crosses val="autoZero"/>
        <c:auto val="1"/>
        <c:lblAlgn val="ctr"/>
        <c:lblOffset val="100"/>
        <c:noMultiLvlLbl val="0"/>
      </c:catAx>
      <c:valAx>
        <c:axId val="650740648"/>
        <c:scaling>
          <c:orientation val="minMax"/>
          <c:max val="2.5"/>
        </c:scaling>
        <c:delete val="1"/>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6507439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
          <c:w val="0.99495907152230967"/>
          <c:h val="0.80429879064765175"/>
        </c:manualLayout>
      </c:layout>
      <c:barChart>
        <c:barDir val="col"/>
        <c:grouping val="clustered"/>
        <c:varyColors val="0"/>
        <c:ser>
          <c:idx val="1"/>
          <c:order val="1"/>
          <c:tx>
            <c:strRef>
              <c:f>'Sav. BUM'!$W$2</c:f>
              <c:strCache>
                <c:ptCount val="1"/>
                <c:pt idx="0">
                  <c:v>2023</c:v>
                </c:pt>
              </c:strCache>
            </c:strRef>
          </c:tx>
          <c:spPr>
            <a:solidFill>
              <a:schemeClr val="accent2"/>
            </a:solidFill>
            <a:ln>
              <a:noFill/>
            </a:ln>
            <a:effectLst/>
          </c:spPr>
          <c:invertIfNegative val="0"/>
          <c:cat>
            <c:strRef>
              <c:f>'Sav. BUM'!$U$3:$U$24</c:f>
              <c:strCache>
                <c:ptCount val="22"/>
                <c:pt idx="0">
                  <c:v>G10</c:v>
                </c:pt>
                <c:pt idx="1">
                  <c:v>G11</c:v>
                </c:pt>
                <c:pt idx="2">
                  <c:v>G12</c:v>
                </c:pt>
                <c:pt idx="3">
                  <c:v>G2</c:v>
                </c:pt>
                <c:pt idx="4">
                  <c:v>G3</c:v>
                </c:pt>
                <c:pt idx="5">
                  <c:v>G9</c:v>
                </c:pt>
                <c:pt idx="6">
                  <c:v>G13</c:v>
                </c:pt>
                <c:pt idx="7">
                  <c:v>G4</c:v>
                </c:pt>
                <c:pt idx="8">
                  <c:v>G14</c:v>
                </c:pt>
                <c:pt idx="9">
                  <c:v>G5</c:v>
                </c:pt>
                <c:pt idx="10">
                  <c:v>G15</c:v>
                </c:pt>
                <c:pt idx="11">
                  <c:v>G7</c:v>
                </c:pt>
                <c:pt idx="12">
                  <c:v>G1</c:v>
                </c:pt>
                <c:pt idx="13">
                  <c:v>G16</c:v>
                </c:pt>
                <c:pt idx="14">
                  <c:v>G6</c:v>
                </c:pt>
                <c:pt idx="15">
                  <c:v>G17</c:v>
                </c:pt>
                <c:pt idx="16">
                  <c:v>G18</c:v>
                </c:pt>
                <c:pt idx="17">
                  <c:v>G20</c:v>
                </c:pt>
                <c:pt idx="18">
                  <c:v>G21</c:v>
                </c:pt>
                <c:pt idx="19">
                  <c:v>G8</c:v>
                </c:pt>
                <c:pt idx="20">
                  <c:v>MC1</c:v>
                </c:pt>
                <c:pt idx="21">
                  <c:v>P1</c:v>
                </c:pt>
              </c:strCache>
            </c:strRef>
          </c:cat>
          <c:val>
            <c:numRef>
              <c:f>'Sav. BUM'!$W$3:$W$24</c:f>
              <c:numCache>
                <c:formatCode>General</c:formatCode>
                <c:ptCount val="22"/>
                <c:pt idx="0">
                  <c:v>36.130000000000003</c:v>
                </c:pt>
                <c:pt idx="1">
                  <c:v>52.99</c:v>
                </c:pt>
                <c:pt idx="2">
                  <c:v>30.73</c:v>
                </c:pt>
                <c:pt idx="3">
                  <c:v>30.95</c:v>
                </c:pt>
                <c:pt idx="4">
                  <c:v>52.78</c:v>
                </c:pt>
                <c:pt idx="5">
                  <c:v>66.94</c:v>
                </c:pt>
                <c:pt idx="6">
                  <c:v>80.08</c:v>
                </c:pt>
                <c:pt idx="7">
                  <c:v>57.14</c:v>
                </c:pt>
                <c:pt idx="8">
                  <c:v>75</c:v>
                </c:pt>
                <c:pt idx="9">
                  <c:v>82.61</c:v>
                </c:pt>
                <c:pt idx="10">
                  <c:v>100</c:v>
                </c:pt>
                <c:pt idx="11">
                  <c:v>52.63</c:v>
                </c:pt>
                <c:pt idx="12">
                  <c:v>57.69</c:v>
                </c:pt>
                <c:pt idx="13">
                  <c:v>51.64</c:v>
                </c:pt>
                <c:pt idx="14">
                  <c:v>44.44</c:v>
                </c:pt>
                <c:pt idx="15">
                  <c:v>43.37</c:v>
                </c:pt>
                <c:pt idx="16">
                  <c:v>92.38</c:v>
                </c:pt>
                <c:pt idx="17">
                  <c:v>25.21</c:v>
                </c:pt>
                <c:pt idx="19">
                  <c:v>48.33</c:v>
                </c:pt>
                <c:pt idx="20">
                  <c:v>16.98</c:v>
                </c:pt>
                <c:pt idx="21">
                  <c:v>58.82</c:v>
                </c:pt>
              </c:numCache>
            </c:numRef>
          </c:val>
          <c:extLst>
            <c:ext xmlns:c16="http://schemas.microsoft.com/office/drawing/2014/chart" uri="{C3380CC4-5D6E-409C-BE32-E72D297353CC}">
              <c16:uniqueId val="{00000000-F6E4-4A80-A8A6-A61901896F63}"/>
            </c:ext>
          </c:extLst>
        </c:ser>
        <c:ser>
          <c:idx val="3"/>
          <c:order val="3"/>
          <c:tx>
            <c:strRef>
              <c:f>'Sav. BUM'!$Y$2</c:f>
              <c:strCache>
                <c:ptCount val="1"/>
                <c:pt idx="0">
                  <c:v>2022</c:v>
                </c:pt>
              </c:strCache>
            </c:strRef>
          </c:tx>
          <c:spPr>
            <a:solidFill>
              <a:schemeClr val="accent4"/>
            </a:solidFill>
            <a:ln>
              <a:noFill/>
            </a:ln>
            <a:effectLst/>
          </c:spPr>
          <c:invertIfNegative val="0"/>
          <c:cat>
            <c:strRef>
              <c:f>'Sav. BUM'!$U$3:$U$24</c:f>
              <c:strCache>
                <c:ptCount val="22"/>
                <c:pt idx="0">
                  <c:v>G10</c:v>
                </c:pt>
                <c:pt idx="1">
                  <c:v>G11</c:v>
                </c:pt>
                <c:pt idx="2">
                  <c:v>G12</c:v>
                </c:pt>
                <c:pt idx="3">
                  <c:v>G2</c:v>
                </c:pt>
                <c:pt idx="4">
                  <c:v>G3</c:v>
                </c:pt>
                <c:pt idx="5">
                  <c:v>G9</c:v>
                </c:pt>
                <c:pt idx="6">
                  <c:v>G13</c:v>
                </c:pt>
                <c:pt idx="7">
                  <c:v>G4</c:v>
                </c:pt>
                <c:pt idx="8">
                  <c:v>G14</c:v>
                </c:pt>
                <c:pt idx="9">
                  <c:v>G5</c:v>
                </c:pt>
                <c:pt idx="10">
                  <c:v>G15</c:v>
                </c:pt>
                <c:pt idx="11">
                  <c:v>G7</c:v>
                </c:pt>
                <c:pt idx="12">
                  <c:v>G1</c:v>
                </c:pt>
                <c:pt idx="13">
                  <c:v>G16</c:v>
                </c:pt>
                <c:pt idx="14">
                  <c:v>G6</c:v>
                </c:pt>
                <c:pt idx="15">
                  <c:v>G17</c:v>
                </c:pt>
                <c:pt idx="16">
                  <c:v>G18</c:v>
                </c:pt>
                <c:pt idx="17">
                  <c:v>G20</c:v>
                </c:pt>
                <c:pt idx="18">
                  <c:v>G21</c:v>
                </c:pt>
                <c:pt idx="19">
                  <c:v>G8</c:v>
                </c:pt>
                <c:pt idx="20">
                  <c:v>MC1</c:v>
                </c:pt>
                <c:pt idx="21">
                  <c:v>P1</c:v>
                </c:pt>
              </c:strCache>
            </c:strRef>
          </c:cat>
          <c:val>
            <c:numRef>
              <c:f>'Sav. BUM'!$Y$3:$Y$24</c:f>
              <c:numCache>
                <c:formatCode>General</c:formatCode>
                <c:ptCount val="22"/>
                <c:pt idx="0">
                  <c:v>21.05</c:v>
                </c:pt>
                <c:pt idx="1">
                  <c:v>32.31</c:v>
                </c:pt>
                <c:pt idx="2">
                  <c:v>7.58</c:v>
                </c:pt>
                <c:pt idx="3">
                  <c:v>6.67</c:v>
                </c:pt>
                <c:pt idx="4">
                  <c:v>26.17</c:v>
                </c:pt>
                <c:pt idx="5">
                  <c:v>43.38</c:v>
                </c:pt>
                <c:pt idx="6">
                  <c:v>26.96</c:v>
                </c:pt>
                <c:pt idx="7">
                  <c:v>17.5</c:v>
                </c:pt>
                <c:pt idx="8">
                  <c:v>24.14</c:v>
                </c:pt>
                <c:pt idx="9">
                  <c:v>25</c:v>
                </c:pt>
                <c:pt idx="10">
                  <c:v>2.86</c:v>
                </c:pt>
                <c:pt idx="11">
                  <c:v>55.56</c:v>
                </c:pt>
                <c:pt idx="12">
                  <c:v>58.23</c:v>
                </c:pt>
                <c:pt idx="13">
                  <c:v>32.44</c:v>
                </c:pt>
                <c:pt idx="14">
                  <c:v>18</c:v>
                </c:pt>
                <c:pt idx="15">
                  <c:v>20.45</c:v>
                </c:pt>
                <c:pt idx="16">
                  <c:v>78.430000000000007</c:v>
                </c:pt>
                <c:pt idx="17">
                  <c:v>20.79</c:v>
                </c:pt>
                <c:pt idx="18">
                  <c:v>3.85</c:v>
                </c:pt>
                <c:pt idx="19">
                  <c:v>49.37</c:v>
                </c:pt>
                <c:pt idx="20">
                  <c:v>15.91</c:v>
                </c:pt>
                <c:pt idx="21">
                  <c:v>33.33</c:v>
                </c:pt>
              </c:numCache>
            </c:numRef>
          </c:val>
          <c:extLst>
            <c:ext xmlns:c16="http://schemas.microsoft.com/office/drawing/2014/chart" uri="{C3380CC4-5D6E-409C-BE32-E72D297353CC}">
              <c16:uniqueId val="{00000001-F6E4-4A80-A8A6-A61901896F63}"/>
            </c:ext>
          </c:extLst>
        </c:ser>
        <c:ser>
          <c:idx val="4"/>
          <c:order val="4"/>
          <c:tx>
            <c:strRef>
              <c:f>'Sav. BUM'!$Z$2</c:f>
              <c:strCache>
                <c:ptCount val="1"/>
                <c:pt idx="0">
                  <c:v>2021</c:v>
                </c:pt>
              </c:strCache>
            </c:strRef>
          </c:tx>
          <c:spPr>
            <a:solidFill>
              <a:schemeClr val="accent5"/>
            </a:solidFill>
            <a:ln>
              <a:noFill/>
            </a:ln>
            <a:effectLst/>
          </c:spPr>
          <c:invertIfNegative val="0"/>
          <c:cat>
            <c:strRef>
              <c:f>'Sav. BUM'!$U$3:$U$24</c:f>
              <c:strCache>
                <c:ptCount val="22"/>
                <c:pt idx="0">
                  <c:v>G10</c:v>
                </c:pt>
                <c:pt idx="1">
                  <c:v>G11</c:v>
                </c:pt>
                <c:pt idx="2">
                  <c:v>G12</c:v>
                </c:pt>
                <c:pt idx="3">
                  <c:v>G2</c:v>
                </c:pt>
                <c:pt idx="4">
                  <c:v>G3</c:v>
                </c:pt>
                <c:pt idx="5">
                  <c:v>G9</c:v>
                </c:pt>
                <c:pt idx="6">
                  <c:v>G13</c:v>
                </c:pt>
                <c:pt idx="7">
                  <c:v>G4</c:v>
                </c:pt>
                <c:pt idx="8">
                  <c:v>G14</c:v>
                </c:pt>
                <c:pt idx="9">
                  <c:v>G5</c:v>
                </c:pt>
                <c:pt idx="10">
                  <c:v>G15</c:v>
                </c:pt>
                <c:pt idx="11">
                  <c:v>G7</c:v>
                </c:pt>
                <c:pt idx="12">
                  <c:v>G1</c:v>
                </c:pt>
                <c:pt idx="13">
                  <c:v>G16</c:v>
                </c:pt>
                <c:pt idx="14">
                  <c:v>G6</c:v>
                </c:pt>
                <c:pt idx="15">
                  <c:v>G17</c:v>
                </c:pt>
                <c:pt idx="16">
                  <c:v>G18</c:v>
                </c:pt>
                <c:pt idx="17">
                  <c:v>G20</c:v>
                </c:pt>
                <c:pt idx="18">
                  <c:v>G21</c:v>
                </c:pt>
                <c:pt idx="19">
                  <c:v>G8</c:v>
                </c:pt>
                <c:pt idx="20">
                  <c:v>MC1</c:v>
                </c:pt>
                <c:pt idx="21">
                  <c:v>P1</c:v>
                </c:pt>
              </c:strCache>
            </c:strRef>
          </c:cat>
          <c:val>
            <c:numRef>
              <c:f>'Sav. BUM'!$Z$3:$Z$24</c:f>
              <c:numCache>
                <c:formatCode>0.00</c:formatCode>
                <c:ptCount val="22"/>
                <c:pt idx="0">
                  <c:v>62.68</c:v>
                </c:pt>
                <c:pt idx="1">
                  <c:v>58.44</c:v>
                </c:pt>
                <c:pt idx="2">
                  <c:v>41.32</c:v>
                </c:pt>
                <c:pt idx="3">
                  <c:v>63.28</c:v>
                </c:pt>
                <c:pt idx="4">
                  <c:v>60.82</c:v>
                </c:pt>
                <c:pt idx="5">
                  <c:v>83.21</c:v>
                </c:pt>
                <c:pt idx="6">
                  <c:v>88</c:v>
                </c:pt>
                <c:pt idx="7">
                  <c:v>72.73</c:v>
                </c:pt>
                <c:pt idx="8">
                  <c:v>43.51</c:v>
                </c:pt>
                <c:pt idx="9">
                  <c:v>39.99</c:v>
                </c:pt>
                <c:pt idx="10">
                  <c:v>67.92</c:v>
                </c:pt>
                <c:pt idx="11">
                  <c:v>69.39</c:v>
                </c:pt>
                <c:pt idx="12">
                  <c:v>52.16</c:v>
                </c:pt>
                <c:pt idx="13">
                  <c:v>77.650000000000006</c:v>
                </c:pt>
                <c:pt idx="14">
                  <c:v>34.049999999999997</c:v>
                </c:pt>
                <c:pt idx="15">
                  <c:v>56.75</c:v>
                </c:pt>
                <c:pt idx="16">
                  <c:v>94.14</c:v>
                </c:pt>
                <c:pt idx="17">
                  <c:v>86.81</c:v>
                </c:pt>
                <c:pt idx="18">
                  <c:v>42.43</c:v>
                </c:pt>
                <c:pt idx="19">
                  <c:v>53.25</c:v>
                </c:pt>
                <c:pt idx="20">
                  <c:v>16.21</c:v>
                </c:pt>
                <c:pt idx="21">
                  <c:v>87.09</c:v>
                </c:pt>
              </c:numCache>
            </c:numRef>
          </c:val>
          <c:extLst>
            <c:ext xmlns:c16="http://schemas.microsoft.com/office/drawing/2014/chart" uri="{C3380CC4-5D6E-409C-BE32-E72D297353CC}">
              <c16:uniqueId val="{00000002-F6E4-4A80-A8A6-A61901896F63}"/>
            </c:ext>
          </c:extLst>
        </c:ser>
        <c:ser>
          <c:idx val="6"/>
          <c:order val="6"/>
          <c:tx>
            <c:strRef>
              <c:f>'Sav. BUM'!$AB$2</c:f>
              <c:strCache>
                <c:ptCount val="1"/>
                <c:pt idx="0">
                  <c:v>2019</c:v>
                </c:pt>
              </c:strCache>
            </c:strRef>
          </c:tx>
          <c:spPr>
            <a:solidFill>
              <a:schemeClr val="accent1">
                <a:lumMod val="60000"/>
              </a:schemeClr>
            </a:solidFill>
            <a:ln>
              <a:noFill/>
            </a:ln>
            <a:effectLst/>
          </c:spPr>
          <c:invertIfNegative val="0"/>
          <c:cat>
            <c:strRef>
              <c:f>'Sav. BUM'!$U$3:$U$24</c:f>
              <c:strCache>
                <c:ptCount val="22"/>
                <c:pt idx="0">
                  <c:v>G10</c:v>
                </c:pt>
                <c:pt idx="1">
                  <c:v>G11</c:v>
                </c:pt>
                <c:pt idx="2">
                  <c:v>G12</c:v>
                </c:pt>
                <c:pt idx="3">
                  <c:v>G2</c:v>
                </c:pt>
                <c:pt idx="4">
                  <c:v>G3</c:v>
                </c:pt>
                <c:pt idx="5">
                  <c:v>G9</c:v>
                </c:pt>
                <c:pt idx="6">
                  <c:v>G13</c:v>
                </c:pt>
                <c:pt idx="7">
                  <c:v>G4</c:v>
                </c:pt>
                <c:pt idx="8">
                  <c:v>G14</c:v>
                </c:pt>
                <c:pt idx="9">
                  <c:v>G5</c:v>
                </c:pt>
                <c:pt idx="10">
                  <c:v>G15</c:v>
                </c:pt>
                <c:pt idx="11">
                  <c:v>G7</c:v>
                </c:pt>
                <c:pt idx="12">
                  <c:v>G1</c:v>
                </c:pt>
                <c:pt idx="13">
                  <c:v>G16</c:v>
                </c:pt>
                <c:pt idx="14">
                  <c:v>G6</c:v>
                </c:pt>
                <c:pt idx="15">
                  <c:v>G17</c:v>
                </c:pt>
                <c:pt idx="16">
                  <c:v>G18</c:v>
                </c:pt>
                <c:pt idx="17">
                  <c:v>G20</c:v>
                </c:pt>
                <c:pt idx="18">
                  <c:v>G21</c:v>
                </c:pt>
                <c:pt idx="19">
                  <c:v>G8</c:v>
                </c:pt>
                <c:pt idx="20">
                  <c:v>MC1</c:v>
                </c:pt>
                <c:pt idx="21">
                  <c:v>P1</c:v>
                </c:pt>
              </c:strCache>
            </c:strRef>
          </c:cat>
          <c:val>
            <c:numRef>
              <c:f>'Sav. BUM'!$AB$3:$AB$24</c:f>
              <c:numCache>
                <c:formatCode>0.00</c:formatCode>
                <c:ptCount val="22"/>
                <c:pt idx="0">
                  <c:v>42</c:v>
                </c:pt>
                <c:pt idx="1">
                  <c:v>37.299999999999997</c:v>
                </c:pt>
                <c:pt idx="2">
                  <c:v>36.200000000000003</c:v>
                </c:pt>
                <c:pt idx="3">
                  <c:v>15.8</c:v>
                </c:pt>
                <c:pt idx="4">
                  <c:v>55.3</c:v>
                </c:pt>
                <c:pt idx="5">
                  <c:v>58.9</c:v>
                </c:pt>
                <c:pt idx="6">
                  <c:v>63</c:v>
                </c:pt>
                <c:pt idx="7">
                  <c:v>15</c:v>
                </c:pt>
                <c:pt idx="8">
                  <c:v>47.9</c:v>
                </c:pt>
                <c:pt idx="9">
                  <c:v>42.3</c:v>
                </c:pt>
                <c:pt idx="10">
                  <c:v>56.9</c:v>
                </c:pt>
                <c:pt idx="11">
                  <c:v>30.6</c:v>
                </c:pt>
                <c:pt idx="12">
                  <c:v>32.1</c:v>
                </c:pt>
                <c:pt idx="13">
                  <c:v>67.7</c:v>
                </c:pt>
                <c:pt idx="14">
                  <c:v>40</c:v>
                </c:pt>
                <c:pt idx="15">
                  <c:v>63.4</c:v>
                </c:pt>
                <c:pt idx="16">
                  <c:v>93.8</c:v>
                </c:pt>
                <c:pt idx="17">
                  <c:v>44.7</c:v>
                </c:pt>
                <c:pt idx="18">
                  <c:v>33.299999999999997</c:v>
                </c:pt>
                <c:pt idx="19">
                  <c:v>55.9</c:v>
                </c:pt>
                <c:pt idx="20">
                  <c:v>9.6999999999999993</c:v>
                </c:pt>
                <c:pt idx="21">
                  <c:v>42.1</c:v>
                </c:pt>
              </c:numCache>
            </c:numRef>
          </c:val>
          <c:extLst>
            <c:ext xmlns:c16="http://schemas.microsoft.com/office/drawing/2014/chart" uri="{C3380CC4-5D6E-409C-BE32-E72D297353CC}">
              <c16:uniqueId val="{00000003-F6E4-4A80-A8A6-A61901896F63}"/>
            </c:ext>
          </c:extLst>
        </c:ser>
        <c:ser>
          <c:idx val="8"/>
          <c:order val="8"/>
          <c:tx>
            <c:strRef>
              <c:f>'Sav. BUM'!$AD$2</c:f>
              <c:strCache>
                <c:ptCount val="1"/>
                <c:pt idx="0">
                  <c:v>2018</c:v>
                </c:pt>
              </c:strCache>
            </c:strRef>
          </c:tx>
          <c:spPr>
            <a:solidFill>
              <a:schemeClr val="accent3">
                <a:lumMod val="60000"/>
              </a:schemeClr>
            </a:solidFill>
            <a:ln>
              <a:noFill/>
            </a:ln>
            <a:effectLst/>
          </c:spPr>
          <c:invertIfNegative val="0"/>
          <c:cat>
            <c:strRef>
              <c:f>'Sav. BUM'!$U$3:$U$24</c:f>
              <c:strCache>
                <c:ptCount val="22"/>
                <c:pt idx="0">
                  <c:v>G10</c:v>
                </c:pt>
                <c:pt idx="1">
                  <c:v>G11</c:v>
                </c:pt>
                <c:pt idx="2">
                  <c:v>G12</c:v>
                </c:pt>
                <c:pt idx="3">
                  <c:v>G2</c:v>
                </c:pt>
                <c:pt idx="4">
                  <c:v>G3</c:v>
                </c:pt>
                <c:pt idx="5">
                  <c:v>G9</c:v>
                </c:pt>
                <c:pt idx="6">
                  <c:v>G13</c:v>
                </c:pt>
                <c:pt idx="7">
                  <c:v>G4</c:v>
                </c:pt>
                <c:pt idx="8">
                  <c:v>G14</c:v>
                </c:pt>
                <c:pt idx="9">
                  <c:v>G5</c:v>
                </c:pt>
                <c:pt idx="10">
                  <c:v>G15</c:v>
                </c:pt>
                <c:pt idx="11">
                  <c:v>G7</c:v>
                </c:pt>
                <c:pt idx="12">
                  <c:v>G1</c:v>
                </c:pt>
                <c:pt idx="13">
                  <c:v>G16</c:v>
                </c:pt>
                <c:pt idx="14">
                  <c:v>G6</c:v>
                </c:pt>
                <c:pt idx="15">
                  <c:v>G17</c:v>
                </c:pt>
                <c:pt idx="16">
                  <c:v>G18</c:v>
                </c:pt>
                <c:pt idx="17">
                  <c:v>G20</c:v>
                </c:pt>
                <c:pt idx="18">
                  <c:v>G21</c:v>
                </c:pt>
                <c:pt idx="19">
                  <c:v>G8</c:v>
                </c:pt>
                <c:pt idx="20">
                  <c:v>MC1</c:v>
                </c:pt>
                <c:pt idx="21">
                  <c:v>P1</c:v>
                </c:pt>
              </c:strCache>
            </c:strRef>
          </c:cat>
          <c:val>
            <c:numRef>
              <c:f>'Sav. BUM'!$AD$3:$AD$24</c:f>
              <c:numCache>
                <c:formatCode>0.00</c:formatCode>
                <c:ptCount val="22"/>
                <c:pt idx="0">
                  <c:v>31.51</c:v>
                </c:pt>
                <c:pt idx="1">
                  <c:v>29.69</c:v>
                </c:pt>
                <c:pt idx="2">
                  <c:v>35.71</c:v>
                </c:pt>
                <c:pt idx="3">
                  <c:v>21.28</c:v>
                </c:pt>
                <c:pt idx="4">
                  <c:v>46.73</c:v>
                </c:pt>
                <c:pt idx="5">
                  <c:v>59.26</c:v>
                </c:pt>
                <c:pt idx="6">
                  <c:v>47.58</c:v>
                </c:pt>
                <c:pt idx="7">
                  <c:v>21.88</c:v>
                </c:pt>
                <c:pt idx="8">
                  <c:v>50.38</c:v>
                </c:pt>
                <c:pt idx="9">
                  <c:v>17.239999999999998</c:v>
                </c:pt>
                <c:pt idx="10">
                  <c:v>54.55</c:v>
                </c:pt>
                <c:pt idx="11">
                  <c:v>29.73</c:v>
                </c:pt>
                <c:pt idx="12">
                  <c:v>2.44</c:v>
                </c:pt>
                <c:pt idx="13">
                  <c:v>59.05</c:v>
                </c:pt>
                <c:pt idx="14">
                  <c:v>43.75</c:v>
                </c:pt>
                <c:pt idx="15">
                  <c:v>55</c:v>
                </c:pt>
                <c:pt idx="16">
                  <c:v>87.71</c:v>
                </c:pt>
                <c:pt idx="17">
                  <c:v>33.75</c:v>
                </c:pt>
                <c:pt idx="18">
                  <c:v>12.2</c:v>
                </c:pt>
                <c:pt idx="19">
                  <c:v>40.479999999999997</c:v>
                </c:pt>
                <c:pt idx="20">
                  <c:v>0</c:v>
                </c:pt>
                <c:pt idx="21">
                  <c:v>15.15</c:v>
                </c:pt>
              </c:numCache>
            </c:numRef>
          </c:val>
          <c:extLst>
            <c:ext xmlns:c16="http://schemas.microsoft.com/office/drawing/2014/chart" uri="{C3380CC4-5D6E-409C-BE32-E72D297353CC}">
              <c16:uniqueId val="{00000004-F6E4-4A80-A8A6-A61901896F63}"/>
            </c:ext>
          </c:extLst>
        </c:ser>
        <c:dLbls>
          <c:showLegendKey val="0"/>
          <c:showVal val="0"/>
          <c:showCatName val="0"/>
          <c:showSerName val="0"/>
          <c:showPercent val="0"/>
          <c:showBubbleSize val="0"/>
        </c:dLbls>
        <c:gapWidth val="219"/>
        <c:axId val="506242680"/>
        <c:axId val="506238416"/>
      </c:barChart>
      <c:lineChart>
        <c:grouping val="standard"/>
        <c:varyColors val="0"/>
        <c:ser>
          <c:idx val="0"/>
          <c:order val="0"/>
          <c:tx>
            <c:strRef>
              <c:f>'Sav. BUM'!$V$2</c:f>
              <c:strCache>
                <c:ptCount val="1"/>
                <c:pt idx="0">
                  <c:v>Lietuvos vidurkis 2023</c:v>
                </c:pt>
              </c:strCache>
            </c:strRef>
          </c:tx>
          <c:spPr>
            <a:ln w="28575" cap="rnd">
              <a:solidFill>
                <a:schemeClr val="accent1"/>
              </a:solidFill>
              <a:round/>
            </a:ln>
            <a:effectLst/>
          </c:spPr>
          <c:marker>
            <c:symbol val="none"/>
          </c:marker>
          <c:dLbls>
            <c:dLbl>
              <c:idx val="2"/>
              <c:layout>
                <c:manualLayout>
                  <c:x val="-1.4612954770685919E-2"/>
                  <c:y val="-0.27250605289236074"/>
                </c:manualLayout>
              </c:layout>
              <c:tx>
                <c:rich>
                  <a:bodyPr/>
                  <a:lstStyle/>
                  <a:p>
                    <a:fld id="{8C08902D-17ED-493B-BA85-75DEE1AB3D30}" type="VALUE">
                      <a:rPr lang="en-US" smtClean="0"/>
                      <a:pPr/>
                      <a:t>[REIKŠMĖ]</a:t>
                    </a:fld>
                    <a:r>
                      <a:rPr lang="en-US" dirty="0" smtClean="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0-F6E4-4A80-A8A6-A61901896F63}"/>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lt-L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 BUM'!$U$3:$U$24</c:f>
              <c:strCache>
                <c:ptCount val="22"/>
                <c:pt idx="0">
                  <c:v>G10</c:v>
                </c:pt>
                <c:pt idx="1">
                  <c:v>G11</c:v>
                </c:pt>
                <c:pt idx="2">
                  <c:v>G12</c:v>
                </c:pt>
                <c:pt idx="3">
                  <c:v>G2</c:v>
                </c:pt>
                <c:pt idx="4">
                  <c:v>G3</c:v>
                </c:pt>
                <c:pt idx="5">
                  <c:v>G9</c:v>
                </c:pt>
                <c:pt idx="6">
                  <c:v>G13</c:v>
                </c:pt>
                <c:pt idx="7">
                  <c:v>G4</c:v>
                </c:pt>
                <c:pt idx="8">
                  <c:v>G14</c:v>
                </c:pt>
                <c:pt idx="9">
                  <c:v>G5</c:v>
                </c:pt>
                <c:pt idx="10">
                  <c:v>G15</c:v>
                </c:pt>
                <c:pt idx="11">
                  <c:v>G7</c:v>
                </c:pt>
                <c:pt idx="12">
                  <c:v>G1</c:v>
                </c:pt>
                <c:pt idx="13">
                  <c:v>G16</c:v>
                </c:pt>
                <c:pt idx="14">
                  <c:v>G6</c:v>
                </c:pt>
                <c:pt idx="15">
                  <c:v>G17</c:v>
                </c:pt>
                <c:pt idx="16">
                  <c:v>G18</c:v>
                </c:pt>
                <c:pt idx="17">
                  <c:v>G20</c:v>
                </c:pt>
                <c:pt idx="18">
                  <c:v>G21</c:v>
                </c:pt>
                <c:pt idx="19">
                  <c:v>G8</c:v>
                </c:pt>
                <c:pt idx="20">
                  <c:v>MC1</c:v>
                </c:pt>
                <c:pt idx="21">
                  <c:v>P1</c:v>
                </c:pt>
              </c:strCache>
            </c:strRef>
          </c:cat>
          <c:val>
            <c:numRef>
              <c:f>'Sav. BUM'!$V$3:$V$24</c:f>
              <c:numCache>
                <c:formatCode>General</c:formatCode>
                <c:ptCount val="22"/>
                <c:pt idx="0">
                  <c:v>46.45</c:v>
                </c:pt>
                <c:pt idx="1">
                  <c:v>46.45</c:v>
                </c:pt>
                <c:pt idx="2">
                  <c:v>46.45</c:v>
                </c:pt>
                <c:pt idx="3">
                  <c:v>46.45</c:v>
                </c:pt>
                <c:pt idx="4">
                  <c:v>46.45</c:v>
                </c:pt>
                <c:pt idx="5">
                  <c:v>46.45</c:v>
                </c:pt>
                <c:pt idx="6">
                  <c:v>46.45</c:v>
                </c:pt>
                <c:pt idx="7">
                  <c:v>46.45</c:v>
                </c:pt>
                <c:pt idx="8">
                  <c:v>46.45</c:v>
                </c:pt>
                <c:pt idx="9">
                  <c:v>46.45</c:v>
                </c:pt>
                <c:pt idx="10">
                  <c:v>46.45</c:v>
                </c:pt>
                <c:pt idx="11">
                  <c:v>46.45</c:v>
                </c:pt>
                <c:pt idx="12">
                  <c:v>46.45</c:v>
                </c:pt>
                <c:pt idx="13">
                  <c:v>46.45</c:v>
                </c:pt>
                <c:pt idx="14">
                  <c:v>46.45</c:v>
                </c:pt>
                <c:pt idx="15">
                  <c:v>46.45</c:v>
                </c:pt>
                <c:pt idx="16">
                  <c:v>46.45</c:v>
                </c:pt>
                <c:pt idx="17">
                  <c:v>46.45</c:v>
                </c:pt>
                <c:pt idx="18">
                  <c:v>46.45</c:v>
                </c:pt>
                <c:pt idx="19">
                  <c:v>46.45</c:v>
                </c:pt>
                <c:pt idx="20">
                  <c:v>46.45</c:v>
                </c:pt>
                <c:pt idx="21">
                  <c:v>46.45</c:v>
                </c:pt>
              </c:numCache>
            </c:numRef>
          </c:val>
          <c:smooth val="0"/>
          <c:extLst>
            <c:ext xmlns:c16="http://schemas.microsoft.com/office/drawing/2014/chart" uri="{C3380CC4-5D6E-409C-BE32-E72D297353CC}">
              <c16:uniqueId val="{00000005-F6E4-4A80-A8A6-A61901896F63}"/>
            </c:ext>
          </c:extLst>
        </c:ser>
        <c:ser>
          <c:idx val="2"/>
          <c:order val="2"/>
          <c:tx>
            <c:strRef>
              <c:f>'Sav. BUM'!$X$2</c:f>
              <c:strCache>
                <c:ptCount val="1"/>
                <c:pt idx="0">
                  <c:v>Lietuvos vidurkis 2022</c:v>
                </c:pt>
              </c:strCache>
            </c:strRef>
          </c:tx>
          <c:spPr>
            <a:ln w="28575" cap="rnd">
              <a:solidFill>
                <a:schemeClr val="accent3"/>
              </a:solidFill>
              <a:round/>
            </a:ln>
            <a:effectLst/>
          </c:spPr>
          <c:marker>
            <c:symbol val="none"/>
          </c:marker>
          <c:dLbls>
            <c:dLbl>
              <c:idx val="20"/>
              <c:layout>
                <c:manualLayout>
                  <c:x val="-1.9831867188788186E-2"/>
                  <c:y val="-0.20298920266471771"/>
                </c:manualLayout>
              </c:layout>
              <c:tx>
                <c:rich>
                  <a:bodyPr/>
                  <a:lstStyle/>
                  <a:p>
                    <a:fld id="{0F943901-984C-4CDF-812B-53E7BCE0406B}" type="VALUE">
                      <a:rPr lang="en-US" smtClean="0"/>
                      <a:pPr/>
                      <a:t>[REIKŠMĖ]</a:t>
                    </a:fld>
                    <a:r>
                      <a:rPr lang="en-US" dirty="0" smtClean="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F6E4-4A80-A8A6-A61901896F63}"/>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lt-L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 BUM'!$U$3:$U$24</c:f>
              <c:strCache>
                <c:ptCount val="22"/>
                <c:pt idx="0">
                  <c:v>G10</c:v>
                </c:pt>
                <c:pt idx="1">
                  <c:v>G11</c:v>
                </c:pt>
                <c:pt idx="2">
                  <c:v>G12</c:v>
                </c:pt>
                <c:pt idx="3">
                  <c:v>G2</c:v>
                </c:pt>
                <c:pt idx="4">
                  <c:v>G3</c:v>
                </c:pt>
                <c:pt idx="5">
                  <c:v>G9</c:v>
                </c:pt>
                <c:pt idx="6">
                  <c:v>G13</c:v>
                </c:pt>
                <c:pt idx="7">
                  <c:v>G4</c:v>
                </c:pt>
                <c:pt idx="8">
                  <c:v>G14</c:v>
                </c:pt>
                <c:pt idx="9">
                  <c:v>G5</c:v>
                </c:pt>
                <c:pt idx="10">
                  <c:v>G15</c:v>
                </c:pt>
                <c:pt idx="11">
                  <c:v>G7</c:v>
                </c:pt>
                <c:pt idx="12">
                  <c:v>G1</c:v>
                </c:pt>
                <c:pt idx="13">
                  <c:v>G16</c:v>
                </c:pt>
                <c:pt idx="14">
                  <c:v>G6</c:v>
                </c:pt>
                <c:pt idx="15">
                  <c:v>G17</c:v>
                </c:pt>
                <c:pt idx="16">
                  <c:v>G18</c:v>
                </c:pt>
                <c:pt idx="17">
                  <c:v>G20</c:v>
                </c:pt>
                <c:pt idx="18">
                  <c:v>G21</c:v>
                </c:pt>
                <c:pt idx="19">
                  <c:v>G8</c:v>
                </c:pt>
                <c:pt idx="20">
                  <c:v>MC1</c:v>
                </c:pt>
                <c:pt idx="21">
                  <c:v>P1</c:v>
                </c:pt>
              </c:strCache>
            </c:strRef>
          </c:cat>
          <c:val>
            <c:numRef>
              <c:f>'Sav. BUM'!$X$3:$X$24</c:f>
              <c:numCache>
                <c:formatCode>General</c:formatCode>
                <c:ptCount val="22"/>
                <c:pt idx="0">
                  <c:v>24.52</c:v>
                </c:pt>
                <c:pt idx="1">
                  <c:v>24.52</c:v>
                </c:pt>
                <c:pt idx="2">
                  <c:v>24.52</c:v>
                </c:pt>
                <c:pt idx="3">
                  <c:v>24.52</c:v>
                </c:pt>
                <c:pt idx="4">
                  <c:v>24.52</c:v>
                </c:pt>
                <c:pt idx="5">
                  <c:v>24.52</c:v>
                </c:pt>
                <c:pt idx="6">
                  <c:v>24.52</c:v>
                </c:pt>
                <c:pt idx="7">
                  <c:v>24.52</c:v>
                </c:pt>
                <c:pt idx="8">
                  <c:v>24.52</c:v>
                </c:pt>
                <c:pt idx="9">
                  <c:v>24.52</c:v>
                </c:pt>
                <c:pt idx="10">
                  <c:v>24.52</c:v>
                </c:pt>
                <c:pt idx="11">
                  <c:v>24.52</c:v>
                </c:pt>
                <c:pt idx="12">
                  <c:v>24.52</c:v>
                </c:pt>
                <c:pt idx="13">
                  <c:v>24.52</c:v>
                </c:pt>
                <c:pt idx="14">
                  <c:v>24.52</c:v>
                </c:pt>
                <c:pt idx="15">
                  <c:v>24.52</c:v>
                </c:pt>
                <c:pt idx="16">
                  <c:v>24.52</c:v>
                </c:pt>
                <c:pt idx="17">
                  <c:v>24.52</c:v>
                </c:pt>
                <c:pt idx="18">
                  <c:v>24.52</c:v>
                </c:pt>
                <c:pt idx="19">
                  <c:v>24.52</c:v>
                </c:pt>
                <c:pt idx="20">
                  <c:v>24.52</c:v>
                </c:pt>
                <c:pt idx="21">
                  <c:v>24.52</c:v>
                </c:pt>
              </c:numCache>
            </c:numRef>
          </c:val>
          <c:smooth val="0"/>
          <c:extLst>
            <c:ext xmlns:c16="http://schemas.microsoft.com/office/drawing/2014/chart" uri="{C3380CC4-5D6E-409C-BE32-E72D297353CC}">
              <c16:uniqueId val="{00000006-F6E4-4A80-A8A6-A61901896F63}"/>
            </c:ext>
          </c:extLst>
        </c:ser>
        <c:ser>
          <c:idx val="5"/>
          <c:order val="5"/>
          <c:tx>
            <c:strRef>
              <c:f>'Sav. BUM'!$AA$2</c:f>
              <c:strCache>
                <c:ptCount val="1"/>
                <c:pt idx="0">
                  <c:v>Lietuvos vidurkis 2021</c:v>
                </c:pt>
              </c:strCache>
            </c:strRef>
          </c:tx>
          <c:spPr>
            <a:ln w="28575" cap="rnd">
              <a:solidFill>
                <a:srgbClr val="FF00FF"/>
              </a:solidFill>
              <a:round/>
            </a:ln>
            <a:effectLst/>
          </c:spPr>
          <c:marker>
            <c:symbol val="none"/>
          </c:marker>
          <c:dLbls>
            <c:dLbl>
              <c:idx val="1"/>
              <c:layout>
                <c:manualLayout>
                  <c:x val="-3.6796864045934331E-3"/>
                  <c:y val="-0.28919009694699516"/>
                </c:manualLayout>
              </c:layout>
              <c:tx>
                <c:rich>
                  <a:bodyPr/>
                  <a:lstStyle/>
                  <a:p>
                    <a:fld id="{345E9570-9B41-4F32-8B40-3FD46080B226}" type="VALUE">
                      <a:rPr lang="en-US" smtClean="0"/>
                      <a:pPr/>
                      <a:t>[REIKŠMĖ]</a:t>
                    </a:fld>
                    <a:r>
                      <a:rPr lang="en-US" dirty="0" smtClean="0"/>
                      <a:t>%</a:t>
                    </a:r>
                  </a:p>
                </c:rich>
              </c:tx>
              <c:showLegendKey val="0"/>
              <c:showVal val="1"/>
              <c:showCatName val="0"/>
              <c:showSerName val="0"/>
              <c:showPercent val="0"/>
              <c:showBubbleSize val="0"/>
              <c:extLst>
                <c:ext xmlns:c15="http://schemas.microsoft.com/office/drawing/2012/chart" uri="{CE6537A1-D6FC-4f65-9D91-7224C49458BB}">
                  <c15:layout>
                    <c:manualLayout>
                      <c:w val="6.0973999343832019E-2"/>
                      <c:h val="4.3517548242504547E-2"/>
                    </c:manualLayout>
                  </c15:layout>
                  <c15:dlblFieldTable/>
                  <c15:showDataLabelsRange val="0"/>
                </c:ext>
                <c:ext xmlns:c16="http://schemas.microsoft.com/office/drawing/2014/chart" uri="{C3380CC4-5D6E-409C-BE32-E72D297353CC}">
                  <c16:uniqueId val="{0000000F-F6E4-4A80-A8A6-A61901896F63}"/>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lt-L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 BUM'!$U$3:$U$24</c:f>
              <c:strCache>
                <c:ptCount val="22"/>
                <c:pt idx="0">
                  <c:v>G10</c:v>
                </c:pt>
                <c:pt idx="1">
                  <c:v>G11</c:v>
                </c:pt>
                <c:pt idx="2">
                  <c:v>G12</c:v>
                </c:pt>
                <c:pt idx="3">
                  <c:v>G2</c:v>
                </c:pt>
                <c:pt idx="4">
                  <c:v>G3</c:v>
                </c:pt>
                <c:pt idx="5">
                  <c:v>G9</c:v>
                </c:pt>
                <c:pt idx="6">
                  <c:v>G13</c:v>
                </c:pt>
                <c:pt idx="7">
                  <c:v>G4</c:v>
                </c:pt>
                <c:pt idx="8">
                  <c:v>G14</c:v>
                </c:pt>
                <c:pt idx="9">
                  <c:v>G5</c:v>
                </c:pt>
                <c:pt idx="10">
                  <c:v>G15</c:v>
                </c:pt>
                <c:pt idx="11">
                  <c:v>G7</c:v>
                </c:pt>
                <c:pt idx="12">
                  <c:v>G1</c:v>
                </c:pt>
                <c:pt idx="13">
                  <c:v>G16</c:v>
                </c:pt>
                <c:pt idx="14">
                  <c:v>G6</c:v>
                </c:pt>
                <c:pt idx="15">
                  <c:v>G17</c:v>
                </c:pt>
                <c:pt idx="16">
                  <c:v>G18</c:v>
                </c:pt>
                <c:pt idx="17">
                  <c:v>G20</c:v>
                </c:pt>
                <c:pt idx="18">
                  <c:v>G21</c:v>
                </c:pt>
                <c:pt idx="19">
                  <c:v>G8</c:v>
                </c:pt>
                <c:pt idx="20">
                  <c:v>MC1</c:v>
                </c:pt>
                <c:pt idx="21">
                  <c:v>P1</c:v>
                </c:pt>
              </c:strCache>
            </c:strRef>
          </c:cat>
          <c:val>
            <c:numRef>
              <c:f>'Sav. BUM'!$AA$3:$AA$24</c:f>
              <c:numCache>
                <c:formatCode>0.00</c:formatCode>
                <c:ptCount val="22"/>
                <c:pt idx="0">
                  <c:v>62.66</c:v>
                </c:pt>
                <c:pt idx="1">
                  <c:v>62.66</c:v>
                </c:pt>
                <c:pt idx="2">
                  <c:v>62.66</c:v>
                </c:pt>
                <c:pt idx="3">
                  <c:v>62.66</c:v>
                </c:pt>
                <c:pt idx="4">
                  <c:v>62.66</c:v>
                </c:pt>
                <c:pt idx="5">
                  <c:v>62.66</c:v>
                </c:pt>
                <c:pt idx="6">
                  <c:v>62.66</c:v>
                </c:pt>
                <c:pt idx="7">
                  <c:v>62.66</c:v>
                </c:pt>
                <c:pt idx="8">
                  <c:v>62.66</c:v>
                </c:pt>
                <c:pt idx="9">
                  <c:v>62.66</c:v>
                </c:pt>
                <c:pt idx="10">
                  <c:v>62.66</c:v>
                </c:pt>
                <c:pt idx="11">
                  <c:v>62.66</c:v>
                </c:pt>
                <c:pt idx="12">
                  <c:v>62.66</c:v>
                </c:pt>
                <c:pt idx="13">
                  <c:v>62.66</c:v>
                </c:pt>
                <c:pt idx="14">
                  <c:v>62.66</c:v>
                </c:pt>
                <c:pt idx="15">
                  <c:v>62.66</c:v>
                </c:pt>
                <c:pt idx="16">
                  <c:v>62.66</c:v>
                </c:pt>
                <c:pt idx="17">
                  <c:v>62.66</c:v>
                </c:pt>
                <c:pt idx="18">
                  <c:v>62.66</c:v>
                </c:pt>
                <c:pt idx="19">
                  <c:v>62.66</c:v>
                </c:pt>
                <c:pt idx="20">
                  <c:v>62.66</c:v>
                </c:pt>
                <c:pt idx="21">
                  <c:v>62.66</c:v>
                </c:pt>
              </c:numCache>
            </c:numRef>
          </c:val>
          <c:smooth val="0"/>
          <c:extLst>
            <c:ext xmlns:c16="http://schemas.microsoft.com/office/drawing/2014/chart" uri="{C3380CC4-5D6E-409C-BE32-E72D297353CC}">
              <c16:uniqueId val="{00000007-F6E4-4A80-A8A6-A61901896F63}"/>
            </c:ext>
          </c:extLst>
        </c:ser>
        <c:ser>
          <c:idx val="7"/>
          <c:order val="7"/>
          <c:tx>
            <c:strRef>
              <c:f>'Sav. BUM'!$AC$2</c:f>
              <c:strCache>
                <c:ptCount val="1"/>
                <c:pt idx="0">
                  <c:v>Lietuvos vidurkis 2019</c:v>
                </c:pt>
              </c:strCache>
            </c:strRef>
          </c:tx>
          <c:spPr>
            <a:ln w="28575" cap="rnd">
              <a:solidFill>
                <a:schemeClr val="accent2">
                  <a:lumMod val="60000"/>
                </a:schemeClr>
              </a:solidFill>
              <a:round/>
            </a:ln>
            <a:effectLst/>
          </c:spPr>
          <c:marker>
            <c:symbol val="none"/>
          </c:marker>
          <c:dLbls>
            <c:dLbl>
              <c:idx val="18"/>
              <c:layout>
                <c:manualLayout>
                  <c:x val="-2.191943215602888E-2"/>
                  <c:y val="-0.26138335685593789"/>
                </c:manualLayout>
              </c:layout>
              <c:tx>
                <c:rich>
                  <a:bodyPr/>
                  <a:lstStyle/>
                  <a:p>
                    <a:fld id="{62837CF0-00DF-4E52-9C19-71EC5F1E937E}" type="VALUE">
                      <a:rPr lang="en-US" smtClean="0"/>
                      <a:pPr/>
                      <a:t>[REIKŠMĖ]</a:t>
                    </a:fld>
                    <a:r>
                      <a:rPr lang="en-US" dirty="0" smtClean="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F6E4-4A80-A8A6-A61901896F63}"/>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lt-L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 BUM'!$U$3:$U$24</c:f>
              <c:strCache>
                <c:ptCount val="22"/>
                <c:pt idx="0">
                  <c:v>G10</c:v>
                </c:pt>
                <c:pt idx="1">
                  <c:v>G11</c:v>
                </c:pt>
                <c:pt idx="2">
                  <c:v>G12</c:v>
                </c:pt>
                <c:pt idx="3">
                  <c:v>G2</c:v>
                </c:pt>
                <c:pt idx="4">
                  <c:v>G3</c:v>
                </c:pt>
                <c:pt idx="5">
                  <c:v>G9</c:v>
                </c:pt>
                <c:pt idx="6">
                  <c:v>G13</c:v>
                </c:pt>
                <c:pt idx="7">
                  <c:v>G4</c:v>
                </c:pt>
                <c:pt idx="8">
                  <c:v>G14</c:v>
                </c:pt>
                <c:pt idx="9">
                  <c:v>G5</c:v>
                </c:pt>
                <c:pt idx="10">
                  <c:v>G15</c:v>
                </c:pt>
                <c:pt idx="11">
                  <c:v>G7</c:v>
                </c:pt>
                <c:pt idx="12">
                  <c:v>G1</c:v>
                </c:pt>
                <c:pt idx="13">
                  <c:v>G16</c:v>
                </c:pt>
                <c:pt idx="14">
                  <c:v>G6</c:v>
                </c:pt>
                <c:pt idx="15">
                  <c:v>G17</c:v>
                </c:pt>
                <c:pt idx="16">
                  <c:v>G18</c:v>
                </c:pt>
                <c:pt idx="17">
                  <c:v>G20</c:v>
                </c:pt>
                <c:pt idx="18">
                  <c:v>G21</c:v>
                </c:pt>
                <c:pt idx="19">
                  <c:v>G8</c:v>
                </c:pt>
                <c:pt idx="20">
                  <c:v>MC1</c:v>
                </c:pt>
                <c:pt idx="21">
                  <c:v>P1</c:v>
                </c:pt>
              </c:strCache>
            </c:strRef>
          </c:cat>
          <c:val>
            <c:numRef>
              <c:f>'Sav. BUM'!$AC$3:$AC$24</c:f>
              <c:numCache>
                <c:formatCode>0.00</c:formatCode>
                <c:ptCount val="22"/>
                <c:pt idx="0">
                  <c:v>42.3</c:v>
                </c:pt>
                <c:pt idx="1">
                  <c:v>42.3</c:v>
                </c:pt>
                <c:pt idx="2">
                  <c:v>42.3</c:v>
                </c:pt>
                <c:pt idx="3">
                  <c:v>42.3</c:v>
                </c:pt>
                <c:pt idx="4">
                  <c:v>42.3</c:v>
                </c:pt>
                <c:pt idx="5">
                  <c:v>42.3</c:v>
                </c:pt>
                <c:pt idx="6">
                  <c:v>42.3</c:v>
                </c:pt>
                <c:pt idx="7">
                  <c:v>42.3</c:v>
                </c:pt>
                <c:pt idx="8">
                  <c:v>42.3</c:v>
                </c:pt>
                <c:pt idx="9">
                  <c:v>42.3</c:v>
                </c:pt>
                <c:pt idx="10">
                  <c:v>42.3</c:v>
                </c:pt>
                <c:pt idx="11">
                  <c:v>42.3</c:v>
                </c:pt>
                <c:pt idx="12">
                  <c:v>42.3</c:v>
                </c:pt>
                <c:pt idx="13">
                  <c:v>42.3</c:v>
                </c:pt>
                <c:pt idx="14">
                  <c:v>42.3</c:v>
                </c:pt>
                <c:pt idx="15">
                  <c:v>42.3</c:v>
                </c:pt>
                <c:pt idx="16">
                  <c:v>42.3</c:v>
                </c:pt>
                <c:pt idx="17">
                  <c:v>42.3</c:v>
                </c:pt>
                <c:pt idx="18">
                  <c:v>42.3</c:v>
                </c:pt>
                <c:pt idx="19">
                  <c:v>42.3</c:v>
                </c:pt>
                <c:pt idx="20">
                  <c:v>42.3</c:v>
                </c:pt>
                <c:pt idx="21">
                  <c:v>42.3</c:v>
                </c:pt>
              </c:numCache>
            </c:numRef>
          </c:val>
          <c:smooth val="0"/>
          <c:extLst>
            <c:ext xmlns:c16="http://schemas.microsoft.com/office/drawing/2014/chart" uri="{C3380CC4-5D6E-409C-BE32-E72D297353CC}">
              <c16:uniqueId val="{00000008-F6E4-4A80-A8A6-A61901896F63}"/>
            </c:ext>
          </c:extLst>
        </c:ser>
        <c:ser>
          <c:idx val="9"/>
          <c:order val="9"/>
          <c:tx>
            <c:strRef>
              <c:f>'Sav. BUM'!$AE$2</c:f>
              <c:strCache>
                <c:ptCount val="1"/>
                <c:pt idx="0">
                  <c:v>Lietuvos vidurkis 2018</c:v>
                </c:pt>
              </c:strCache>
            </c:strRef>
          </c:tx>
          <c:spPr>
            <a:ln w="28575" cap="rnd">
              <a:solidFill>
                <a:schemeClr val="accent4">
                  <a:lumMod val="60000"/>
                </a:schemeClr>
              </a:solidFill>
              <a:round/>
            </a:ln>
            <a:effectLst/>
          </c:spPr>
          <c:marker>
            <c:symbol val="none"/>
          </c:marker>
          <c:dLbls>
            <c:dLbl>
              <c:idx val="19"/>
              <c:layout>
                <c:manualLayout>
                  <c:x val="2.0875649672406926E-3"/>
                  <c:y val="-0.24747998681040928"/>
                </c:manualLayout>
              </c:layout>
              <c:tx>
                <c:rich>
                  <a:bodyPr/>
                  <a:lstStyle/>
                  <a:p>
                    <a:fld id="{D1D0D88C-969C-44FF-A6AA-C36BEC2F7391}" type="VALUE">
                      <a:rPr lang="en-US" smtClean="0"/>
                      <a:pPr/>
                      <a:t>[REIKŠMĖ]</a:t>
                    </a:fld>
                    <a:r>
                      <a:rPr lang="en-US" dirty="0" smtClean="0"/>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2-F6E4-4A80-A8A6-A61901896F63}"/>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lt-L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 BUM'!$U$3:$U$24</c:f>
              <c:strCache>
                <c:ptCount val="22"/>
                <c:pt idx="0">
                  <c:v>G10</c:v>
                </c:pt>
                <c:pt idx="1">
                  <c:v>G11</c:v>
                </c:pt>
                <c:pt idx="2">
                  <c:v>G12</c:v>
                </c:pt>
                <c:pt idx="3">
                  <c:v>G2</c:v>
                </c:pt>
                <c:pt idx="4">
                  <c:v>G3</c:v>
                </c:pt>
                <c:pt idx="5">
                  <c:v>G9</c:v>
                </c:pt>
                <c:pt idx="6">
                  <c:v>G13</c:v>
                </c:pt>
                <c:pt idx="7">
                  <c:v>G4</c:v>
                </c:pt>
                <c:pt idx="8">
                  <c:v>G14</c:v>
                </c:pt>
                <c:pt idx="9">
                  <c:v>G5</c:v>
                </c:pt>
                <c:pt idx="10">
                  <c:v>G15</c:v>
                </c:pt>
                <c:pt idx="11">
                  <c:v>G7</c:v>
                </c:pt>
                <c:pt idx="12">
                  <c:v>G1</c:v>
                </c:pt>
                <c:pt idx="13">
                  <c:v>G16</c:v>
                </c:pt>
                <c:pt idx="14">
                  <c:v>G6</c:v>
                </c:pt>
                <c:pt idx="15">
                  <c:v>G17</c:v>
                </c:pt>
                <c:pt idx="16">
                  <c:v>G18</c:v>
                </c:pt>
                <c:pt idx="17">
                  <c:v>G20</c:v>
                </c:pt>
                <c:pt idx="18">
                  <c:v>G21</c:v>
                </c:pt>
                <c:pt idx="19">
                  <c:v>G8</c:v>
                </c:pt>
                <c:pt idx="20">
                  <c:v>MC1</c:v>
                </c:pt>
                <c:pt idx="21">
                  <c:v>P1</c:v>
                </c:pt>
              </c:strCache>
            </c:strRef>
          </c:cat>
          <c:val>
            <c:numRef>
              <c:f>'Sav. BUM'!$AE$3:$AE$24</c:f>
              <c:numCache>
                <c:formatCode>0.00</c:formatCode>
                <c:ptCount val="22"/>
                <c:pt idx="0">
                  <c:v>35.18</c:v>
                </c:pt>
                <c:pt idx="1">
                  <c:v>35.18</c:v>
                </c:pt>
                <c:pt idx="2">
                  <c:v>35.18</c:v>
                </c:pt>
                <c:pt idx="3">
                  <c:v>35.18</c:v>
                </c:pt>
                <c:pt idx="4">
                  <c:v>35.18</c:v>
                </c:pt>
                <c:pt idx="5">
                  <c:v>35.18</c:v>
                </c:pt>
                <c:pt idx="6">
                  <c:v>35.18</c:v>
                </c:pt>
                <c:pt idx="7">
                  <c:v>35.18</c:v>
                </c:pt>
                <c:pt idx="8">
                  <c:v>35.18</c:v>
                </c:pt>
                <c:pt idx="9">
                  <c:v>35.18</c:v>
                </c:pt>
                <c:pt idx="10">
                  <c:v>35.18</c:v>
                </c:pt>
                <c:pt idx="11">
                  <c:v>35.18</c:v>
                </c:pt>
                <c:pt idx="12">
                  <c:v>35.18</c:v>
                </c:pt>
                <c:pt idx="13">
                  <c:v>35.18</c:v>
                </c:pt>
                <c:pt idx="14">
                  <c:v>35.18</c:v>
                </c:pt>
                <c:pt idx="15">
                  <c:v>35.18</c:v>
                </c:pt>
                <c:pt idx="16">
                  <c:v>35.18</c:v>
                </c:pt>
                <c:pt idx="17">
                  <c:v>35.18</c:v>
                </c:pt>
                <c:pt idx="18">
                  <c:v>35.18</c:v>
                </c:pt>
                <c:pt idx="19">
                  <c:v>35.18</c:v>
                </c:pt>
                <c:pt idx="20">
                  <c:v>35.18</c:v>
                </c:pt>
                <c:pt idx="21">
                  <c:v>35.18</c:v>
                </c:pt>
              </c:numCache>
            </c:numRef>
          </c:val>
          <c:smooth val="0"/>
          <c:extLst>
            <c:ext xmlns:c16="http://schemas.microsoft.com/office/drawing/2014/chart" uri="{C3380CC4-5D6E-409C-BE32-E72D297353CC}">
              <c16:uniqueId val="{00000009-F6E4-4A80-A8A6-A61901896F63}"/>
            </c:ext>
          </c:extLst>
        </c:ser>
        <c:dLbls>
          <c:showLegendKey val="0"/>
          <c:showVal val="0"/>
          <c:showCatName val="0"/>
          <c:showSerName val="0"/>
          <c:showPercent val="0"/>
          <c:showBubbleSize val="0"/>
        </c:dLbls>
        <c:marker val="1"/>
        <c:smooth val="0"/>
        <c:axId val="506242680"/>
        <c:axId val="506238416"/>
      </c:lineChart>
      <c:catAx>
        <c:axId val="50624268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06238416"/>
        <c:crosses val="autoZero"/>
        <c:auto val="1"/>
        <c:lblAlgn val="ctr"/>
        <c:lblOffset val="100"/>
        <c:noMultiLvlLbl val="0"/>
      </c:catAx>
      <c:valAx>
        <c:axId val="50623841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06242680"/>
        <c:crosses val="autoZero"/>
        <c:crossBetween val="between"/>
      </c:valAx>
      <c:spPr>
        <a:noFill/>
        <a:ln>
          <a:noFill/>
        </a:ln>
        <a:effectLst/>
      </c:spPr>
    </c:plotArea>
    <c:legend>
      <c:legendPos val="b"/>
      <c:layout>
        <c:manualLayout>
          <c:xMode val="edge"/>
          <c:yMode val="edge"/>
          <c:x val="1.3646817396964302E-2"/>
          <c:y val="0.89878609347706429"/>
          <c:w val="0.95433658479257277"/>
          <c:h val="8.452986246830140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4.7100001792519754E-2"/>
          <c:w val="1"/>
          <c:h val="0.73748259762072876"/>
        </c:manualLayout>
      </c:layout>
      <c:barChart>
        <c:barDir val="col"/>
        <c:grouping val="clustered"/>
        <c:varyColors val="0"/>
        <c:ser>
          <c:idx val="1"/>
          <c:order val="1"/>
          <c:tx>
            <c:strRef>
              <c:f>Analizė!$AI$2</c:f>
              <c:strCache>
                <c:ptCount val="1"/>
                <c:pt idx="0">
                  <c:v>2023</c:v>
                </c:pt>
              </c:strCache>
            </c:strRef>
          </c:tx>
          <c:spPr>
            <a:solidFill>
              <a:schemeClr val="accent2"/>
            </a:solidFill>
            <a:ln>
              <a:noFill/>
            </a:ln>
            <a:effectLst/>
          </c:spPr>
          <c:invertIfNegative val="0"/>
          <c:cat>
            <c:strRef>
              <c:f>Analizė!$AG$3:$AG$26</c:f>
              <c:strCache>
                <c:ptCount val="24"/>
                <c:pt idx="0">
                  <c:v>G2</c:v>
                </c:pt>
                <c:pt idx="1">
                  <c:v>G19</c:v>
                </c:pt>
                <c:pt idx="2">
                  <c:v>G10</c:v>
                </c:pt>
                <c:pt idx="3">
                  <c:v>G20</c:v>
                </c:pt>
                <c:pt idx="4">
                  <c:v>G1</c:v>
                </c:pt>
                <c:pt idx="5">
                  <c:v>G6</c:v>
                </c:pt>
                <c:pt idx="6">
                  <c:v>G11</c:v>
                </c:pt>
                <c:pt idx="7">
                  <c:v>G4</c:v>
                </c:pt>
                <c:pt idx="8">
                  <c:v>G12</c:v>
                </c:pt>
                <c:pt idx="9">
                  <c:v>G17</c:v>
                </c:pt>
                <c:pt idx="10">
                  <c:v>Kauno m.</c:v>
                </c:pt>
                <c:pt idx="11">
                  <c:v>G7</c:v>
                </c:pt>
                <c:pt idx="12">
                  <c:v>G8</c:v>
                </c:pt>
                <c:pt idx="13">
                  <c:v>G3</c:v>
                </c:pt>
                <c:pt idx="14">
                  <c:v>G5</c:v>
                </c:pt>
                <c:pt idx="15">
                  <c:v>G9</c:v>
                </c:pt>
                <c:pt idx="16">
                  <c:v>G16</c:v>
                </c:pt>
                <c:pt idx="17">
                  <c:v>G21</c:v>
                </c:pt>
                <c:pt idx="18">
                  <c:v>G15</c:v>
                </c:pt>
                <c:pt idx="19">
                  <c:v>G14</c:v>
                </c:pt>
                <c:pt idx="20">
                  <c:v>G13</c:v>
                </c:pt>
                <c:pt idx="21">
                  <c:v>G18</c:v>
                </c:pt>
                <c:pt idx="22">
                  <c:v>MC1</c:v>
                </c:pt>
                <c:pt idx="23">
                  <c:v>P1</c:v>
                </c:pt>
              </c:strCache>
            </c:strRef>
          </c:cat>
          <c:val>
            <c:numRef>
              <c:f>Analizė!$AI$3:$AI$26</c:f>
              <c:numCache>
                <c:formatCode>0.00%</c:formatCode>
                <c:ptCount val="24"/>
                <c:pt idx="0">
                  <c:v>0.84609999999999996</c:v>
                </c:pt>
                <c:pt idx="1">
                  <c:v>0.8286</c:v>
                </c:pt>
                <c:pt idx="2">
                  <c:v>0.69499999999999995</c:v>
                </c:pt>
                <c:pt idx="3">
                  <c:v>0.85709999999999997</c:v>
                </c:pt>
                <c:pt idx="4" formatCode="0%">
                  <c:v>0.6371</c:v>
                </c:pt>
                <c:pt idx="5">
                  <c:v>0.8286</c:v>
                </c:pt>
                <c:pt idx="6">
                  <c:v>0.84319999999999995</c:v>
                </c:pt>
                <c:pt idx="7">
                  <c:v>0.79410000000000003</c:v>
                </c:pt>
                <c:pt idx="8" formatCode="0%">
                  <c:v>0.82850000000000001</c:v>
                </c:pt>
                <c:pt idx="9" formatCode="0%">
                  <c:v>0.77110000000000001</c:v>
                </c:pt>
                <c:pt idx="10">
                  <c:v>0.82830000000000004</c:v>
                </c:pt>
                <c:pt idx="11">
                  <c:v>0.87719999999999998</c:v>
                </c:pt>
                <c:pt idx="12">
                  <c:v>0.85</c:v>
                </c:pt>
                <c:pt idx="13">
                  <c:v>0.84260000000000002</c:v>
                </c:pt>
                <c:pt idx="14" formatCode="0%">
                  <c:v>0.73909999999999998</c:v>
                </c:pt>
                <c:pt idx="15">
                  <c:v>0.9274</c:v>
                </c:pt>
                <c:pt idx="16">
                  <c:v>0</c:v>
                </c:pt>
                <c:pt idx="17" formatCode="0%">
                  <c:v>0.66669999999999996</c:v>
                </c:pt>
                <c:pt idx="18">
                  <c:v>0.85709999999999997</c:v>
                </c:pt>
                <c:pt idx="19">
                  <c:v>0.99399999999999999</c:v>
                </c:pt>
                <c:pt idx="20">
                  <c:v>0.99570000000000003</c:v>
                </c:pt>
                <c:pt idx="21">
                  <c:v>0.97309999999999997</c:v>
                </c:pt>
                <c:pt idx="22">
                  <c:v>8.6199999999999999E-2</c:v>
                </c:pt>
                <c:pt idx="23">
                  <c:v>0.79410000000000003</c:v>
                </c:pt>
              </c:numCache>
            </c:numRef>
          </c:val>
          <c:extLst>
            <c:ext xmlns:c16="http://schemas.microsoft.com/office/drawing/2014/chart" uri="{C3380CC4-5D6E-409C-BE32-E72D297353CC}">
              <c16:uniqueId val="{00000000-2907-44E0-900E-B251686FDCC0}"/>
            </c:ext>
          </c:extLst>
        </c:ser>
        <c:ser>
          <c:idx val="3"/>
          <c:order val="3"/>
          <c:tx>
            <c:strRef>
              <c:f>Analizė!$AK$2</c:f>
              <c:strCache>
                <c:ptCount val="1"/>
                <c:pt idx="0">
                  <c:v>2022</c:v>
                </c:pt>
              </c:strCache>
            </c:strRef>
          </c:tx>
          <c:spPr>
            <a:solidFill>
              <a:schemeClr val="accent4"/>
            </a:solidFill>
            <a:ln>
              <a:noFill/>
            </a:ln>
            <a:effectLst/>
          </c:spPr>
          <c:invertIfNegative val="0"/>
          <c:cat>
            <c:strRef>
              <c:f>Analizė!$AG$3:$AG$26</c:f>
              <c:strCache>
                <c:ptCount val="24"/>
                <c:pt idx="0">
                  <c:v>G2</c:v>
                </c:pt>
                <c:pt idx="1">
                  <c:v>G19</c:v>
                </c:pt>
                <c:pt idx="2">
                  <c:v>G10</c:v>
                </c:pt>
                <c:pt idx="3">
                  <c:v>G20</c:v>
                </c:pt>
                <c:pt idx="4">
                  <c:v>G1</c:v>
                </c:pt>
                <c:pt idx="5">
                  <c:v>G6</c:v>
                </c:pt>
                <c:pt idx="6">
                  <c:v>G11</c:v>
                </c:pt>
                <c:pt idx="7">
                  <c:v>G4</c:v>
                </c:pt>
                <c:pt idx="8">
                  <c:v>G12</c:v>
                </c:pt>
                <c:pt idx="9">
                  <c:v>G17</c:v>
                </c:pt>
                <c:pt idx="10">
                  <c:v>Kauno m.</c:v>
                </c:pt>
                <c:pt idx="11">
                  <c:v>G7</c:v>
                </c:pt>
                <c:pt idx="12">
                  <c:v>G8</c:v>
                </c:pt>
                <c:pt idx="13">
                  <c:v>G3</c:v>
                </c:pt>
                <c:pt idx="14">
                  <c:v>G5</c:v>
                </c:pt>
                <c:pt idx="15">
                  <c:v>G9</c:v>
                </c:pt>
                <c:pt idx="16">
                  <c:v>G16</c:v>
                </c:pt>
                <c:pt idx="17">
                  <c:v>G21</c:v>
                </c:pt>
                <c:pt idx="18">
                  <c:v>G15</c:v>
                </c:pt>
                <c:pt idx="19">
                  <c:v>G14</c:v>
                </c:pt>
                <c:pt idx="20">
                  <c:v>G13</c:v>
                </c:pt>
                <c:pt idx="21">
                  <c:v>G18</c:v>
                </c:pt>
                <c:pt idx="22">
                  <c:v>MC1</c:v>
                </c:pt>
                <c:pt idx="23">
                  <c:v>P1</c:v>
                </c:pt>
              </c:strCache>
            </c:strRef>
          </c:cat>
          <c:val>
            <c:numRef>
              <c:f>Analizė!$AK$3:$AK$26</c:f>
              <c:numCache>
                <c:formatCode>0.00%</c:formatCode>
                <c:ptCount val="24"/>
                <c:pt idx="0">
                  <c:v>0.84440000000000004</c:v>
                </c:pt>
                <c:pt idx="1">
                  <c:v>0.28570000000000001</c:v>
                </c:pt>
                <c:pt idx="2">
                  <c:v>0.84209999999999996</c:v>
                </c:pt>
                <c:pt idx="3">
                  <c:v>0.63360000000000005</c:v>
                </c:pt>
                <c:pt idx="4">
                  <c:v>0.65749999999999997</c:v>
                </c:pt>
                <c:pt idx="5">
                  <c:v>0.74</c:v>
                </c:pt>
                <c:pt idx="6">
                  <c:v>0.84619999999999995</c:v>
                </c:pt>
                <c:pt idx="7">
                  <c:v>0.82499999999999996</c:v>
                </c:pt>
                <c:pt idx="8">
                  <c:v>0.74880000000000002</c:v>
                </c:pt>
                <c:pt idx="9">
                  <c:v>0.73870000000000002</c:v>
                </c:pt>
                <c:pt idx="10" formatCode="0%">
                  <c:v>0.78</c:v>
                </c:pt>
                <c:pt idx="11">
                  <c:v>0.83330000000000004</c:v>
                </c:pt>
                <c:pt idx="12">
                  <c:v>0.79749999999999999</c:v>
                </c:pt>
                <c:pt idx="13">
                  <c:v>0.74770000000000003</c:v>
                </c:pt>
                <c:pt idx="14">
                  <c:v>0.78569999999999995</c:v>
                </c:pt>
                <c:pt idx="15">
                  <c:v>0.91180000000000005</c:v>
                </c:pt>
                <c:pt idx="16">
                  <c:v>0.64890000000000003</c:v>
                </c:pt>
                <c:pt idx="17">
                  <c:v>0.51929999999999998</c:v>
                </c:pt>
                <c:pt idx="18">
                  <c:v>0.9143</c:v>
                </c:pt>
                <c:pt idx="19">
                  <c:v>0.97929999999999995</c:v>
                </c:pt>
                <c:pt idx="20">
                  <c:v>0.94779999999999998</c:v>
                </c:pt>
                <c:pt idx="21">
                  <c:v>0.98040000000000005</c:v>
                </c:pt>
                <c:pt idx="22">
                  <c:v>0.27910000000000001</c:v>
                </c:pt>
                <c:pt idx="23">
                  <c:v>0.50009999999999999</c:v>
                </c:pt>
              </c:numCache>
            </c:numRef>
          </c:val>
          <c:extLst>
            <c:ext xmlns:c16="http://schemas.microsoft.com/office/drawing/2014/chart" uri="{C3380CC4-5D6E-409C-BE32-E72D297353CC}">
              <c16:uniqueId val="{00000001-2907-44E0-900E-B251686FDCC0}"/>
            </c:ext>
          </c:extLst>
        </c:ser>
        <c:ser>
          <c:idx val="4"/>
          <c:order val="4"/>
          <c:tx>
            <c:strRef>
              <c:f>Analizė!$AL$2</c:f>
              <c:strCache>
                <c:ptCount val="1"/>
                <c:pt idx="0">
                  <c:v>2021</c:v>
                </c:pt>
              </c:strCache>
            </c:strRef>
          </c:tx>
          <c:spPr>
            <a:solidFill>
              <a:schemeClr val="accent5"/>
            </a:solidFill>
            <a:ln>
              <a:noFill/>
            </a:ln>
            <a:effectLst/>
          </c:spPr>
          <c:invertIfNegative val="0"/>
          <c:cat>
            <c:strRef>
              <c:f>Analizė!$AG$3:$AG$26</c:f>
              <c:strCache>
                <c:ptCount val="24"/>
                <c:pt idx="0">
                  <c:v>G2</c:v>
                </c:pt>
                <c:pt idx="1">
                  <c:v>G19</c:v>
                </c:pt>
                <c:pt idx="2">
                  <c:v>G10</c:v>
                </c:pt>
                <c:pt idx="3">
                  <c:v>G20</c:v>
                </c:pt>
                <c:pt idx="4">
                  <c:v>G1</c:v>
                </c:pt>
                <c:pt idx="5">
                  <c:v>G6</c:v>
                </c:pt>
                <c:pt idx="6">
                  <c:v>G11</c:v>
                </c:pt>
                <c:pt idx="7">
                  <c:v>G4</c:v>
                </c:pt>
                <c:pt idx="8">
                  <c:v>G12</c:v>
                </c:pt>
                <c:pt idx="9">
                  <c:v>G17</c:v>
                </c:pt>
                <c:pt idx="10">
                  <c:v>Kauno m.</c:v>
                </c:pt>
                <c:pt idx="11">
                  <c:v>G7</c:v>
                </c:pt>
                <c:pt idx="12">
                  <c:v>G8</c:v>
                </c:pt>
                <c:pt idx="13">
                  <c:v>G3</c:v>
                </c:pt>
                <c:pt idx="14">
                  <c:v>G5</c:v>
                </c:pt>
                <c:pt idx="15">
                  <c:v>G9</c:v>
                </c:pt>
                <c:pt idx="16">
                  <c:v>G16</c:v>
                </c:pt>
                <c:pt idx="17">
                  <c:v>G21</c:v>
                </c:pt>
                <c:pt idx="18">
                  <c:v>G15</c:v>
                </c:pt>
                <c:pt idx="19">
                  <c:v>G14</c:v>
                </c:pt>
                <c:pt idx="20">
                  <c:v>G13</c:v>
                </c:pt>
                <c:pt idx="21">
                  <c:v>G18</c:v>
                </c:pt>
                <c:pt idx="22">
                  <c:v>MC1</c:v>
                </c:pt>
                <c:pt idx="23">
                  <c:v>P1</c:v>
                </c:pt>
              </c:strCache>
            </c:strRef>
          </c:cat>
          <c:val>
            <c:numRef>
              <c:f>Analizė!$AL$3:$AL$26</c:f>
              <c:numCache>
                <c:formatCode>0.00%</c:formatCode>
                <c:ptCount val="24"/>
                <c:pt idx="0">
                  <c:v>0.81640000000000001</c:v>
                </c:pt>
                <c:pt idx="1">
                  <c:v>0.56899999999999995</c:v>
                </c:pt>
                <c:pt idx="2">
                  <c:v>0.88570000000000004</c:v>
                </c:pt>
                <c:pt idx="3">
                  <c:v>0.85719999999999996</c:v>
                </c:pt>
                <c:pt idx="4">
                  <c:v>0.92379999999999995</c:v>
                </c:pt>
                <c:pt idx="5">
                  <c:v>0.82969999999999999</c:v>
                </c:pt>
                <c:pt idx="6">
                  <c:v>0.76770000000000005</c:v>
                </c:pt>
                <c:pt idx="7">
                  <c:v>0.86109999999999998</c:v>
                </c:pt>
                <c:pt idx="8">
                  <c:v>0.82789999999999997</c:v>
                </c:pt>
                <c:pt idx="9">
                  <c:v>0.68500000000000005</c:v>
                </c:pt>
                <c:pt idx="10">
                  <c:v>0.72970000000000002</c:v>
                </c:pt>
                <c:pt idx="11">
                  <c:v>0.89800000000000002</c:v>
                </c:pt>
                <c:pt idx="12">
                  <c:v>0.79220000000000002</c:v>
                </c:pt>
                <c:pt idx="13">
                  <c:v>0.80410000000000004</c:v>
                </c:pt>
                <c:pt idx="14" formatCode="0%">
                  <c:v>0.6</c:v>
                </c:pt>
                <c:pt idx="15">
                  <c:v>0.94850000000000001</c:v>
                </c:pt>
                <c:pt idx="16">
                  <c:v>0.86519999999999997</c:v>
                </c:pt>
                <c:pt idx="17">
                  <c:v>0.66669999999999996</c:v>
                </c:pt>
                <c:pt idx="18">
                  <c:v>0.84909999999999997</c:v>
                </c:pt>
                <c:pt idx="19">
                  <c:v>0.97709999999999997</c:v>
                </c:pt>
                <c:pt idx="20">
                  <c:v>0.9879</c:v>
                </c:pt>
                <c:pt idx="21">
                  <c:v>0.98329999999999995</c:v>
                </c:pt>
                <c:pt idx="22">
                  <c:v>0.1842</c:v>
                </c:pt>
              </c:numCache>
            </c:numRef>
          </c:val>
          <c:extLst>
            <c:ext xmlns:c16="http://schemas.microsoft.com/office/drawing/2014/chart" uri="{C3380CC4-5D6E-409C-BE32-E72D297353CC}">
              <c16:uniqueId val="{00000002-2907-44E0-900E-B251686FDCC0}"/>
            </c:ext>
          </c:extLst>
        </c:ser>
        <c:ser>
          <c:idx val="6"/>
          <c:order val="6"/>
          <c:tx>
            <c:strRef>
              <c:f>Analizė!$AN$2</c:f>
              <c:strCache>
                <c:ptCount val="1"/>
                <c:pt idx="0">
                  <c:v>2019</c:v>
                </c:pt>
              </c:strCache>
            </c:strRef>
          </c:tx>
          <c:spPr>
            <a:solidFill>
              <a:schemeClr val="accent1">
                <a:lumMod val="60000"/>
              </a:schemeClr>
            </a:solidFill>
            <a:ln>
              <a:noFill/>
            </a:ln>
            <a:effectLst/>
          </c:spPr>
          <c:invertIfNegative val="0"/>
          <c:cat>
            <c:strRef>
              <c:f>Analizė!$AG$3:$AG$26</c:f>
              <c:strCache>
                <c:ptCount val="24"/>
                <c:pt idx="0">
                  <c:v>G2</c:v>
                </c:pt>
                <c:pt idx="1">
                  <c:v>G19</c:v>
                </c:pt>
                <c:pt idx="2">
                  <c:v>G10</c:v>
                </c:pt>
                <c:pt idx="3">
                  <c:v>G20</c:v>
                </c:pt>
                <c:pt idx="4">
                  <c:v>G1</c:v>
                </c:pt>
                <c:pt idx="5">
                  <c:v>G6</c:v>
                </c:pt>
                <c:pt idx="6">
                  <c:v>G11</c:v>
                </c:pt>
                <c:pt idx="7">
                  <c:v>G4</c:v>
                </c:pt>
                <c:pt idx="8">
                  <c:v>G12</c:v>
                </c:pt>
                <c:pt idx="9">
                  <c:v>G17</c:v>
                </c:pt>
                <c:pt idx="10">
                  <c:v>Kauno m.</c:v>
                </c:pt>
                <c:pt idx="11">
                  <c:v>G7</c:v>
                </c:pt>
                <c:pt idx="12">
                  <c:v>G8</c:v>
                </c:pt>
                <c:pt idx="13">
                  <c:v>G3</c:v>
                </c:pt>
                <c:pt idx="14">
                  <c:v>G5</c:v>
                </c:pt>
                <c:pt idx="15">
                  <c:v>G9</c:v>
                </c:pt>
                <c:pt idx="16">
                  <c:v>G16</c:v>
                </c:pt>
                <c:pt idx="17">
                  <c:v>G21</c:v>
                </c:pt>
                <c:pt idx="18">
                  <c:v>G15</c:v>
                </c:pt>
                <c:pt idx="19">
                  <c:v>G14</c:v>
                </c:pt>
                <c:pt idx="20">
                  <c:v>G13</c:v>
                </c:pt>
                <c:pt idx="21">
                  <c:v>G18</c:v>
                </c:pt>
                <c:pt idx="22">
                  <c:v>MC1</c:v>
                </c:pt>
                <c:pt idx="23">
                  <c:v>P1</c:v>
                </c:pt>
              </c:strCache>
            </c:strRef>
          </c:cat>
          <c:val>
            <c:numRef>
              <c:f>Analizė!$AN$3:$AN$26</c:f>
              <c:numCache>
                <c:formatCode>0%</c:formatCode>
                <c:ptCount val="24"/>
                <c:pt idx="0">
                  <c:v>0.26300000000000001</c:v>
                </c:pt>
                <c:pt idx="1">
                  <c:v>0.36199999999999999</c:v>
                </c:pt>
                <c:pt idx="2">
                  <c:v>0.63500000000000001</c:v>
                </c:pt>
                <c:pt idx="3">
                  <c:v>0.63400000000000001</c:v>
                </c:pt>
                <c:pt idx="4">
                  <c:v>0.61699999999999999</c:v>
                </c:pt>
                <c:pt idx="5">
                  <c:v>0.57699999999999996</c:v>
                </c:pt>
                <c:pt idx="6">
                  <c:v>0.72899999999999998</c:v>
                </c:pt>
                <c:pt idx="7">
                  <c:v>0.6</c:v>
                </c:pt>
                <c:pt idx="8">
                  <c:v>0.72899999999999998</c:v>
                </c:pt>
                <c:pt idx="9">
                  <c:v>0.74399999999999999</c:v>
                </c:pt>
                <c:pt idx="10">
                  <c:v>0.76500000000000001</c:v>
                </c:pt>
                <c:pt idx="11">
                  <c:v>0.69399999999999995</c:v>
                </c:pt>
                <c:pt idx="12">
                  <c:v>0.753</c:v>
                </c:pt>
                <c:pt idx="13">
                  <c:v>0.83799999999999997</c:v>
                </c:pt>
                <c:pt idx="14">
                  <c:v>0.69199999999999995</c:v>
                </c:pt>
                <c:pt idx="15">
                  <c:v>0.81399999999999995</c:v>
                </c:pt>
                <c:pt idx="16">
                  <c:v>0.84499999999999997</c:v>
                </c:pt>
                <c:pt idx="17">
                  <c:v>0.75</c:v>
                </c:pt>
                <c:pt idx="18">
                  <c:v>0.96099999999999997</c:v>
                </c:pt>
                <c:pt idx="19">
                  <c:v>0.91400000000000003</c:v>
                </c:pt>
                <c:pt idx="20">
                  <c:v>0.91200000000000003</c:v>
                </c:pt>
                <c:pt idx="21">
                  <c:v>0.97799999999999998</c:v>
                </c:pt>
                <c:pt idx="22" formatCode="0.00%">
                  <c:v>0.188</c:v>
                </c:pt>
              </c:numCache>
            </c:numRef>
          </c:val>
          <c:extLst>
            <c:ext xmlns:c16="http://schemas.microsoft.com/office/drawing/2014/chart" uri="{C3380CC4-5D6E-409C-BE32-E72D297353CC}">
              <c16:uniqueId val="{00000003-2907-44E0-900E-B251686FDCC0}"/>
            </c:ext>
          </c:extLst>
        </c:ser>
        <c:ser>
          <c:idx val="8"/>
          <c:order val="8"/>
          <c:tx>
            <c:strRef>
              <c:f>Analizė!$AP$2</c:f>
              <c:strCache>
                <c:ptCount val="1"/>
                <c:pt idx="0">
                  <c:v>2018</c:v>
                </c:pt>
              </c:strCache>
            </c:strRef>
          </c:tx>
          <c:spPr>
            <a:solidFill>
              <a:schemeClr val="accent3">
                <a:lumMod val="60000"/>
              </a:schemeClr>
            </a:solidFill>
            <a:ln>
              <a:noFill/>
            </a:ln>
            <a:effectLst/>
          </c:spPr>
          <c:invertIfNegative val="0"/>
          <c:cat>
            <c:strRef>
              <c:f>Analizė!$AG$3:$AG$26</c:f>
              <c:strCache>
                <c:ptCount val="24"/>
                <c:pt idx="0">
                  <c:v>G2</c:v>
                </c:pt>
                <c:pt idx="1">
                  <c:v>G19</c:v>
                </c:pt>
                <c:pt idx="2">
                  <c:v>G10</c:v>
                </c:pt>
                <c:pt idx="3">
                  <c:v>G20</c:v>
                </c:pt>
                <c:pt idx="4">
                  <c:v>G1</c:v>
                </c:pt>
                <c:pt idx="5">
                  <c:v>G6</c:v>
                </c:pt>
                <c:pt idx="6">
                  <c:v>G11</c:v>
                </c:pt>
                <c:pt idx="7">
                  <c:v>G4</c:v>
                </c:pt>
                <c:pt idx="8">
                  <c:v>G12</c:v>
                </c:pt>
                <c:pt idx="9">
                  <c:v>G17</c:v>
                </c:pt>
                <c:pt idx="10">
                  <c:v>Kauno m.</c:v>
                </c:pt>
                <c:pt idx="11">
                  <c:v>G7</c:v>
                </c:pt>
                <c:pt idx="12">
                  <c:v>G8</c:v>
                </c:pt>
                <c:pt idx="13">
                  <c:v>G3</c:v>
                </c:pt>
                <c:pt idx="14">
                  <c:v>G5</c:v>
                </c:pt>
                <c:pt idx="15">
                  <c:v>G9</c:v>
                </c:pt>
                <c:pt idx="16">
                  <c:v>G16</c:v>
                </c:pt>
                <c:pt idx="17">
                  <c:v>G21</c:v>
                </c:pt>
                <c:pt idx="18">
                  <c:v>G15</c:v>
                </c:pt>
                <c:pt idx="19">
                  <c:v>G14</c:v>
                </c:pt>
                <c:pt idx="20">
                  <c:v>G13</c:v>
                </c:pt>
                <c:pt idx="21">
                  <c:v>G18</c:v>
                </c:pt>
                <c:pt idx="22">
                  <c:v>MC1</c:v>
                </c:pt>
                <c:pt idx="23">
                  <c:v>P1</c:v>
                </c:pt>
              </c:strCache>
            </c:strRef>
          </c:cat>
          <c:val>
            <c:numRef>
              <c:f>Analizė!$AP$3:$AP$26</c:f>
              <c:numCache>
                <c:formatCode>0.00%</c:formatCode>
                <c:ptCount val="24"/>
                <c:pt idx="0" formatCode="0%">
                  <c:v>0.85109999999999997</c:v>
                </c:pt>
                <c:pt idx="1">
                  <c:v>0.77329999999999999</c:v>
                </c:pt>
                <c:pt idx="2" formatCode="0%">
                  <c:v>0.66</c:v>
                </c:pt>
                <c:pt idx="3" formatCode="0%">
                  <c:v>0.58750000000000002</c:v>
                </c:pt>
                <c:pt idx="4" formatCode="0%">
                  <c:v>0.63</c:v>
                </c:pt>
                <c:pt idx="5" formatCode="0%">
                  <c:v>0.9</c:v>
                </c:pt>
                <c:pt idx="6" formatCode="0%">
                  <c:v>0.74019999999999997</c:v>
                </c:pt>
                <c:pt idx="7" formatCode="0%">
                  <c:v>0.78</c:v>
                </c:pt>
                <c:pt idx="8" formatCode="0%">
                  <c:v>0.85</c:v>
                </c:pt>
                <c:pt idx="9" formatCode="0%">
                  <c:v>0.79</c:v>
                </c:pt>
                <c:pt idx="10" formatCode="0%">
                  <c:v>0.79</c:v>
                </c:pt>
                <c:pt idx="11" formatCode="0%">
                  <c:v>0.69440000000000002</c:v>
                </c:pt>
                <c:pt idx="12" formatCode="0%">
                  <c:v>0.78569999999999995</c:v>
                </c:pt>
                <c:pt idx="13" formatCode="0%">
                  <c:v>0.76639999999999997</c:v>
                </c:pt>
                <c:pt idx="14" formatCode="0%">
                  <c:v>0.79</c:v>
                </c:pt>
                <c:pt idx="15" formatCode="0%">
                  <c:v>0.9012</c:v>
                </c:pt>
                <c:pt idx="16" formatCode="0%">
                  <c:v>0.85409999999999997</c:v>
                </c:pt>
                <c:pt idx="17" formatCode="0%">
                  <c:v>0.66</c:v>
                </c:pt>
                <c:pt idx="18" formatCode="0%">
                  <c:v>0.78790000000000004</c:v>
                </c:pt>
                <c:pt idx="19" formatCode="0%">
                  <c:v>0.86</c:v>
                </c:pt>
                <c:pt idx="20" formatCode="0%">
                  <c:v>0.9274</c:v>
                </c:pt>
                <c:pt idx="21" formatCode="0%">
                  <c:v>0.99150000000000005</c:v>
                </c:pt>
                <c:pt idx="22">
                  <c:v>0.22220000000000001</c:v>
                </c:pt>
              </c:numCache>
            </c:numRef>
          </c:val>
          <c:extLst>
            <c:ext xmlns:c16="http://schemas.microsoft.com/office/drawing/2014/chart" uri="{C3380CC4-5D6E-409C-BE32-E72D297353CC}">
              <c16:uniqueId val="{00000004-2907-44E0-900E-B251686FDCC0}"/>
            </c:ext>
          </c:extLst>
        </c:ser>
        <c:dLbls>
          <c:showLegendKey val="0"/>
          <c:showVal val="0"/>
          <c:showCatName val="0"/>
          <c:showSerName val="0"/>
          <c:showPercent val="0"/>
          <c:showBubbleSize val="0"/>
        </c:dLbls>
        <c:gapWidth val="219"/>
        <c:axId val="504764040"/>
        <c:axId val="504764368"/>
      </c:barChart>
      <c:lineChart>
        <c:grouping val="standard"/>
        <c:varyColors val="0"/>
        <c:ser>
          <c:idx val="0"/>
          <c:order val="0"/>
          <c:tx>
            <c:strRef>
              <c:f>Analizė!$AH$2</c:f>
              <c:strCache>
                <c:ptCount val="1"/>
                <c:pt idx="0">
                  <c:v>Lietuvos vidurkis 2023</c:v>
                </c:pt>
              </c:strCache>
            </c:strRef>
          </c:tx>
          <c:spPr>
            <a:ln w="28575" cap="rnd">
              <a:solidFill>
                <a:schemeClr val="accent1"/>
              </a:solidFill>
              <a:round/>
            </a:ln>
            <a:effectLst/>
          </c:spPr>
          <c:marker>
            <c:symbol val="none"/>
          </c:marker>
          <c:dLbls>
            <c:dLbl>
              <c:idx val="1"/>
              <c:layout>
                <c:manualLayout>
                  <c:x val="-3.0487804878048782E-3"/>
                  <c:y val="-0.1700833398063213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907-44E0-900E-B251686FDCC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Analizė!$AG$3:$AG$26</c:f>
              <c:strCache>
                <c:ptCount val="24"/>
                <c:pt idx="0">
                  <c:v>G2</c:v>
                </c:pt>
                <c:pt idx="1">
                  <c:v>G19</c:v>
                </c:pt>
                <c:pt idx="2">
                  <c:v>G10</c:v>
                </c:pt>
                <c:pt idx="3">
                  <c:v>G20</c:v>
                </c:pt>
                <c:pt idx="4">
                  <c:v>G1</c:v>
                </c:pt>
                <c:pt idx="5">
                  <c:v>G6</c:v>
                </c:pt>
                <c:pt idx="6">
                  <c:v>G11</c:v>
                </c:pt>
                <c:pt idx="7">
                  <c:v>G4</c:v>
                </c:pt>
                <c:pt idx="8">
                  <c:v>G12</c:v>
                </c:pt>
                <c:pt idx="9">
                  <c:v>G17</c:v>
                </c:pt>
                <c:pt idx="10">
                  <c:v>Kauno m.</c:v>
                </c:pt>
                <c:pt idx="11">
                  <c:v>G7</c:v>
                </c:pt>
                <c:pt idx="12">
                  <c:v>G8</c:v>
                </c:pt>
                <c:pt idx="13">
                  <c:v>G3</c:v>
                </c:pt>
                <c:pt idx="14">
                  <c:v>G5</c:v>
                </c:pt>
                <c:pt idx="15">
                  <c:v>G9</c:v>
                </c:pt>
                <c:pt idx="16">
                  <c:v>G16</c:v>
                </c:pt>
                <c:pt idx="17">
                  <c:v>G21</c:v>
                </c:pt>
                <c:pt idx="18">
                  <c:v>G15</c:v>
                </c:pt>
                <c:pt idx="19">
                  <c:v>G14</c:v>
                </c:pt>
                <c:pt idx="20">
                  <c:v>G13</c:v>
                </c:pt>
                <c:pt idx="21">
                  <c:v>G18</c:v>
                </c:pt>
                <c:pt idx="22">
                  <c:v>MC1</c:v>
                </c:pt>
                <c:pt idx="23">
                  <c:v>P1</c:v>
                </c:pt>
              </c:strCache>
            </c:strRef>
          </c:cat>
          <c:val>
            <c:numRef>
              <c:f>Analizė!$AH$3:$AH$26</c:f>
              <c:numCache>
                <c:formatCode>0.00%</c:formatCode>
                <c:ptCount val="24"/>
                <c:pt idx="0">
                  <c:v>0.74680000000000002</c:v>
                </c:pt>
                <c:pt idx="1">
                  <c:v>0.74680000000000002</c:v>
                </c:pt>
                <c:pt idx="2">
                  <c:v>0.74680000000000002</c:v>
                </c:pt>
                <c:pt idx="3">
                  <c:v>0.74680000000000002</c:v>
                </c:pt>
                <c:pt idx="4">
                  <c:v>0.74680000000000002</c:v>
                </c:pt>
                <c:pt idx="5">
                  <c:v>0.74680000000000002</c:v>
                </c:pt>
                <c:pt idx="6">
                  <c:v>0.74680000000000002</c:v>
                </c:pt>
                <c:pt idx="7">
                  <c:v>0.74680000000000002</c:v>
                </c:pt>
                <c:pt idx="8">
                  <c:v>0.74680000000000002</c:v>
                </c:pt>
                <c:pt idx="9">
                  <c:v>0.74680000000000002</c:v>
                </c:pt>
                <c:pt idx="10">
                  <c:v>0.74680000000000002</c:v>
                </c:pt>
                <c:pt idx="11">
                  <c:v>0.74680000000000002</c:v>
                </c:pt>
                <c:pt idx="12">
                  <c:v>0.74680000000000002</c:v>
                </c:pt>
                <c:pt idx="13">
                  <c:v>0.74680000000000002</c:v>
                </c:pt>
                <c:pt idx="14">
                  <c:v>0.74680000000000002</c:v>
                </c:pt>
                <c:pt idx="15">
                  <c:v>0.74680000000000002</c:v>
                </c:pt>
                <c:pt idx="16">
                  <c:v>0.74680000000000002</c:v>
                </c:pt>
                <c:pt idx="17">
                  <c:v>0.74680000000000002</c:v>
                </c:pt>
                <c:pt idx="18">
                  <c:v>0.74680000000000002</c:v>
                </c:pt>
                <c:pt idx="19">
                  <c:v>0.74680000000000002</c:v>
                </c:pt>
                <c:pt idx="20">
                  <c:v>0.74680000000000002</c:v>
                </c:pt>
                <c:pt idx="21">
                  <c:v>0.74680000000000002</c:v>
                </c:pt>
                <c:pt idx="22">
                  <c:v>0.74680000000000002</c:v>
                </c:pt>
                <c:pt idx="23">
                  <c:v>0.74680000000000002</c:v>
                </c:pt>
              </c:numCache>
            </c:numRef>
          </c:val>
          <c:smooth val="0"/>
          <c:extLst>
            <c:ext xmlns:c16="http://schemas.microsoft.com/office/drawing/2014/chart" uri="{C3380CC4-5D6E-409C-BE32-E72D297353CC}">
              <c16:uniqueId val="{00000005-2907-44E0-900E-B251686FDCC0}"/>
            </c:ext>
          </c:extLst>
        </c:ser>
        <c:ser>
          <c:idx val="2"/>
          <c:order val="2"/>
          <c:tx>
            <c:strRef>
              <c:f>Analizė!$AJ$2</c:f>
              <c:strCache>
                <c:ptCount val="1"/>
                <c:pt idx="0">
                  <c:v>Lietuvos  vidurkis 2022</c:v>
                </c:pt>
              </c:strCache>
            </c:strRef>
          </c:tx>
          <c:spPr>
            <a:ln w="28575" cap="rnd">
              <a:solidFill>
                <a:schemeClr val="accent3"/>
              </a:solidFill>
              <a:round/>
            </a:ln>
            <a:effectLst/>
          </c:spPr>
          <c:marker>
            <c:symbol val="none"/>
          </c:marker>
          <c:dLbls>
            <c:dLbl>
              <c:idx val="4"/>
              <c:layout>
                <c:manualLayout>
                  <c:x val="2.2357723577235773E-2"/>
                  <c:y val="-0.1727000065725724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907-44E0-900E-B251686FDCC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Analizė!$AG$3:$AG$26</c:f>
              <c:strCache>
                <c:ptCount val="24"/>
                <c:pt idx="0">
                  <c:v>G2</c:v>
                </c:pt>
                <c:pt idx="1">
                  <c:v>G19</c:v>
                </c:pt>
                <c:pt idx="2">
                  <c:v>G10</c:v>
                </c:pt>
                <c:pt idx="3">
                  <c:v>G20</c:v>
                </c:pt>
                <c:pt idx="4">
                  <c:v>G1</c:v>
                </c:pt>
                <c:pt idx="5">
                  <c:v>G6</c:v>
                </c:pt>
                <c:pt idx="6">
                  <c:v>G11</c:v>
                </c:pt>
                <c:pt idx="7">
                  <c:v>G4</c:v>
                </c:pt>
                <c:pt idx="8">
                  <c:v>G12</c:v>
                </c:pt>
                <c:pt idx="9">
                  <c:v>G17</c:v>
                </c:pt>
                <c:pt idx="10">
                  <c:v>Kauno m.</c:v>
                </c:pt>
                <c:pt idx="11">
                  <c:v>G7</c:v>
                </c:pt>
                <c:pt idx="12">
                  <c:v>G8</c:v>
                </c:pt>
                <c:pt idx="13">
                  <c:v>G3</c:v>
                </c:pt>
                <c:pt idx="14">
                  <c:v>G5</c:v>
                </c:pt>
                <c:pt idx="15">
                  <c:v>G9</c:v>
                </c:pt>
                <c:pt idx="16">
                  <c:v>G16</c:v>
                </c:pt>
                <c:pt idx="17">
                  <c:v>G21</c:v>
                </c:pt>
                <c:pt idx="18">
                  <c:v>G15</c:v>
                </c:pt>
                <c:pt idx="19">
                  <c:v>G14</c:v>
                </c:pt>
                <c:pt idx="20">
                  <c:v>G13</c:v>
                </c:pt>
                <c:pt idx="21">
                  <c:v>G18</c:v>
                </c:pt>
                <c:pt idx="22">
                  <c:v>MC1</c:v>
                </c:pt>
                <c:pt idx="23">
                  <c:v>P1</c:v>
                </c:pt>
              </c:strCache>
            </c:strRef>
          </c:cat>
          <c:val>
            <c:numRef>
              <c:f>Analizė!$AJ$3:$AJ$26</c:f>
              <c:numCache>
                <c:formatCode>0%</c:formatCode>
                <c:ptCount val="24"/>
                <c:pt idx="0">
                  <c:v>0.68</c:v>
                </c:pt>
                <c:pt idx="1">
                  <c:v>0.68</c:v>
                </c:pt>
                <c:pt idx="2">
                  <c:v>0.68</c:v>
                </c:pt>
                <c:pt idx="3">
                  <c:v>0.68</c:v>
                </c:pt>
                <c:pt idx="4">
                  <c:v>0.68</c:v>
                </c:pt>
                <c:pt idx="5">
                  <c:v>0.68</c:v>
                </c:pt>
                <c:pt idx="6">
                  <c:v>0.68</c:v>
                </c:pt>
                <c:pt idx="7">
                  <c:v>0.68</c:v>
                </c:pt>
                <c:pt idx="8">
                  <c:v>0.68</c:v>
                </c:pt>
                <c:pt idx="9">
                  <c:v>0.68</c:v>
                </c:pt>
                <c:pt idx="10">
                  <c:v>0.68</c:v>
                </c:pt>
                <c:pt idx="11">
                  <c:v>0.68</c:v>
                </c:pt>
                <c:pt idx="12">
                  <c:v>0.68</c:v>
                </c:pt>
                <c:pt idx="13">
                  <c:v>0.68</c:v>
                </c:pt>
                <c:pt idx="14">
                  <c:v>0.68</c:v>
                </c:pt>
                <c:pt idx="15">
                  <c:v>0.68</c:v>
                </c:pt>
                <c:pt idx="16">
                  <c:v>0.68</c:v>
                </c:pt>
                <c:pt idx="17">
                  <c:v>0.68</c:v>
                </c:pt>
                <c:pt idx="18">
                  <c:v>0.68</c:v>
                </c:pt>
                <c:pt idx="19">
                  <c:v>0.68</c:v>
                </c:pt>
                <c:pt idx="20">
                  <c:v>0.68</c:v>
                </c:pt>
                <c:pt idx="21">
                  <c:v>0.68</c:v>
                </c:pt>
                <c:pt idx="22">
                  <c:v>0.68</c:v>
                </c:pt>
                <c:pt idx="23">
                  <c:v>0.68</c:v>
                </c:pt>
              </c:numCache>
            </c:numRef>
          </c:val>
          <c:smooth val="0"/>
          <c:extLst>
            <c:ext xmlns:c16="http://schemas.microsoft.com/office/drawing/2014/chart" uri="{C3380CC4-5D6E-409C-BE32-E72D297353CC}">
              <c16:uniqueId val="{00000006-2907-44E0-900E-B251686FDCC0}"/>
            </c:ext>
          </c:extLst>
        </c:ser>
        <c:ser>
          <c:idx val="5"/>
          <c:order val="5"/>
          <c:tx>
            <c:strRef>
              <c:f>Analizė!$AM$2</c:f>
              <c:strCache>
                <c:ptCount val="1"/>
                <c:pt idx="0">
                  <c:v>Lietuvos  vidurkis 2021</c:v>
                </c:pt>
              </c:strCache>
            </c:strRef>
          </c:tx>
          <c:spPr>
            <a:ln w="28575" cap="rnd">
              <a:solidFill>
                <a:schemeClr val="accent6"/>
              </a:solidFill>
              <a:round/>
            </a:ln>
            <a:effectLst/>
          </c:spPr>
          <c:marker>
            <c:symbol val="none"/>
          </c:marker>
          <c:dLbls>
            <c:dLbl>
              <c:idx val="3"/>
              <c:layout>
                <c:manualLayout>
                  <c:x val="-9.1463414634146336E-3"/>
                  <c:y val="-0.1543833392088147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907-44E0-900E-B251686FDCC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Analizė!$AG$3:$AG$26</c:f>
              <c:strCache>
                <c:ptCount val="24"/>
                <c:pt idx="0">
                  <c:v>G2</c:v>
                </c:pt>
                <c:pt idx="1">
                  <c:v>G19</c:v>
                </c:pt>
                <c:pt idx="2">
                  <c:v>G10</c:v>
                </c:pt>
                <c:pt idx="3">
                  <c:v>G20</c:v>
                </c:pt>
                <c:pt idx="4">
                  <c:v>G1</c:v>
                </c:pt>
                <c:pt idx="5">
                  <c:v>G6</c:v>
                </c:pt>
                <c:pt idx="6">
                  <c:v>G11</c:v>
                </c:pt>
                <c:pt idx="7">
                  <c:v>G4</c:v>
                </c:pt>
                <c:pt idx="8">
                  <c:v>G12</c:v>
                </c:pt>
                <c:pt idx="9">
                  <c:v>G17</c:v>
                </c:pt>
                <c:pt idx="10">
                  <c:v>Kauno m.</c:v>
                </c:pt>
                <c:pt idx="11">
                  <c:v>G7</c:v>
                </c:pt>
                <c:pt idx="12">
                  <c:v>G8</c:v>
                </c:pt>
                <c:pt idx="13">
                  <c:v>G3</c:v>
                </c:pt>
                <c:pt idx="14">
                  <c:v>G5</c:v>
                </c:pt>
                <c:pt idx="15">
                  <c:v>G9</c:v>
                </c:pt>
                <c:pt idx="16">
                  <c:v>G16</c:v>
                </c:pt>
                <c:pt idx="17">
                  <c:v>G21</c:v>
                </c:pt>
                <c:pt idx="18">
                  <c:v>G15</c:v>
                </c:pt>
                <c:pt idx="19">
                  <c:v>G14</c:v>
                </c:pt>
                <c:pt idx="20">
                  <c:v>G13</c:v>
                </c:pt>
                <c:pt idx="21">
                  <c:v>G18</c:v>
                </c:pt>
                <c:pt idx="22">
                  <c:v>MC1</c:v>
                </c:pt>
                <c:pt idx="23">
                  <c:v>P1</c:v>
                </c:pt>
              </c:strCache>
            </c:strRef>
          </c:cat>
          <c:val>
            <c:numRef>
              <c:f>Analizė!$AM$3:$AM$26</c:f>
              <c:numCache>
                <c:formatCode>0.00%</c:formatCode>
                <c:ptCount val="24"/>
                <c:pt idx="0">
                  <c:v>0.73</c:v>
                </c:pt>
                <c:pt idx="1">
                  <c:v>0.73</c:v>
                </c:pt>
                <c:pt idx="2">
                  <c:v>0.73</c:v>
                </c:pt>
                <c:pt idx="3">
                  <c:v>0.73</c:v>
                </c:pt>
                <c:pt idx="4">
                  <c:v>0.73</c:v>
                </c:pt>
                <c:pt idx="5">
                  <c:v>0.73</c:v>
                </c:pt>
                <c:pt idx="6">
                  <c:v>0.73</c:v>
                </c:pt>
                <c:pt idx="7">
                  <c:v>0.73</c:v>
                </c:pt>
                <c:pt idx="8">
                  <c:v>0.73</c:v>
                </c:pt>
                <c:pt idx="9">
                  <c:v>0.73</c:v>
                </c:pt>
                <c:pt idx="10">
                  <c:v>0.73</c:v>
                </c:pt>
                <c:pt idx="11">
                  <c:v>0.73</c:v>
                </c:pt>
                <c:pt idx="12">
                  <c:v>0.73</c:v>
                </c:pt>
                <c:pt idx="13">
                  <c:v>0.73</c:v>
                </c:pt>
                <c:pt idx="14">
                  <c:v>0.73</c:v>
                </c:pt>
                <c:pt idx="15">
                  <c:v>0.73</c:v>
                </c:pt>
                <c:pt idx="16">
                  <c:v>0.73</c:v>
                </c:pt>
                <c:pt idx="17">
                  <c:v>0.73</c:v>
                </c:pt>
                <c:pt idx="18">
                  <c:v>0.73</c:v>
                </c:pt>
                <c:pt idx="19">
                  <c:v>0.73</c:v>
                </c:pt>
                <c:pt idx="20">
                  <c:v>0.73</c:v>
                </c:pt>
                <c:pt idx="21">
                  <c:v>0.73</c:v>
                </c:pt>
                <c:pt idx="22">
                  <c:v>0.73</c:v>
                </c:pt>
                <c:pt idx="23">
                  <c:v>0.73</c:v>
                </c:pt>
              </c:numCache>
            </c:numRef>
          </c:val>
          <c:smooth val="0"/>
          <c:extLst>
            <c:ext xmlns:c16="http://schemas.microsoft.com/office/drawing/2014/chart" uri="{C3380CC4-5D6E-409C-BE32-E72D297353CC}">
              <c16:uniqueId val="{00000007-2907-44E0-900E-B251686FDCC0}"/>
            </c:ext>
          </c:extLst>
        </c:ser>
        <c:ser>
          <c:idx val="7"/>
          <c:order val="7"/>
          <c:tx>
            <c:strRef>
              <c:f>Analizė!$AO$2</c:f>
              <c:strCache>
                <c:ptCount val="1"/>
                <c:pt idx="0">
                  <c:v>Lietuvos  vidurkis 2019</c:v>
                </c:pt>
              </c:strCache>
            </c:strRef>
          </c:tx>
          <c:spPr>
            <a:ln w="28575" cap="rnd">
              <a:solidFill>
                <a:schemeClr val="accent2">
                  <a:lumMod val="60000"/>
                </a:schemeClr>
              </a:solidFill>
              <a:round/>
            </a:ln>
            <a:effectLst/>
          </c:spPr>
          <c:marker>
            <c:symbol val="none"/>
          </c:marker>
          <c:dLbls>
            <c:dLbl>
              <c:idx val="21"/>
              <c:layout>
                <c:manualLayout>
                  <c:x val="2.2357723577235773E-2"/>
                  <c:y val="0.1596166727413169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2907-44E0-900E-B251686FDCC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Analizė!$AG$3:$AG$26</c:f>
              <c:strCache>
                <c:ptCount val="24"/>
                <c:pt idx="0">
                  <c:v>G2</c:v>
                </c:pt>
                <c:pt idx="1">
                  <c:v>G19</c:v>
                </c:pt>
                <c:pt idx="2">
                  <c:v>G10</c:v>
                </c:pt>
                <c:pt idx="3">
                  <c:v>G20</c:v>
                </c:pt>
                <c:pt idx="4">
                  <c:v>G1</c:v>
                </c:pt>
                <c:pt idx="5">
                  <c:v>G6</c:v>
                </c:pt>
                <c:pt idx="6">
                  <c:v>G11</c:v>
                </c:pt>
                <c:pt idx="7">
                  <c:v>G4</c:v>
                </c:pt>
                <c:pt idx="8">
                  <c:v>G12</c:v>
                </c:pt>
                <c:pt idx="9">
                  <c:v>G17</c:v>
                </c:pt>
                <c:pt idx="10">
                  <c:v>Kauno m.</c:v>
                </c:pt>
                <c:pt idx="11">
                  <c:v>G7</c:v>
                </c:pt>
                <c:pt idx="12">
                  <c:v>G8</c:v>
                </c:pt>
                <c:pt idx="13">
                  <c:v>G3</c:v>
                </c:pt>
                <c:pt idx="14">
                  <c:v>G5</c:v>
                </c:pt>
                <c:pt idx="15">
                  <c:v>G9</c:v>
                </c:pt>
                <c:pt idx="16">
                  <c:v>G16</c:v>
                </c:pt>
                <c:pt idx="17">
                  <c:v>G21</c:v>
                </c:pt>
                <c:pt idx="18">
                  <c:v>G15</c:v>
                </c:pt>
                <c:pt idx="19">
                  <c:v>G14</c:v>
                </c:pt>
                <c:pt idx="20">
                  <c:v>G13</c:v>
                </c:pt>
                <c:pt idx="21">
                  <c:v>G18</c:v>
                </c:pt>
                <c:pt idx="22">
                  <c:v>MC1</c:v>
                </c:pt>
                <c:pt idx="23">
                  <c:v>P1</c:v>
                </c:pt>
              </c:strCache>
            </c:strRef>
          </c:cat>
          <c:val>
            <c:numRef>
              <c:f>Analizė!$AO$3:$AO$26</c:f>
              <c:numCache>
                <c:formatCode>0%</c:formatCode>
                <c:ptCount val="24"/>
                <c:pt idx="0">
                  <c:v>0.65</c:v>
                </c:pt>
                <c:pt idx="1">
                  <c:v>0.65</c:v>
                </c:pt>
                <c:pt idx="2">
                  <c:v>0.65</c:v>
                </c:pt>
                <c:pt idx="3">
                  <c:v>0.65</c:v>
                </c:pt>
                <c:pt idx="4">
                  <c:v>0.65</c:v>
                </c:pt>
                <c:pt idx="5">
                  <c:v>0.65</c:v>
                </c:pt>
                <c:pt idx="6">
                  <c:v>0.65</c:v>
                </c:pt>
                <c:pt idx="7">
                  <c:v>0.65</c:v>
                </c:pt>
                <c:pt idx="8">
                  <c:v>0.65</c:v>
                </c:pt>
                <c:pt idx="9">
                  <c:v>0.65</c:v>
                </c:pt>
                <c:pt idx="10">
                  <c:v>0.65</c:v>
                </c:pt>
                <c:pt idx="11">
                  <c:v>0.65</c:v>
                </c:pt>
                <c:pt idx="12">
                  <c:v>0.65</c:v>
                </c:pt>
                <c:pt idx="13">
                  <c:v>0.65</c:v>
                </c:pt>
                <c:pt idx="14">
                  <c:v>0.65</c:v>
                </c:pt>
                <c:pt idx="15">
                  <c:v>0.65</c:v>
                </c:pt>
                <c:pt idx="16">
                  <c:v>0.65</c:v>
                </c:pt>
                <c:pt idx="17">
                  <c:v>0.65</c:v>
                </c:pt>
                <c:pt idx="18">
                  <c:v>0.65</c:v>
                </c:pt>
                <c:pt idx="19">
                  <c:v>0.65</c:v>
                </c:pt>
                <c:pt idx="20">
                  <c:v>0.65</c:v>
                </c:pt>
                <c:pt idx="21">
                  <c:v>0.65</c:v>
                </c:pt>
                <c:pt idx="22">
                  <c:v>0.65</c:v>
                </c:pt>
                <c:pt idx="23">
                  <c:v>0.65</c:v>
                </c:pt>
              </c:numCache>
            </c:numRef>
          </c:val>
          <c:smooth val="0"/>
          <c:extLst>
            <c:ext xmlns:c16="http://schemas.microsoft.com/office/drawing/2014/chart" uri="{C3380CC4-5D6E-409C-BE32-E72D297353CC}">
              <c16:uniqueId val="{00000008-2907-44E0-900E-B251686FDCC0}"/>
            </c:ext>
          </c:extLst>
        </c:ser>
        <c:ser>
          <c:idx val="9"/>
          <c:order val="9"/>
          <c:tx>
            <c:strRef>
              <c:f>Analizė!$AQ$2</c:f>
              <c:strCache>
                <c:ptCount val="1"/>
                <c:pt idx="0">
                  <c:v>Lietuvos vidurkis 2018</c:v>
                </c:pt>
              </c:strCache>
            </c:strRef>
          </c:tx>
          <c:spPr>
            <a:ln w="28575" cap="rnd">
              <a:solidFill>
                <a:schemeClr val="accent4">
                  <a:lumMod val="60000"/>
                </a:schemeClr>
              </a:solidFill>
              <a:round/>
            </a:ln>
            <a:effectLst/>
          </c:spPr>
          <c:marker>
            <c:symbol val="none"/>
          </c:marker>
          <c:dLbls>
            <c:dLbl>
              <c:idx val="22"/>
              <c:layout>
                <c:manualLayout>
                  <c:x val="-6.0975609756097563E-3"/>
                  <c:y val="-0.2328833421963477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907-44E0-900E-B251686FDCC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Analizė!$AG$3:$AG$26</c:f>
              <c:strCache>
                <c:ptCount val="24"/>
                <c:pt idx="0">
                  <c:v>G2</c:v>
                </c:pt>
                <c:pt idx="1">
                  <c:v>G19</c:v>
                </c:pt>
                <c:pt idx="2">
                  <c:v>G10</c:v>
                </c:pt>
                <c:pt idx="3">
                  <c:v>G20</c:v>
                </c:pt>
                <c:pt idx="4">
                  <c:v>G1</c:v>
                </c:pt>
                <c:pt idx="5">
                  <c:v>G6</c:v>
                </c:pt>
                <c:pt idx="6">
                  <c:v>G11</c:v>
                </c:pt>
                <c:pt idx="7">
                  <c:v>G4</c:v>
                </c:pt>
                <c:pt idx="8">
                  <c:v>G12</c:v>
                </c:pt>
                <c:pt idx="9">
                  <c:v>G17</c:v>
                </c:pt>
                <c:pt idx="10">
                  <c:v>Kauno m.</c:v>
                </c:pt>
                <c:pt idx="11">
                  <c:v>G7</c:v>
                </c:pt>
                <c:pt idx="12">
                  <c:v>G8</c:v>
                </c:pt>
                <c:pt idx="13">
                  <c:v>G3</c:v>
                </c:pt>
                <c:pt idx="14">
                  <c:v>G5</c:v>
                </c:pt>
                <c:pt idx="15">
                  <c:v>G9</c:v>
                </c:pt>
                <c:pt idx="16">
                  <c:v>G16</c:v>
                </c:pt>
                <c:pt idx="17">
                  <c:v>G21</c:v>
                </c:pt>
                <c:pt idx="18">
                  <c:v>G15</c:v>
                </c:pt>
                <c:pt idx="19">
                  <c:v>G14</c:v>
                </c:pt>
                <c:pt idx="20">
                  <c:v>G13</c:v>
                </c:pt>
                <c:pt idx="21">
                  <c:v>G18</c:v>
                </c:pt>
                <c:pt idx="22">
                  <c:v>MC1</c:v>
                </c:pt>
                <c:pt idx="23">
                  <c:v>P1</c:v>
                </c:pt>
              </c:strCache>
            </c:strRef>
          </c:cat>
          <c:val>
            <c:numRef>
              <c:f>Analizė!$AQ$3:$AQ$26</c:f>
              <c:numCache>
                <c:formatCode>0%</c:formatCode>
                <c:ptCount val="24"/>
                <c:pt idx="0">
                  <c:v>0.66</c:v>
                </c:pt>
                <c:pt idx="1">
                  <c:v>0.66</c:v>
                </c:pt>
                <c:pt idx="2">
                  <c:v>0.66</c:v>
                </c:pt>
                <c:pt idx="3">
                  <c:v>0.66</c:v>
                </c:pt>
                <c:pt idx="4">
                  <c:v>0.66</c:v>
                </c:pt>
                <c:pt idx="5">
                  <c:v>0.66</c:v>
                </c:pt>
                <c:pt idx="6">
                  <c:v>0.66</c:v>
                </c:pt>
                <c:pt idx="7">
                  <c:v>0.66</c:v>
                </c:pt>
                <c:pt idx="8">
                  <c:v>0.66</c:v>
                </c:pt>
                <c:pt idx="9">
                  <c:v>0.66</c:v>
                </c:pt>
                <c:pt idx="10">
                  <c:v>0.66</c:v>
                </c:pt>
                <c:pt idx="11">
                  <c:v>0.66</c:v>
                </c:pt>
                <c:pt idx="12">
                  <c:v>0.66</c:v>
                </c:pt>
                <c:pt idx="13">
                  <c:v>0.66</c:v>
                </c:pt>
                <c:pt idx="14">
                  <c:v>0.66</c:v>
                </c:pt>
                <c:pt idx="15">
                  <c:v>0.66</c:v>
                </c:pt>
                <c:pt idx="16">
                  <c:v>0.66</c:v>
                </c:pt>
                <c:pt idx="17">
                  <c:v>0.66</c:v>
                </c:pt>
                <c:pt idx="18">
                  <c:v>0.66</c:v>
                </c:pt>
                <c:pt idx="19">
                  <c:v>0.66</c:v>
                </c:pt>
                <c:pt idx="20">
                  <c:v>0.66</c:v>
                </c:pt>
                <c:pt idx="21">
                  <c:v>0.66</c:v>
                </c:pt>
                <c:pt idx="22">
                  <c:v>0.66</c:v>
                </c:pt>
                <c:pt idx="23">
                  <c:v>0.66</c:v>
                </c:pt>
              </c:numCache>
            </c:numRef>
          </c:val>
          <c:smooth val="0"/>
          <c:extLst>
            <c:ext xmlns:c16="http://schemas.microsoft.com/office/drawing/2014/chart" uri="{C3380CC4-5D6E-409C-BE32-E72D297353CC}">
              <c16:uniqueId val="{00000009-2907-44E0-900E-B251686FDCC0}"/>
            </c:ext>
          </c:extLst>
        </c:ser>
        <c:dLbls>
          <c:showLegendKey val="0"/>
          <c:showVal val="0"/>
          <c:showCatName val="0"/>
          <c:showSerName val="0"/>
          <c:showPercent val="0"/>
          <c:showBubbleSize val="0"/>
        </c:dLbls>
        <c:marker val="1"/>
        <c:smooth val="0"/>
        <c:axId val="504764040"/>
        <c:axId val="504764368"/>
      </c:lineChart>
      <c:catAx>
        <c:axId val="50476404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04764368"/>
        <c:crossesAt val="0"/>
        <c:auto val="1"/>
        <c:lblAlgn val="ctr"/>
        <c:lblOffset val="100"/>
        <c:noMultiLvlLbl val="0"/>
      </c:catAx>
      <c:valAx>
        <c:axId val="50476436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04764040"/>
        <c:crosses val="autoZero"/>
        <c:crossBetween val="between"/>
      </c:valAx>
      <c:spPr>
        <a:noFill/>
        <a:ln>
          <a:noFill/>
        </a:ln>
        <a:effectLst/>
      </c:spPr>
    </c:plotArea>
    <c:legend>
      <c:legendPos val="b"/>
      <c:layout>
        <c:manualLayout>
          <c:xMode val="edge"/>
          <c:yMode val="edge"/>
          <c:x val="1.7284670652492295E-2"/>
          <c:y val="0.88734775686756551"/>
          <c:w val="0.96871284825720638"/>
          <c:h val="9.69522425349278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00288382436696E-2"/>
          <c:y val="2.7806740091057222E-3"/>
          <c:w val="0.98263024670710652"/>
          <c:h val="0.82816310426564155"/>
        </c:manualLayout>
      </c:layout>
      <c:barChart>
        <c:barDir val="col"/>
        <c:grouping val="clustered"/>
        <c:varyColors val="0"/>
        <c:ser>
          <c:idx val="0"/>
          <c:order val="0"/>
          <c:tx>
            <c:strRef>
              <c:f>Analize_Skaitymas_!$D$2</c:f>
              <c:strCache>
                <c:ptCount val="1"/>
                <c:pt idx="0">
                  <c:v>Rezultato procentais vidurkis</c:v>
                </c:pt>
              </c:strCache>
            </c:strRef>
          </c:tx>
          <c:spPr>
            <a:solidFill>
              <a:schemeClr val="accent1"/>
            </a:solidFill>
            <a:ln>
              <a:noFill/>
            </a:ln>
            <a:effectLst/>
          </c:spPr>
          <c:invertIfNegative val="0"/>
          <c:cat>
            <c:strRef>
              <c:f>Analize_Skaitymas_!$C$3:$C$48</c:f>
              <c:strCache>
                <c:ptCount val="46"/>
                <c:pt idx="0">
                  <c:v>SP2</c:v>
                </c:pt>
                <c:pt idx="1">
                  <c:v>PR17</c:v>
                </c:pt>
                <c:pt idx="2">
                  <c:v>PR6</c:v>
                </c:pt>
                <c:pt idx="3">
                  <c:v>G9</c:v>
                </c:pt>
                <c:pt idx="4">
                  <c:v>G7</c:v>
                </c:pt>
                <c:pt idx="5">
                  <c:v>PR1</c:v>
                </c:pt>
                <c:pt idx="6">
                  <c:v>P4</c:v>
                </c:pt>
                <c:pt idx="7">
                  <c:v>MD2</c:v>
                </c:pt>
                <c:pt idx="8">
                  <c:v>G8</c:v>
                </c:pt>
                <c:pt idx="9">
                  <c:v>PG4</c:v>
                </c:pt>
                <c:pt idx="10">
                  <c:v>P3</c:v>
                </c:pt>
                <c:pt idx="11">
                  <c:v>MD1</c:v>
                </c:pt>
                <c:pt idx="12">
                  <c:v>PR4</c:v>
                </c:pt>
                <c:pt idx="13">
                  <c:v>PR5</c:v>
                </c:pt>
                <c:pt idx="14">
                  <c:v>G21</c:v>
                </c:pt>
                <c:pt idx="15">
                  <c:v>P2</c:v>
                </c:pt>
                <c:pt idx="16">
                  <c:v>PR3</c:v>
                </c:pt>
                <c:pt idx="17">
                  <c:v>G5</c:v>
                </c:pt>
                <c:pt idx="18">
                  <c:v>PG2</c:v>
                </c:pt>
                <c:pt idx="19">
                  <c:v>PR2</c:v>
                </c:pt>
                <c:pt idx="20">
                  <c:v>MD4</c:v>
                </c:pt>
                <c:pt idx="21">
                  <c:v>PG6</c:v>
                </c:pt>
                <c:pt idx="22">
                  <c:v>PG14</c:v>
                </c:pt>
                <c:pt idx="23">
                  <c:v>PG11</c:v>
                </c:pt>
                <c:pt idx="24">
                  <c:v>G4</c:v>
                </c:pt>
                <c:pt idx="25">
                  <c:v>PG3</c:v>
                </c:pt>
                <c:pt idx="26">
                  <c:v>PG5</c:v>
                </c:pt>
                <c:pt idx="27">
                  <c:v>P6</c:v>
                </c:pt>
                <c:pt idx="28">
                  <c:v>PG1</c:v>
                </c:pt>
                <c:pt idx="29">
                  <c:v>PG13</c:v>
                </c:pt>
                <c:pt idx="30">
                  <c:v>G3</c:v>
                </c:pt>
                <c:pt idx="31">
                  <c:v>PG15</c:v>
                </c:pt>
                <c:pt idx="32">
                  <c:v>PG9</c:v>
                </c:pt>
                <c:pt idx="33">
                  <c:v>PG10</c:v>
                </c:pt>
                <c:pt idx="34">
                  <c:v>PG16</c:v>
                </c:pt>
                <c:pt idx="35">
                  <c:v>G1</c:v>
                </c:pt>
                <c:pt idx="36">
                  <c:v>P1</c:v>
                </c:pt>
                <c:pt idx="37">
                  <c:v>PG12</c:v>
                </c:pt>
                <c:pt idx="38">
                  <c:v>MD3</c:v>
                </c:pt>
                <c:pt idx="39">
                  <c:v>PG8</c:v>
                </c:pt>
                <c:pt idx="40">
                  <c:v>P5</c:v>
                </c:pt>
                <c:pt idx="41">
                  <c:v>MD5</c:v>
                </c:pt>
                <c:pt idx="42">
                  <c:v>G2</c:v>
                </c:pt>
                <c:pt idx="43">
                  <c:v>PG7</c:v>
                </c:pt>
                <c:pt idx="44">
                  <c:v>G6</c:v>
                </c:pt>
                <c:pt idx="45">
                  <c:v>SP3</c:v>
                </c:pt>
              </c:strCache>
            </c:strRef>
          </c:cat>
          <c:val>
            <c:numRef>
              <c:f>Analize_Skaitymas_!$D$3:$D$48</c:f>
              <c:numCache>
                <c:formatCode>General</c:formatCode>
                <c:ptCount val="46"/>
                <c:pt idx="0">
                  <c:v>96.7</c:v>
                </c:pt>
                <c:pt idx="1">
                  <c:v>79</c:v>
                </c:pt>
                <c:pt idx="2">
                  <c:v>78.099999999999994</c:v>
                </c:pt>
                <c:pt idx="3">
                  <c:v>75.900000000000006</c:v>
                </c:pt>
                <c:pt idx="4">
                  <c:v>75.400000000000006</c:v>
                </c:pt>
                <c:pt idx="5">
                  <c:v>75.2</c:v>
                </c:pt>
                <c:pt idx="6">
                  <c:v>75.099999999999994</c:v>
                </c:pt>
                <c:pt idx="7">
                  <c:v>74</c:v>
                </c:pt>
                <c:pt idx="8">
                  <c:v>73.900000000000006</c:v>
                </c:pt>
                <c:pt idx="9">
                  <c:v>73.7</c:v>
                </c:pt>
                <c:pt idx="10">
                  <c:v>72.5</c:v>
                </c:pt>
                <c:pt idx="11">
                  <c:v>72.5</c:v>
                </c:pt>
                <c:pt idx="12">
                  <c:v>72.400000000000006</c:v>
                </c:pt>
                <c:pt idx="13">
                  <c:v>71.5</c:v>
                </c:pt>
                <c:pt idx="14">
                  <c:v>71.3</c:v>
                </c:pt>
                <c:pt idx="15">
                  <c:v>69.7</c:v>
                </c:pt>
                <c:pt idx="16">
                  <c:v>69.599999999999994</c:v>
                </c:pt>
                <c:pt idx="17">
                  <c:v>69.400000000000006</c:v>
                </c:pt>
                <c:pt idx="18">
                  <c:v>69.2</c:v>
                </c:pt>
                <c:pt idx="19">
                  <c:v>69</c:v>
                </c:pt>
                <c:pt idx="20">
                  <c:v>67.8</c:v>
                </c:pt>
                <c:pt idx="21">
                  <c:v>67.7</c:v>
                </c:pt>
                <c:pt idx="22">
                  <c:v>67.599999999999994</c:v>
                </c:pt>
                <c:pt idx="23">
                  <c:v>67.5</c:v>
                </c:pt>
                <c:pt idx="24">
                  <c:v>67.5</c:v>
                </c:pt>
                <c:pt idx="25">
                  <c:v>66.400000000000006</c:v>
                </c:pt>
                <c:pt idx="26">
                  <c:v>65.900000000000006</c:v>
                </c:pt>
                <c:pt idx="27">
                  <c:v>65.8</c:v>
                </c:pt>
                <c:pt idx="28">
                  <c:v>65.7</c:v>
                </c:pt>
                <c:pt idx="29">
                  <c:v>65.2</c:v>
                </c:pt>
                <c:pt idx="30">
                  <c:v>65</c:v>
                </c:pt>
                <c:pt idx="31">
                  <c:v>64.5</c:v>
                </c:pt>
                <c:pt idx="32">
                  <c:v>64.3</c:v>
                </c:pt>
                <c:pt idx="33">
                  <c:v>63.9</c:v>
                </c:pt>
                <c:pt idx="34">
                  <c:v>62.7</c:v>
                </c:pt>
                <c:pt idx="35">
                  <c:v>62.5</c:v>
                </c:pt>
                <c:pt idx="36">
                  <c:v>62.2</c:v>
                </c:pt>
                <c:pt idx="37">
                  <c:v>62.1</c:v>
                </c:pt>
                <c:pt idx="38">
                  <c:v>61.5</c:v>
                </c:pt>
                <c:pt idx="39">
                  <c:v>61.1</c:v>
                </c:pt>
                <c:pt idx="40">
                  <c:v>60.8</c:v>
                </c:pt>
                <c:pt idx="41">
                  <c:v>60.3</c:v>
                </c:pt>
                <c:pt idx="42">
                  <c:v>60.1</c:v>
                </c:pt>
                <c:pt idx="43">
                  <c:v>57.8</c:v>
                </c:pt>
                <c:pt idx="44">
                  <c:v>55.6</c:v>
                </c:pt>
                <c:pt idx="45">
                  <c:v>52</c:v>
                </c:pt>
              </c:numCache>
            </c:numRef>
          </c:val>
          <c:extLst>
            <c:ext xmlns:c16="http://schemas.microsoft.com/office/drawing/2014/chart" uri="{C3380CC4-5D6E-409C-BE32-E72D297353CC}">
              <c16:uniqueId val="{00000000-A8C9-4C2A-9BB3-4E1A5BF810FA}"/>
            </c:ext>
          </c:extLst>
        </c:ser>
        <c:dLbls>
          <c:showLegendKey val="0"/>
          <c:showVal val="0"/>
          <c:showCatName val="0"/>
          <c:showSerName val="0"/>
          <c:showPercent val="0"/>
          <c:showBubbleSize val="0"/>
        </c:dLbls>
        <c:gapWidth val="219"/>
        <c:overlap val="-27"/>
        <c:axId val="417776832"/>
        <c:axId val="417778144"/>
      </c:barChart>
      <c:lineChart>
        <c:grouping val="standard"/>
        <c:varyColors val="0"/>
        <c:ser>
          <c:idx val="1"/>
          <c:order val="1"/>
          <c:tx>
            <c:strRef>
              <c:f>Analize_Skaitymas_!$E$2</c:f>
              <c:strCache>
                <c:ptCount val="1"/>
                <c:pt idx="0">
                  <c:v>Savivaldybės vidurkis</c:v>
                </c:pt>
              </c:strCache>
            </c:strRef>
          </c:tx>
          <c:spPr>
            <a:ln w="28575" cap="rnd">
              <a:solidFill>
                <a:srgbClr val="FF0000"/>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31-A8C9-4C2A-9BB3-4E1A5BF810FA}"/>
                </c:ext>
              </c:extLst>
            </c:dLbl>
            <c:dLbl>
              <c:idx val="1"/>
              <c:delete val="1"/>
              <c:extLst>
                <c:ext xmlns:c15="http://schemas.microsoft.com/office/drawing/2012/chart" uri="{CE6537A1-D6FC-4f65-9D91-7224C49458BB}"/>
                <c:ext xmlns:c16="http://schemas.microsoft.com/office/drawing/2014/chart" uri="{C3380CC4-5D6E-409C-BE32-E72D297353CC}">
                  <c16:uniqueId val="{00000032-A8C9-4C2A-9BB3-4E1A5BF810FA}"/>
                </c:ext>
              </c:extLst>
            </c:dLbl>
            <c:dLbl>
              <c:idx val="2"/>
              <c:delete val="1"/>
              <c:extLst>
                <c:ext xmlns:c15="http://schemas.microsoft.com/office/drawing/2012/chart" uri="{CE6537A1-D6FC-4f65-9D91-7224C49458BB}"/>
                <c:ext xmlns:c16="http://schemas.microsoft.com/office/drawing/2014/chart" uri="{C3380CC4-5D6E-409C-BE32-E72D297353CC}">
                  <c16:uniqueId val="{00000033-A8C9-4C2A-9BB3-4E1A5BF810FA}"/>
                </c:ext>
              </c:extLst>
            </c:dLbl>
            <c:dLbl>
              <c:idx val="3"/>
              <c:delete val="1"/>
              <c:extLst>
                <c:ext xmlns:c15="http://schemas.microsoft.com/office/drawing/2012/chart" uri="{CE6537A1-D6FC-4f65-9D91-7224C49458BB}"/>
                <c:ext xmlns:c16="http://schemas.microsoft.com/office/drawing/2014/chart" uri="{C3380CC4-5D6E-409C-BE32-E72D297353CC}">
                  <c16:uniqueId val="{00000034-A8C9-4C2A-9BB3-4E1A5BF810FA}"/>
                </c:ext>
              </c:extLst>
            </c:dLbl>
            <c:dLbl>
              <c:idx val="4"/>
              <c:delete val="1"/>
              <c:extLst>
                <c:ext xmlns:c15="http://schemas.microsoft.com/office/drawing/2012/chart" uri="{CE6537A1-D6FC-4f65-9D91-7224C49458BB}"/>
                <c:ext xmlns:c16="http://schemas.microsoft.com/office/drawing/2014/chart" uri="{C3380CC4-5D6E-409C-BE32-E72D297353CC}">
                  <c16:uniqueId val="{00000035-A8C9-4C2A-9BB3-4E1A5BF810FA}"/>
                </c:ext>
              </c:extLst>
            </c:dLbl>
            <c:dLbl>
              <c:idx val="5"/>
              <c:delete val="1"/>
              <c:extLst>
                <c:ext xmlns:c15="http://schemas.microsoft.com/office/drawing/2012/chart" uri="{CE6537A1-D6FC-4f65-9D91-7224C49458BB}"/>
                <c:ext xmlns:c16="http://schemas.microsoft.com/office/drawing/2014/chart" uri="{C3380CC4-5D6E-409C-BE32-E72D297353CC}">
                  <c16:uniqueId val="{00000036-A8C9-4C2A-9BB3-4E1A5BF810FA}"/>
                </c:ext>
              </c:extLst>
            </c:dLbl>
            <c:dLbl>
              <c:idx val="6"/>
              <c:delete val="1"/>
              <c:extLst>
                <c:ext xmlns:c15="http://schemas.microsoft.com/office/drawing/2012/chart" uri="{CE6537A1-D6FC-4f65-9D91-7224C49458BB}"/>
                <c:ext xmlns:c16="http://schemas.microsoft.com/office/drawing/2014/chart" uri="{C3380CC4-5D6E-409C-BE32-E72D297353CC}">
                  <c16:uniqueId val="{00000016-A8C9-4C2A-9BB3-4E1A5BF810FA}"/>
                </c:ext>
              </c:extLst>
            </c:dLbl>
            <c:dLbl>
              <c:idx val="7"/>
              <c:delete val="1"/>
              <c:extLst>
                <c:ext xmlns:c15="http://schemas.microsoft.com/office/drawing/2012/chart" uri="{CE6537A1-D6FC-4f65-9D91-7224C49458BB}"/>
                <c:ext xmlns:c16="http://schemas.microsoft.com/office/drawing/2014/chart" uri="{C3380CC4-5D6E-409C-BE32-E72D297353CC}">
                  <c16:uniqueId val="{00000037-A8C9-4C2A-9BB3-4E1A5BF810FA}"/>
                </c:ext>
              </c:extLst>
            </c:dLbl>
            <c:dLbl>
              <c:idx val="8"/>
              <c:delete val="1"/>
              <c:extLst>
                <c:ext xmlns:c15="http://schemas.microsoft.com/office/drawing/2012/chart" uri="{CE6537A1-D6FC-4f65-9D91-7224C49458BB}"/>
                <c:ext xmlns:c16="http://schemas.microsoft.com/office/drawing/2014/chart" uri="{C3380CC4-5D6E-409C-BE32-E72D297353CC}">
                  <c16:uniqueId val="{00000038-A8C9-4C2A-9BB3-4E1A5BF810FA}"/>
                </c:ext>
              </c:extLst>
            </c:dLbl>
            <c:dLbl>
              <c:idx val="9"/>
              <c:delete val="1"/>
              <c:extLst>
                <c:ext xmlns:c15="http://schemas.microsoft.com/office/drawing/2012/chart" uri="{CE6537A1-D6FC-4f65-9D91-7224C49458BB}"/>
                <c:ext xmlns:c16="http://schemas.microsoft.com/office/drawing/2014/chart" uri="{C3380CC4-5D6E-409C-BE32-E72D297353CC}">
                  <c16:uniqueId val="{0000003A-A8C9-4C2A-9BB3-4E1A5BF810FA}"/>
                </c:ext>
              </c:extLst>
            </c:dLbl>
            <c:dLbl>
              <c:idx val="10"/>
              <c:delete val="1"/>
              <c:extLst>
                <c:ext xmlns:c15="http://schemas.microsoft.com/office/drawing/2012/chart" uri="{CE6537A1-D6FC-4f65-9D91-7224C49458BB}"/>
                <c:ext xmlns:c16="http://schemas.microsoft.com/office/drawing/2014/chart" uri="{C3380CC4-5D6E-409C-BE32-E72D297353CC}">
                  <c16:uniqueId val="{00000039-A8C9-4C2A-9BB3-4E1A5BF810FA}"/>
                </c:ext>
              </c:extLst>
            </c:dLbl>
            <c:dLbl>
              <c:idx val="11"/>
              <c:delete val="1"/>
              <c:extLst>
                <c:ext xmlns:c15="http://schemas.microsoft.com/office/drawing/2012/chart" uri="{CE6537A1-D6FC-4f65-9D91-7224C49458BB}"/>
                <c:ext xmlns:c16="http://schemas.microsoft.com/office/drawing/2014/chart" uri="{C3380CC4-5D6E-409C-BE32-E72D297353CC}">
                  <c16:uniqueId val="{0000003B-A8C9-4C2A-9BB3-4E1A5BF810FA}"/>
                </c:ext>
              </c:extLst>
            </c:dLbl>
            <c:dLbl>
              <c:idx val="12"/>
              <c:delete val="1"/>
              <c:extLst>
                <c:ext xmlns:c15="http://schemas.microsoft.com/office/drawing/2012/chart" uri="{CE6537A1-D6FC-4f65-9D91-7224C49458BB}"/>
                <c:ext xmlns:c16="http://schemas.microsoft.com/office/drawing/2014/chart" uri="{C3380CC4-5D6E-409C-BE32-E72D297353CC}">
                  <c16:uniqueId val="{00000042-A8C9-4C2A-9BB3-4E1A5BF810FA}"/>
                </c:ext>
              </c:extLst>
            </c:dLbl>
            <c:dLbl>
              <c:idx val="13"/>
              <c:delete val="1"/>
              <c:extLst>
                <c:ext xmlns:c15="http://schemas.microsoft.com/office/drawing/2012/chart" uri="{CE6537A1-D6FC-4f65-9D91-7224C49458BB}"/>
                <c:ext xmlns:c16="http://schemas.microsoft.com/office/drawing/2014/chart" uri="{C3380CC4-5D6E-409C-BE32-E72D297353CC}">
                  <c16:uniqueId val="{00000041-A8C9-4C2A-9BB3-4E1A5BF810FA}"/>
                </c:ext>
              </c:extLst>
            </c:dLbl>
            <c:dLbl>
              <c:idx val="14"/>
              <c:delete val="1"/>
              <c:extLst>
                <c:ext xmlns:c15="http://schemas.microsoft.com/office/drawing/2012/chart" uri="{CE6537A1-D6FC-4f65-9D91-7224C49458BB}"/>
                <c:ext xmlns:c16="http://schemas.microsoft.com/office/drawing/2014/chart" uri="{C3380CC4-5D6E-409C-BE32-E72D297353CC}">
                  <c16:uniqueId val="{00000040-A8C9-4C2A-9BB3-4E1A5BF810FA}"/>
                </c:ext>
              </c:extLst>
            </c:dLbl>
            <c:dLbl>
              <c:idx val="15"/>
              <c:delete val="1"/>
              <c:extLst>
                <c:ext xmlns:c15="http://schemas.microsoft.com/office/drawing/2012/chart" uri="{CE6537A1-D6FC-4f65-9D91-7224C49458BB}"/>
                <c:ext xmlns:c16="http://schemas.microsoft.com/office/drawing/2014/chart" uri="{C3380CC4-5D6E-409C-BE32-E72D297353CC}">
                  <c16:uniqueId val="{0000003C-A8C9-4C2A-9BB3-4E1A5BF810FA}"/>
                </c:ext>
              </c:extLst>
            </c:dLbl>
            <c:dLbl>
              <c:idx val="16"/>
              <c:delete val="1"/>
              <c:extLst>
                <c:ext xmlns:c15="http://schemas.microsoft.com/office/drawing/2012/chart" uri="{CE6537A1-D6FC-4f65-9D91-7224C49458BB}"/>
                <c:ext xmlns:c16="http://schemas.microsoft.com/office/drawing/2014/chart" uri="{C3380CC4-5D6E-409C-BE32-E72D297353CC}">
                  <c16:uniqueId val="{0000003D-A8C9-4C2A-9BB3-4E1A5BF810FA}"/>
                </c:ext>
              </c:extLst>
            </c:dLbl>
            <c:dLbl>
              <c:idx val="17"/>
              <c:delete val="1"/>
              <c:extLst>
                <c:ext xmlns:c15="http://schemas.microsoft.com/office/drawing/2012/chart" uri="{CE6537A1-D6FC-4f65-9D91-7224C49458BB}"/>
                <c:ext xmlns:c16="http://schemas.microsoft.com/office/drawing/2014/chart" uri="{C3380CC4-5D6E-409C-BE32-E72D297353CC}">
                  <c16:uniqueId val="{0000003E-A8C9-4C2A-9BB3-4E1A5BF810FA}"/>
                </c:ext>
              </c:extLst>
            </c:dLbl>
            <c:dLbl>
              <c:idx val="18"/>
              <c:delete val="1"/>
              <c:extLst>
                <c:ext xmlns:c15="http://schemas.microsoft.com/office/drawing/2012/chart" uri="{CE6537A1-D6FC-4f65-9D91-7224C49458BB}"/>
                <c:ext xmlns:c16="http://schemas.microsoft.com/office/drawing/2014/chart" uri="{C3380CC4-5D6E-409C-BE32-E72D297353CC}">
                  <c16:uniqueId val="{00000030-A8C9-4C2A-9BB3-4E1A5BF810FA}"/>
                </c:ext>
              </c:extLst>
            </c:dLbl>
            <c:dLbl>
              <c:idx val="19"/>
              <c:delete val="1"/>
              <c:extLst>
                <c:ext xmlns:c15="http://schemas.microsoft.com/office/drawing/2012/chart" uri="{CE6537A1-D6FC-4f65-9D91-7224C49458BB}"/>
                <c:ext xmlns:c16="http://schemas.microsoft.com/office/drawing/2014/chart" uri="{C3380CC4-5D6E-409C-BE32-E72D297353CC}">
                  <c16:uniqueId val="{0000003F-A8C9-4C2A-9BB3-4E1A5BF810FA}"/>
                </c:ext>
              </c:extLst>
            </c:dLbl>
            <c:dLbl>
              <c:idx val="20"/>
              <c:delete val="1"/>
              <c:extLst>
                <c:ext xmlns:c15="http://schemas.microsoft.com/office/drawing/2012/chart" uri="{CE6537A1-D6FC-4f65-9D91-7224C49458BB}"/>
                <c:ext xmlns:c16="http://schemas.microsoft.com/office/drawing/2014/chart" uri="{C3380CC4-5D6E-409C-BE32-E72D297353CC}">
                  <c16:uniqueId val="{0000002F-A8C9-4C2A-9BB3-4E1A5BF810FA}"/>
                </c:ext>
              </c:extLst>
            </c:dLbl>
            <c:dLbl>
              <c:idx val="21"/>
              <c:delete val="1"/>
              <c:extLst>
                <c:ext xmlns:c15="http://schemas.microsoft.com/office/drawing/2012/chart" uri="{CE6537A1-D6FC-4f65-9D91-7224C49458BB}"/>
                <c:ext xmlns:c16="http://schemas.microsoft.com/office/drawing/2014/chart" uri="{C3380CC4-5D6E-409C-BE32-E72D297353CC}">
                  <c16:uniqueId val="{0000002E-A8C9-4C2A-9BB3-4E1A5BF810FA}"/>
                </c:ext>
              </c:extLst>
            </c:dLbl>
            <c:dLbl>
              <c:idx val="22"/>
              <c:delete val="1"/>
              <c:extLst>
                <c:ext xmlns:c15="http://schemas.microsoft.com/office/drawing/2012/chart" uri="{CE6537A1-D6FC-4f65-9D91-7224C49458BB}"/>
                <c:ext xmlns:c16="http://schemas.microsoft.com/office/drawing/2014/chart" uri="{C3380CC4-5D6E-409C-BE32-E72D297353CC}">
                  <c16:uniqueId val="{0000002C-A8C9-4C2A-9BB3-4E1A5BF810FA}"/>
                </c:ext>
              </c:extLst>
            </c:dLbl>
            <c:dLbl>
              <c:idx val="23"/>
              <c:delete val="1"/>
              <c:extLst>
                <c:ext xmlns:c15="http://schemas.microsoft.com/office/drawing/2012/chart" uri="{CE6537A1-D6FC-4f65-9D91-7224C49458BB}"/>
                <c:ext xmlns:c16="http://schemas.microsoft.com/office/drawing/2014/chart" uri="{C3380CC4-5D6E-409C-BE32-E72D297353CC}">
                  <c16:uniqueId val="{0000002B-A8C9-4C2A-9BB3-4E1A5BF810FA}"/>
                </c:ext>
              </c:extLst>
            </c:dLbl>
            <c:dLbl>
              <c:idx val="24"/>
              <c:delete val="1"/>
              <c:extLst>
                <c:ext xmlns:c15="http://schemas.microsoft.com/office/drawing/2012/chart" uri="{CE6537A1-D6FC-4f65-9D91-7224C49458BB}"/>
                <c:ext xmlns:c16="http://schemas.microsoft.com/office/drawing/2014/chart" uri="{C3380CC4-5D6E-409C-BE32-E72D297353CC}">
                  <c16:uniqueId val="{00000027-A8C9-4C2A-9BB3-4E1A5BF810FA}"/>
                </c:ext>
              </c:extLst>
            </c:dLbl>
            <c:dLbl>
              <c:idx val="25"/>
              <c:delete val="1"/>
              <c:extLst>
                <c:ext xmlns:c15="http://schemas.microsoft.com/office/drawing/2012/chart" uri="{CE6537A1-D6FC-4f65-9D91-7224C49458BB}"/>
                <c:ext xmlns:c16="http://schemas.microsoft.com/office/drawing/2014/chart" uri="{C3380CC4-5D6E-409C-BE32-E72D297353CC}">
                  <c16:uniqueId val="{00000028-A8C9-4C2A-9BB3-4E1A5BF810FA}"/>
                </c:ext>
              </c:extLst>
            </c:dLbl>
            <c:dLbl>
              <c:idx val="26"/>
              <c:delete val="1"/>
              <c:extLst>
                <c:ext xmlns:c15="http://schemas.microsoft.com/office/drawing/2012/chart" uri="{CE6537A1-D6FC-4f65-9D91-7224C49458BB}"/>
                <c:ext xmlns:c16="http://schemas.microsoft.com/office/drawing/2014/chart" uri="{C3380CC4-5D6E-409C-BE32-E72D297353CC}">
                  <c16:uniqueId val="{00000029-A8C9-4C2A-9BB3-4E1A5BF810FA}"/>
                </c:ext>
              </c:extLst>
            </c:dLbl>
            <c:dLbl>
              <c:idx val="27"/>
              <c:delete val="1"/>
              <c:extLst>
                <c:ext xmlns:c15="http://schemas.microsoft.com/office/drawing/2012/chart" uri="{CE6537A1-D6FC-4f65-9D91-7224C49458BB}"/>
                <c:ext xmlns:c16="http://schemas.microsoft.com/office/drawing/2014/chart" uri="{C3380CC4-5D6E-409C-BE32-E72D297353CC}">
                  <c16:uniqueId val="{0000002A-A8C9-4C2A-9BB3-4E1A5BF810FA}"/>
                </c:ext>
              </c:extLst>
            </c:dLbl>
            <c:dLbl>
              <c:idx val="28"/>
              <c:delete val="1"/>
              <c:extLst>
                <c:ext xmlns:c15="http://schemas.microsoft.com/office/drawing/2012/chart" uri="{CE6537A1-D6FC-4f65-9D91-7224C49458BB}"/>
                <c:ext xmlns:c16="http://schemas.microsoft.com/office/drawing/2014/chart" uri="{C3380CC4-5D6E-409C-BE32-E72D297353CC}">
                  <c16:uniqueId val="{00000025-A8C9-4C2A-9BB3-4E1A5BF810FA}"/>
                </c:ext>
              </c:extLst>
            </c:dLbl>
            <c:dLbl>
              <c:idx val="29"/>
              <c:delete val="1"/>
              <c:extLst>
                <c:ext xmlns:c15="http://schemas.microsoft.com/office/drawing/2012/chart" uri="{CE6537A1-D6FC-4f65-9D91-7224C49458BB}"/>
                <c:ext xmlns:c16="http://schemas.microsoft.com/office/drawing/2014/chart" uri="{C3380CC4-5D6E-409C-BE32-E72D297353CC}">
                  <c16:uniqueId val="{00000024-A8C9-4C2A-9BB3-4E1A5BF810FA}"/>
                </c:ext>
              </c:extLst>
            </c:dLbl>
            <c:dLbl>
              <c:idx val="30"/>
              <c:delete val="1"/>
              <c:extLst>
                <c:ext xmlns:c15="http://schemas.microsoft.com/office/drawing/2012/chart" uri="{CE6537A1-D6FC-4f65-9D91-7224C49458BB}"/>
                <c:ext xmlns:c16="http://schemas.microsoft.com/office/drawing/2014/chart" uri="{C3380CC4-5D6E-409C-BE32-E72D297353CC}">
                  <c16:uniqueId val="{00000021-A8C9-4C2A-9BB3-4E1A5BF810FA}"/>
                </c:ext>
              </c:extLst>
            </c:dLbl>
            <c:dLbl>
              <c:idx val="31"/>
              <c:delete val="1"/>
              <c:extLst>
                <c:ext xmlns:c15="http://schemas.microsoft.com/office/drawing/2012/chart" uri="{CE6537A1-D6FC-4f65-9D91-7224C49458BB}"/>
                <c:ext xmlns:c16="http://schemas.microsoft.com/office/drawing/2014/chart" uri="{C3380CC4-5D6E-409C-BE32-E72D297353CC}">
                  <c16:uniqueId val="{00000020-A8C9-4C2A-9BB3-4E1A5BF810FA}"/>
                </c:ext>
              </c:extLst>
            </c:dLbl>
            <c:dLbl>
              <c:idx val="32"/>
              <c:delete val="1"/>
              <c:extLst>
                <c:ext xmlns:c15="http://schemas.microsoft.com/office/drawing/2012/chart" uri="{CE6537A1-D6FC-4f65-9D91-7224C49458BB}"/>
                <c:ext xmlns:c16="http://schemas.microsoft.com/office/drawing/2014/chart" uri="{C3380CC4-5D6E-409C-BE32-E72D297353CC}">
                  <c16:uniqueId val="{0000001F-A8C9-4C2A-9BB3-4E1A5BF810FA}"/>
                </c:ext>
              </c:extLst>
            </c:dLbl>
            <c:dLbl>
              <c:idx val="33"/>
              <c:delete val="1"/>
              <c:extLst>
                <c:ext xmlns:c15="http://schemas.microsoft.com/office/drawing/2012/chart" uri="{CE6537A1-D6FC-4f65-9D91-7224C49458BB}"/>
                <c:ext xmlns:c16="http://schemas.microsoft.com/office/drawing/2014/chart" uri="{C3380CC4-5D6E-409C-BE32-E72D297353CC}">
                  <c16:uniqueId val="{0000001C-A8C9-4C2A-9BB3-4E1A5BF810FA}"/>
                </c:ext>
              </c:extLst>
            </c:dLbl>
            <c:dLbl>
              <c:idx val="34"/>
              <c:delete val="1"/>
              <c:extLst>
                <c:ext xmlns:c15="http://schemas.microsoft.com/office/drawing/2012/chart" uri="{CE6537A1-D6FC-4f65-9D91-7224C49458BB}"/>
                <c:ext xmlns:c16="http://schemas.microsoft.com/office/drawing/2014/chart" uri="{C3380CC4-5D6E-409C-BE32-E72D297353CC}">
                  <c16:uniqueId val="{0000001B-A8C9-4C2A-9BB3-4E1A5BF810FA}"/>
                </c:ext>
              </c:extLst>
            </c:dLbl>
            <c:dLbl>
              <c:idx val="35"/>
              <c:delete val="1"/>
              <c:extLst>
                <c:ext xmlns:c15="http://schemas.microsoft.com/office/drawing/2012/chart" uri="{CE6537A1-D6FC-4f65-9D91-7224C49458BB}"/>
                <c:ext xmlns:c16="http://schemas.microsoft.com/office/drawing/2014/chart" uri="{C3380CC4-5D6E-409C-BE32-E72D297353CC}">
                  <c16:uniqueId val="{00000014-A8C9-4C2A-9BB3-4E1A5BF810FA}"/>
                </c:ext>
              </c:extLst>
            </c:dLbl>
            <c:dLbl>
              <c:idx val="36"/>
              <c:delete val="1"/>
              <c:extLst>
                <c:ext xmlns:c15="http://schemas.microsoft.com/office/drawing/2012/chart" uri="{CE6537A1-D6FC-4f65-9D91-7224C49458BB}"/>
                <c:ext xmlns:c16="http://schemas.microsoft.com/office/drawing/2014/chart" uri="{C3380CC4-5D6E-409C-BE32-E72D297353CC}">
                  <c16:uniqueId val="{00000015-A8C9-4C2A-9BB3-4E1A5BF810FA}"/>
                </c:ext>
              </c:extLst>
            </c:dLbl>
            <c:dLbl>
              <c:idx val="37"/>
              <c:delete val="1"/>
              <c:extLst>
                <c:ext xmlns:c15="http://schemas.microsoft.com/office/drawing/2012/chart" uri="{CE6537A1-D6FC-4f65-9D91-7224C49458BB}"/>
                <c:ext xmlns:c16="http://schemas.microsoft.com/office/drawing/2014/chart" uri="{C3380CC4-5D6E-409C-BE32-E72D297353CC}">
                  <c16:uniqueId val="{00000013-A8C9-4C2A-9BB3-4E1A5BF810FA}"/>
                </c:ext>
              </c:extLst>
            </c:dLbl>
            <c:dLbl>
              <c:idx val="38"/>
              <c:delete val="1"/>
              <c:extLst>
                <c:ext xmlns:c15="http://schemas.microsoft.com/office/drawing/2012/chart" uri="{CE6537A1-D6FC-4f65-9D91-7224C49458BB}"/>
                <c:ext xmlns:c16="http://schemas.microsoft.com/office/drawing/2014/chart" uri="{C3380CC4-5D6E-409C-BE32-E72D297353CC}">
                  <c16:uniqueId val="{00000011-A8C9-4C2A-9BB3-4E1A5BF810FA}"/>
                </c:ext>
              </c:extLst>
            </c:dLbl>
            <c:dLbl>
              <c:idx val="39"/>
              <c:delete val="1"/>
              <c:extLst>
                <c:ext xmlns:c15="http://schemas.microsoft.com/office/drawing/2012/chart" uri="{CE6537A1-D6FC-4f65-9D91-7224C49458BB}"/>
                <c:ext xmlns:c16="http://schemas.microsoft.com/office/drawing/2014/chart" uri="{C3380CC4-5D6E-409C-BE32-E72D297353CC}">
                  <c16:uniqueId val="{00000012-A8C9-4C2A-9BB3-4E1A5BF810FA}"/>
                </c:ext>
              </c:extLst>
            </c:dLbl>
            <c:dLbl>
              <c:idx val="40"/>
              <c:layout>
                <c:manualLayout>
                  <c:x val="1.4925373134328358E-2"/>
                  <c:y val="-0.1418143744643918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8C9-4C2A-9BB3-4E1A5BF810FA}"/>
                </c:ext>
              </c:extLst>
            </c:dLbl>
            <c:dLbl>
              <c:idx val="41"/>
              <c:delete val="1"/>
              <c:extLst>
                <c:ext xmlns:c15="http://schemas.microsoft.com/office/drawing/2012/chart" uri="{CE6537A1-D6FC-4f65-9D91-7224C49458BB}"/>
                <c:ext xmlns:c16="http://schemas.microsoft.com/office/drawing/2014/chart" uri="{C3380CC4-5D6E-409C-BE32-E72D297353CC}">
                  <c16:uniqueId val="{00000010-A8C9-4C2A-9BB3-4E1A5BF810FA}"/>
                </c:ext>
              </c:extLst>
            </c:dLbl>
            <c:dLbl>
              <c:idx val="42"/>
              <c:delete val="1"/>
              <c:extLst>
                <c:ext xmlns:c15="http://schemas.microsoft.com/office/drawing/2012/chart" uri="{CE6537A1-D6FC-4f65-9D91-7224C49458BB}"/>
                <c:ext xmlns:c16="http://schemas.microsoft.com/office/drawing/2014/chart" uri="{C3380CC4-5D6E-409C-BE32-E72D297353CC}">
                  <c16:uniqueId val="{00000007-A8C9-4C2A-9BB3-4E1A5BF810FA}"/>
                </c:ext>
              </c:extLst>
            </c:dLbl>
            <c:dLbl>
              <c:idx val="43"/>
              <c:delete val="1"/>
              <c:extLst>
                <c:ext xmlns:c15="http://schemas.microsoft.com/office/drawing/2012/chart" uri="{CE6537A1-D6FC-4f65-9D91-7224C49458BB}"/>
                <c:ext xmlns:c16="http://schemas.microsoft.com/office/drawing/2014/chart" uri="{C3380CC4-5D6E-409C-BE32-E72D297353CC}">
                  <c16:uniqueId val="{00000008-A8C9-4C2A-9BB3-4E1A5BF810FA}"/>
                </c:ext>
              </c:extLst>
            </c:dLbl>
            <c:dLbl>
              <c:idx val="44"/>
              <c:delete val="1"/>
              <c:extLst>
                <c:ext xmlns:c15="http://schemas.microsoft.com/office/drawing/2012/chart" uri="{CE6537A1-D6FC-4f65-9D91-7224C49458BB}"/>
                <c:ext xmlns:c16="http://schemas.microsoft.com/office/drawing/2014/chart" uri="{C3380CC4-5D6E-409C-BE32-E72D297353CC}">
                  <c16:uniqueId val="{00000009-A8C9-4C2A-9BB3-4E1A5BF810FA}"/>
                </c:ext>
              </c:extLst>
            </c:dLbl>
            <c:dLbl>
              <c:idx val="45"/>
              <c:delete val="1"/>
              <c:extLst>
                <c:ext xmlns:c15="http://schemas.microsoft.com/office/drawing/2012/chart" uri="{CE6537A1-D6FC-4f65-9D91-7224C49458BB}"/>
                <c:ext xmlns:c16="http://schemas.microsoft.com/office/drawing/2014/chart" uri="{C3380CC4-5D6E-409C-BE32-E72D297353CC}">
                  <c16:uniqueId val="{00000006-A8C9-4C2A-9BB3-4E1A5BF810FA}"/>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Analize_Skaitymas_!$C$3:$C$48</c:f>
              <c:strCache>
                <c:ptCount val="46"/>
                <c:pt idx="0">
                  <c:v>SP2</c:v>
                </c:pt>
                <c:pt idx="1">
                  <c:v>PR17</c:v>
                </c:pt>
                <c:pt idx="2">
                  <c:v>PR6</c:v>
                </c:pt>
                <c:pt idx="3">
                  <c:v>G9</c:v>
                </c:pt>
                <c:pt idx="4">
                  <c:v>G7</c:v>
                </c:pt>
                <c:pt idx="5">
                  <c:v>PR1</c:v>
                </c:pt>
                <c:pt idx="6">
                  <c:v>P4</c:v>
                </c:pt>
                <c:pt idx="7">
                  <c:v>MD2</c:v>
                </c:pt>
                <c:pt idx="8">
                  <c:v>G8</c:v>
                </c:pt>
                <c:pt idx="9">
                  <c:v>PG4</c:v>
                </c:pt>
                <c:pt idx="10">
                  <c:v>P3</c:v>
                </c:pt>
                <c:pt idx="11">
                  <c:v>MD1</c:v>
                </c:pt>
                <c:pt idx="12">
                  <c:v>PR4</c:v>
                </c:pt>
                <c:pt idx="13">
                  <c:v>PR5</c:v>
                </c:pt>
                <c:pt idx="14">
                  <c:v>G21</c:v>
                </c:pt>
                <c:pt idx="15">
                  <c:v>P2</c:v>
                </c:pt>
                <c:pt idx="16">
                  <c:v>PR3</c:v>
                </c:pt>
                <c:pt idx="17">
                  <c:v>G5</c:v>
                </c:pt>
                <c:pt idx="18">
                  <c:v>PG2</c:v>
                </c:pt>
                <c:pt idx="19">
                  <c:v>PR2</c:v>
                </c:pt>
                <c:pt idx="20">
                  <c:v>MD4</c:v>
                </c:pt>
                <c:pt idx="21">
                  <c:v>PG6</c:v>
                </c:pt>
                <c:pt idx="22">
                  <c:v>PG14</c:v>
                </c:pt>
                <c:pt idx="23">
                  <c:v>PG11</c:v>
                </c:pt>
                <c:pt idx="24">
                  <c:v>G4</c:v>
                </c:pt>
                <c:pt idx="25">
                  <c:v>PG3</c:v>
                </c:pt>
                <c:pt idx="26">
                  <c:v>PG5</c:v>
                </c:pt>
                <c:pt idx="27">
                  <c:v>P6</c:v>
                </c:pt>
                <c:pt idx="28">
                  <c:v>PG1</c:v>
                </c:pt>
                <c:pt idx="29">
                  <c:v>PG13</c:v>
                </c:pt>
                <c:pt idx="30">
                  <c:v>G3</c:v>
                </c:pt>
                <c:pt idx="31">
                  <c:v>PG15</c:v>
                </c:pt>
                <c:pt idx="32">
                  <c:v>PG9</c:v>
                </c:pt>
                <c:pt idx="33">
                  <c:v>PG10</c:v>
                </c:pt>
                <c:pt idx="34">
                  <c:v>PG16</c:v>
                </c:pt>
                <c:pt idx="35">
                  <c:v>G1</c:v>
                </c:pt>
                <c:pt idx="36">
                  <c:v>P1</c:v>
                </c:pt>
                <c:pt idx="37">
                  <c:v>PG12</c:v>
                </c:pt>
                <c:pt idx="38">
                  <c:v>MD3</c:v>
                </c:pt>
                <c:pt idx="39">
                  <c:v>PG8</c:v>
                </c:pt>
                <c:pt idx="40">
                  <c:v>P5</c:v>
                </c:pt>
                <c:pt idx="41">
                  <c:v>MD5</c:v>
                </c:pt>
                <c:pt idx="42">
                  <c:v>G2</c:v>
                </c:pt>
                <c:pt idx="43">
                  <c:v>PG7</c:v>
                </c:pt>
                <c:pt idx="44">
                  <c:v>G6</c:v>
                </c:pt>
                <c:pt idx="45">
                  <c:v>SP3</c:v>
                </c:pt>
              </c:strCache>
            </c:strRef>
          </c:cat>
          <c:val>
            <c:numRef>
              <c:f>Analize_Skaitymas_!$E$3:$E$48</c:f>
              <c:numCache>
                <c:formatCode>General</c:formatCode>
                <c:ptCount val="46"/>
                <c:pt idx="0">
                  <c:v>68.5</c:v>
                </c:pt>
                <c:pt idx="1">
                  <c:v>68.5</c:v>
                </c:pt>
                <c:pt idx="2">
                  <c:v>68.5</c:v>
                </c:pt>
                <c:pt idx="3">
                  <c:v>68.5</c:v>
                </c:pt>
                <c:pt idx="4">
                  <c:v>68.5</c:v>
                </c:pt>
                <c:pt idx="5">
                  <c:v>68.5</c:v>
                </c:pt>
                <c:pt idx="6">
                  <c:v>68.5</c:v>
                </c:pt>
                <c:pt idx="7">
                  <c:v>68.5</c:v>
                </c:pt>
                <c:pt idx="8">
                  <c:v>68.5</c:v>
                </c:pt>
                <c:pt idx="9">
                  <c:v>68.5</c:v>
                </c:pt>
                <c:pt idx="10">
                  <c:v>68.5</c:v>
                </c:pt>
                <c:pt idx="11">
                  <c:v>68.5</c:v>
                </c:pt>
                <c:pt idx="12">
                  <c:v>68.5</c:v>
                </c:pt>
                <c:pt idx="13">
                  <c:v>68.5</c:v>
                </c:pt>
                <c:pt idx="14">
                  <c:v>68.5</c:v>
                </c:pt>
                <c:pt idx="15">
                  <c:v>68.5</c:v>
                </c:pt>
                <c:pt idx="16">
                  <c:v>68.5</c:v>
                </c:pt>
                <c:pt idx="17">
                  <c:v>68.5</c:v>
                </c:pt>
                <c:pt idx="18">
                  <c:v>68.5</c:v>
                </c:pt>
                <c:pt idx="19">
                  <c:v>68.5</c:v>
                </c:pt>
                <c:pt idx="20">
                  <c:v>68.5</c:v>
                </c:pt>
                <c:pt idx="21">
                  <c:v>68.5</c:v>
                </c:pt>
                <c:pt idx="22">
                  <c:v>68.5</c:v>
                </c:pt>
                <c:pt idx="23">
                  <c:v>68.5</c:v>
                </c:pt>
                <c:pt idx="24">
                  <c:v>68.5</c:v>
                </c:pt>
                <c:pt idx="25">
                  <c:v>68.5</c:v>
                </c:pt>
                <c:pt idx="26">
                  <c:v>68.5</c:v>
                </c:pt>
                <c:pt idx="27">
                  <c:v>68.5</c:v>
                </c:pt>
                <c:pt idx="28">
                  <c:v>68.5</c:v>
                </c:pt>
                <c:pt idx="29">
                  <c:v>68.5</c:v>
                </c:pt>
                <c:pt idx="30">
                  <c:v>68.5</c:v>
                </c:pt>
                <c:pt idx="31">
                  <c:v>68.5</c:v>
                </c:pt>
                <c:pt idx="32">
                  <c:v>68.5</c:v>
                </c:pt>
                <c:pt idx="33">
                  <c:v>68.5</c:v>
                </c:pt>
                <c:pt idx="34">
                  <c:v>68.5</c:v>
                </c:pt>
                <c:pt idx="35">
                  <c:v>68.5</c:v>
                </c:pt>
                <c:pt idx="36">
                  <c:v>68.5</c:v>
                </c:pt>
                <c:pt idx="37">
                  <c:v>68.5</c:v>
                </c:pt>
                <c:pt idx="38">
                  <c:v>68.5</c:v>
                </c:pt>
                <c:pt idx="39">
                  <c:v>68.5</c:v>
                </c:pt>
                <c:pt idx="40">
                  <c:v>68.5</c:v>
                </c:pt>
                <c:pt idx="41">
                  <c:v>68.5</c:v>
                </c:pt>
                <c:pt idx="42">
                  <c:v>68.5</c:v>
                </c:pt>
                <c:pt idx="43">
                  <c:v>68.5</c:v>
                </c:pt>
                <c:pt idx="44">
                  <c:v>68.5</c:v>
                </c:pt>
                <c:pt idx="45">
                  <c:v>68.5</c:v>
                </c:pt>
              </c:numCache>
            </c:numRef>
          </c:val>
          <c:smooth val="0"/>
          <c:extLst>
            <c:ext xmlns:c16="http://schemas.microsoft.com/office/drawing/2014/chart" uri="{C3380CC4-5D6E-409C-BE32-E72D297353CC}">
              <c16:uniqueId val="{00000001-A8C9-4C2A-9BB3-4E1A5BF810FA}"/>
            </c:ext>
          </c:extLst>
        </c:ser>
        <c:ser>
          <c:idx val="2"/>
          <c:order val="2"/>
          <c:tx>
            <c:strRef>
              <c:f>Analize_Skaitymas_!$F$2</c:f>
              <c:strCache>
                <c:ptCount val="1"/>
                <c:pt idx="0">
                  <c:v>Šalies vidurkis</c:v>
                </c:pt>
              </c:strCache>
            </c:strRef>
          </c:tx>
          <c:spPr>
            <a:ln w="28575" cap="rnd">
              <a:solidFill>
                <a:schemeClr val="accent3"/>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5E-A8C9-4C2A-9BB3-4E1A5BF810FA}"/>
                </c:ext>
              </c:extLst>
            </c:dLbl>
            <c:dLbl>
              <c:idx val="1"/>
              <c:delete val="1"/>
              <c:extLst>
                <c:ext xmlns:c15="http://schemas.microsoft.com/office/drawing/2012/chart" uri="{CE6537A1-D6FC-4f65-9D91-7224C49458BB}"/>
                <c:ext xmlns:c16="http://schemas.microsoft.com/office/drawing/2014/chart" uri="{C3380CC4-5D6E-409C-BE32-E72D297353CC}">
                  <c16:uniqueId val="{0000005D-A8C9-4C2A-9BB3-4E1A5BF810FA}"/>
                </c:ext>
              </c:extLst>
            </c:dLbl>
            <c:dLbl>
              <c:idx val="2"/>
              <c:delete val="1"/>
              <c:extLst>
                <c:ext xmlns:c15="http://schemas.microsoft.com/office/drawing/2012/chart" uri="{CE6537A1-D6FC-4f65-9D91-7224C49458BB}"/>
                <c:ext xmlns:c16="http://schemas.microsoft.com/office/drawing/2014/chart" uri="{C3380CC4-5D6E-409C-BE32-E72D297353CC}">
                  <c16:uniqueId val="{0000005C-A8C9-4C2A-9BB3-4E1A5BF810FA}"/>
                </c:ext>
              </c:extLst>
            </c:dLbl>
            <c:dLbl>
              <c:idx val="3"/>
              <c:delete val="1"/>
              <c:extLst>
                <c:ext xmlns:c15="http://schemas.microsoft.com/office/drawing/2012/chart" uri="{CE6537A1-D6FC-4f65-9D91-7224C49458BB}"/>
                <c:ext xmlns:c16="http://schemas.microsoft.com/office/drawing/2014/chart" uri="{C3380CC4-5D6E-409C-BE32-E72D297353CC}">
                  <c16:uniqueId val="{0000005B-A8C9-4C2A-9BB3-4E1A5BF810FA}"/>
                </c:ext>
              </c:extLst>
            </c:dLbl>
            <c:dLbl>
              <c:idx val="4"/>
              <c:delete val="1"/>
              <c:extLst>
                <c:ext xmlns:c15="http://schemas.microsoft.com/office/drawing/2012/chart" uri="{CE6537A1-D6FC-4f65-9D91-7224C49458BB}"/>
                <c:ext xmlns:c16="http://schemas.microsoft.com/office/drawing/2014/chart" uri="{C3380CC4-5D6E-409C-BE32-E72D297353CC}">
                  <c16:uniqueId val="{00000058-A8C9-4C2A-9BB3-4E1A5BF810FA}"/>
                </c:ext>
              </c:extLst>
            </c:dLbl>
            <c:dLbl>
              <c:idx val="5"/>
              <c:delete val="1"/>
              <c:extLst>
                <c:ext xmlns:c15="http://schemas.microsoft.com/office/drawing/2012/chart" uri="{CE6537A1-D6FC-4f65-9D91-7224C49458BB}"/>
                <c:ext xmlns:c16="http://schemas.microsoft.com/office/drawing/2014/chart" uri="{C3380CC4-5D6E-409C-BE32-E72D297353CC}">
                  <c16:uniqueId val="{0000005A-A8C9-4C2A-9BB3-4E1A5BF810FA}"/>
                </c:ext>
              </c:extLst>
            </c:dLbl>
            <c:dLbl>
              <c:idx val="6"/>
              <c:delete val="1"/>
              <c:extLst>
                <c:ext xmlns:c15="http://schemas.microsoft.com/office/drawing/2012/chart" uri="{CE6537A1-D6FC-4f65-9D91-7224C49458BB}"/>
                <c:ext xmlns:c16="http://schemas.microsoft.com/office/drawing/2014/chart" uri="{C3380CC4-5D6E-409C-BE32-E72D297353CC}">
                  <c16:uniqueId val="{00000059-A8C9-4C2A-9BB3-4E1A5BF810FA}"/>
                </c:ext>
              </c:extLst>
            </c:dLbl>
            <c:dLbl>
              <c:idx val="7"/>
              <c:delete val="1"/>
              <c:extLst>
                <c:ext xmlns:c15="http://schemas.microsoft.com/office/drawing/2012/chart" uri="{CE6537A1-D6FC-4f65-9D91-7224C49458BB}"/>
                <c:ext xmlns:c16="http://schemas.microsoft.com/office/drawing/2014/chart" uri="{C3380CC4-5D6E-409C-BE32-E72D297353CC}">
                  <c16:uniqueId val="{00000057-A8C9-4C2A-9BB3-4E1A5BF810FA}"/>
                </c:ext>
              </c:extLst>
            </c:dLbl>
            <c:dLbl>
              <c:idx val="8"/>
              <c:delete val="1"/>
              <c:extLst>
                <c:ext xmlns:c15="http://schemas.microsoft.com/office/drawing/2012/chart" uri="{CE6537A1-D6FC-4f65-9D91-7224C49458BB}"/>
                <c:ext xmlns:c16="http://schemas.microsoft.com/office/drawing/2014/chart" uri="{C3380CC4-5D6E-409C-BE32-E72D297353CC}">
                  <c16:uniqueId val="{00000056-A8C9-4C2A-9BB3-4E1A5BF810FA}"/>
                </c:ext>
              </c:extLst>
            </c:dLbl>
            <c:dLbl>
              <c:idx val="9"/>
              <c:delete val="1"/>
              <c:extLst>
                <c:ext xmlns:c15="http://schemas.microsoft.com/office/drawing/2012/chart" uri="{CE6537A1-D6FC-4f65-9D91-7224C49458BB}"/>
                <c:ext xmlns:c16="http://schemas.microsoft.com/office/drawing/2014/chart" uri="{C3380CC4-5D6E-409C-BE32-E72D297353CC}">
                  <c16:uniqueId val="{00000055-A8C9-4C2A-9BB3-4E1A5BF810FA}"/>
                </c:ext>
              </c:extLst>
            </c:dLbl>
            <c:dLbl>
              <c:idx val="10"/>
              <c:delete val="1"/>
              <c:extLst>
                <c:ext xmlns:c15="http://schemas.microsoft.com/office/drawing/2012/chart" uri="{CE6537A1-D6FC-4f65-9D91-7224C49458BB}"/>
                <c:ext xmlns:c16="http://schemas.microsoft.com/office/drawing/2014/chart" uri="{C3380CC4-5D6E-409C-BE32-E72D297353CC}">
                  <c16:uniqueId val="{00000054-A8C9-4C2A-9BB3-4E1A5BF810FA}"/>
                </c:ext>
              </c:extLst>
            </c:dLbl>
            <c:dLbl>
              <c:idx val="11"/>
              <c:delete val="1"/>
              <c:extLst>
                <c:ext xmlns:c15="http://schemas.microsoft.com/office/drawing/2012/chart" uri="{CE6537A1-D6FC-4f65-9D91-7224C49458BB}"/>
                <c:ext xmlns:c16="http://schemas.microsoft.com/office/drawing/2014/chart" uri="{C3380CC4-5D6E-409C-BE32-E72D297353CC}">
                  <c16:uniqueId val="{00000053-A8C9-4C2A-9BB3-4E1A5BF810FA}"/>
                </c:ext>
              </c:extLst>
            </c:dLbl>
            <c:dLbl>
              <c:idx val="12"/>
              <c:delete val="1"/>
              <c:extLst>
                <c:ext xmlns:c15="http://schemas.microsoft.com/office/drawing/2012/chart" uri="{CE6537A1-D6FC-4f65-9D91-7224C49458BB}"/>
                <c:ext xmlns:c16="http://schemas.microsoft.com/office/drawing/2014/chart" uri="{C3380CC4-5D6E-409C-BE32-E72D297353CC}">
                  <c16:uniqueId val="{00000051-A8C9-4C2A-9BB3-4E1A5BF810FA}"/>
                </c:ext>
              </c:extLst>
            </c:dLbl>
            <c:dLbl>
              <c:idx val="13"/>
              <c:delete val="1"/>
              <c:extLst>
                <c:ext xmlns:c15="http://schemas.microsoft.com/office/drawing/2012/chart" uri="{CE6537A1-D6FC-4f65-9D91-7224C49458BB}"/>
                <c:ext xmlns:c16="http://schemas.microsoft.com/office/drawing/2014/chart" uri="{C3380CC4-5D6E-409C-BE32-E72D297353CC}">
                  <c16:uniqueId val="{00000052-A8C9-4C2A-9BB3-4E1A5BF810FA}"/>
                </c:ext>
              </c:extLst>
            </c:dLbl>
            <c:dLbl>
              <c:idx val="14"/>
              <c:delete val="1"/>
              <c:extLst>
                <c:ext xmlns:c15="http://schemas.microsoft.com/office/drawing/2012/chart" uri="{CE6537A1-D6FC-4f65-9D91-7224C49458BB}"/>
                <c:ext xmlns:c16="http://schemas.microsoft.com/office/drawing/2014/chart" uri="{C3380CC4-5D6E-409C-BE32-E72D297353CC}">
                  <c16:uniqueId val="{00000050-A8C9-4C2A-9BB3-4E1A5BF810FA}"/>
                </c:ext>
              </c:extLst>
            </c:dLbl>
            <c:dLbl>
              <c:idx val="15"/>
              <c:delete val="1"/>
              <c:extLst>
                <c:ext xmlns:c15="http://schemas.microsoft.com/office/drawing/2012/chart" uri="{CE6537A1-D6FC-4f65-9D91-7224C49458BB}"/>
                <c:ext xmlns:c16="http://schemas.microsoft.com/office/drawing/2014/chart" uri="{C3380CC4-5D6E-409C-BE32-E72D297353CC}">
                  <c16:uniqueId val="{0000004F-A8C9-4C2A-9BB3-4E1A5BF810FA}"/>
                </c:ext>
              </c:extLst>
            </c:dLbl>
            <c:dLbl>
              <c:idx val="16"/>
              <c:delete val="1"/>
              <c:extLst>
                <c:ext xmlns:c15="http://schemas.microsoft.com/office/drawing/2012/chart" uri="{CE6537A1-D6FC-4f65-9D91-7224C49458BB}"/>
                <c:ext xmlns:c16="http://schemas.microsoft.com/office/drawing/2014/chart" uri="{C3380CC4-5D6E-409C-BE32-E72D297353CC}">
                  <c16:uniqueId val="{0000004E-A8C9-4C2A-9BB3-4E1A5BF810FA}"/>
                </c:ext>
              </c:extLst>
            </c:dLbl>
            <c:dLbl>
              <c:idx val="17"/>
              <c:delete val="1"/>
              <c:extLst>
                <c:ext xmlns:c15="http://schemas.microsoft.com/office/drawing/2012/chart" uri="{CE6537A1-D6FC-4f65-9D91-7224C49458BB}"/>
                <c:ext xmlns:c16="http://schemas.microsoft.com/office/drawing/2014/chart" uri="{C3380CC4-5D6E-409C-BE32-E72D297353CC}">
                  <c16:uniqueId val="{0000004D-A8C9-4C2A-9BB3-4E1A5BF810FA}"/>
                </c:ext>
              </c:extLst>
            </c:dLbl>
            <c:dLbl>
              <c:idx val="18"/>
              <c:delete val="1"/>
              <c:extLst>
                <c:ext xmlns:c15="http://schemas.microsoft.com/office/drawing/2012/chart" uri="{CE6537A1-D6FC-4f65-9D91-7224C49458BB}"/>
                <c:ext xmlns:c16="http://schemas.microsoft.com/office/drawing/2014/chart" uri="{C3380CC4-5D6E-409C-BE32-E72D297353CC}">
                  <c16:uniqueId val="{0000004C-A8C9-4C2A-9BB3-4E1A5BF810FA}"/>
                </c:ext>
              </c:extLst>
            </c:dLbl>
            <c:dLbl>
              <c:idx val="19"/>
              <c:delete val="1"/>
              <c:extLst>
                <c:ext xmlns:c15="http://schemas.microsoft.com/office/drawing/2012/chart" uri="{CE6537A1-D6FC-4f65-9D91-7224C49458BB}"/>
                <c:ext xmlns:c16="http://schemas.microsoft.com/office/drawing/2014/chart" uri="{C3380CC4-5D6E-409C-BE32-E72D297353CC}">
                  <c16:uniqueId val="{0000004B-A8C9-4C2A-9BB3-4E1A5BF810FA}"/>
                </c:ext>
              </c:extLst>
            </c:dLbl>
            <c:dLbl>
              <c:idx val="20"/>
              <c:delete val="1"/>
              <c:extLst>
                <c:ext xmlns:c15="http://schemas.microsoft.com/office/drawing/2012/chart" uri="{CE6537A1-D6FC-4f65-9D91-7224C49458BB}"/>
                <c:ext xmlns:c16="http://schemas.microsoft.com/office/drawing/2014/chart" uri="{C3380CC4-5D6E-409C-BE32-E72D297353CC}">
                  <c16:uniqueId val="{0000004A-A8C9-4C2A-9BB3-4E1A5BF810FA}"/>
                </c:ext>
              </c:extLst>
            </c:dLbl>
            <c:dLbl>
              <c:idx val="21"/>
              <c:delete val="1"/>
              <c:extLst>
                <c:ext xmlns:c15="http://schemas.microsoft.com/office/drawing/2012/chart" uri="{CE6537A1-D6FC-4f65-9D91-7224C49458BB}"/>
                <c:ext xmlns:c16="http://schemas.microsoft.com/office/drawing/2014/chart" uri="{C3380CC4-5D6E-409C-BE32-E72D297353CC}">
                  <c16:uniqueId val="{00000049-A8C9-4C2A-9BB3-4E1A5BF810FA}"/>
                </c:ext>
              </c:extLst>
            </c:dLbl>
            <c:dLbl>
              <c:idx val="22"/>
              <c:delete val="1"/>
              <c:extLst>
                <c:ext xmlns:c15="http://schemas.microsoft.com/office/drawing/2012/chart" uri="{CE6537A1-D6FC-4f65-9D91-7224C49458BB}"/>
                <c:ext xmlns:c16="http://schemas.microsoft.com/office/drawing/2014/chart" uri="{C3380CC4-5D6E-409C-BE32-E72D297353CC}">
                  <c16:uniqueId val="{00000048-A8C9-4C2A-9BB3-4E1A5BF810FA}"/>
                </c:ext>
              </c:extLst>
            </c:dLbl>
            <c:dLbl>
              <c:idx val="23"/>
              <c:delete val="1"/>
              <c:extLst>
                <c:ext xmlns:c15="http://schemas.microsoft.com/office/drawing/2012/chart" uri="{CE6537A1-D6FC-4f65-9D91-7224C49458BB}"/>
                <c:ext xmlns:c16="http://schemas.microsoft.com/office/drawing/2014/chart" uri="{C3380CC4-5D6E-409C-BE32-E72D297353CC}">
                  <c16:uniqueId val="{00000047-A8C9-4C2A-9BB3-4E1A5BF810FA}"/>
                </c:ext>
              </c:extLst>
            </c:dLbl>
            <c:dLbl>
              <c:idx val="24"/>
              <c:delete val="1"/>
              <c:extLst>
                <c:ext xmlns:c15="http://schemas.microsoft.com/office/drawing/2012/chart" uri="{CE6537A1-D6FC-4f65-9D91-7224C49458BB}"/>
                <c:ext xmlns:c16="http://schemas.microsoft.com/office/drawing/2014/chart" uri="{C3380CC4-5D6E-409C-BE32-E72D297353CC}">
                  <c16:uniqueId val="{00000046-A8C9-4C2A-9BB3-4E1A5BF810FA}"/>
                </c:ext>
              </c:extLst>
            </c:dLbl>
            <c:dLbl>
              <c:idx val="25"/>
              <c:delete val="1"/>
              <c:extLst>
                <c:ext xmlns:c15="http://schemas.microsoft.com/office/drawing/2012/chart" uri="{CE6537A1-D6FC-4f65-9D91-7224C49458BB}"/>
                <c:ext xmlns:c16="http://schemas.microsoft.com/office/drawing/2014/chart" uri="{C3380CC4-5D6E-409C-BE32-E72D297353CC}">
                  <c16:uniqueId val="{00000045-A8C9-4C2A-9BB3-4E1A5BF810FA}"/>
                </c:ext>
              </c:extLst>
            </c:dLbl>
            <c:dLbl>
              <c:idx val="26"/>
              <c:delete val="1"/>
              <c:extLst>
                <c:ext xmlns:c15="http://schemas.microsoft.com/office/drawing/2012/chart" uri="{CE6537A1-D6FC-4f65-9D91-7224C49458BB}"/>
                <c:ext xmlns:c16="http://schemas.microsoft.com/office/drawing/2014/chart" uri="{C3380CC4-5D6E-409C-BE32-E72D297353CC}">
                  <c16:uniqueId val="{00000044-A8C9-4C2A-9BB3-4E1A5BF810FA}"/>
                </c:ext>
              </c:extLst>
            </c:dLbl>
            <c:dLbl>
              <c:idx val="27"/>
              <c:delete val="1"/>
              <c:extLst>
                <c:ext xmlns:c15="http://schemas.microsoft.com/office/drawing/2012/chart" uri="{CE6537A1-D6FC-4f65-9D91-7224C49458BB}"/>
                <c:ext xmlns:c16="http://schemas.microsoft.com/office/drawing/2014/chart" uri="{C3380CC4-5D6E-409C-BE32-E72D297353CC}">
                  <c16:uniqueId val="{00000043-A8C9-4C2A-9BB3-4E1A5BF810FA}"/>
                </c:ext>
              </c:extLst>
            </c:dLbl>
            <c:dLbl>
              <c:idx val="28"/>
              <c:delete val="1"/>
              <c:extLst>
                <c:ext xmlns:c15="http://schemas.microsoft.com/office/drawing/2012/chart" uri="{CE6537A1-D6FC-4f65-9D91-7224C49458BB}"/>
                <c:ext xmlns:c16="http://schemas.microsoft.com/office/drawing/2014/chart" uri="{C3380CC4-5D6E-409C-BE32-E72D297353CC}">
                  <c16:uniqueId val="{0000002D-A8C9-4C2A-9BB3-4E1A5BF810FA}"/>
                </c:ext>
              </c:extLst>
            </c:dLbl>
            <c:dLbl>
              <c:idx val="29"/>
              <c:delete val="1"/>
              <c:extLst>
                <c:ext xmlns:c15="http://schemas.microsoft.com/office/drawing/2012/chart" uri="{CE6537A1-D6FC-4f65-9D91-7224C49458BB}"/>
                <c:ext xmlns:c16="http://schemas.microsoft.com/office/drawing/2014/chart" uri="{C3380CC4-5D6E-409C-BE32-E72D297353CC}">
                  <c16:uniqueId val="{00000026-A8C9-4C2A-9BB3-4E1A5BF810FA}"/>
                </c:ext>
              </c:extLst>
            </c:dLbl>
            <c:dLbl>
              <c:idx val="30"/>
              <c:delete val="1"/>
              <c:extLst>
                <c:ext xmlns:c15="http://schemas.microsoft.com/office/drawing/2012/chart" uri="{CE6537A1-D6FC-4f65-9D91-7224C49458BB}"/>
                <c:ext xmlns:c16="http://schemas.microsoft.com/office/drawing/2014/chart" uri="{C3380CC4-5D6E-409C-BE32-E72D297353CC}">
                  <c16:uniqueId val="{00000023-A8C9-4C2A-9BB3-4E1A5BF810FA}"/>
                </c:ext>
              </c:extLst>
            </c:dLbl>
            <c:dLbl>
              <c:idx val="31"/>
              <c:delete val="1"/>
              <c:extLst>
                <c:ext xmlns:c15="http://schemas.microsoft.com/office/drawing/2012/chart" uri="{CE6537A1-D6FC-4f65-9D91-7224C49458BB}"/>
                <c:ext xmlns:c16="http://schemas.microsoft.com/office/drawing/2014/chart" uri="{C3380CC4-5D6E-409C-BE32-E72D297353CC}">
                  <c16:uniqueId val="{00000022-A8C9-4C2A-9BB3-4E1A5BF810FA}"/>
                </c:ext>
              </c:extLst>
            </c:dLbl>
            <c:dLbl>
              <c:idx val="32"/>
              <c:delete val="1"/>
              <c:extLst>
                <c:ext xmlns:c15="http://schemas.microsoft.com/office/drawing/2012/chart" uri="{CE6537A1-D6FC-4f65-9D91-7224C49458BB}"/>
                <c:ext xmlns:c16="http://schemas.microsoft.com/office/drawing/2014/chart" uri="{C3380CC4-5D6E-409C-BE32-E72D297353CC}">
                  <c16:uniqueId val="{0000001E-A8C9-4C2A-9BB3-4E1A5BF810FA}"/>
                </c:ext>
              </c:extLst>
            </c:dLbl>
            <c:dLbl>
              <c:idx val="33"/>
              <c:delete val="1"/>
              <c:extLst>
                <c:ext xmlns:c15="http://schemas.microsoft.com/office/drawing/2012/chart" uri="{CE6537A1-D6FC-4f65-9D91-7224C49458BB}"/>
                <c:ext xmlns:c16="http://schemas.microsoft.com/office/drawing/2014/chart" uri="{C3380CC4-5D6E-409C-BE32-E72D297353CC}">
                  <c16:uniqueId val="{0000001D-A8C9-4C2A-9BB3-4E1A5BF810FA}"/>
                </c:ext>
              </c:extLst>
            </c:dLbl>
            <c:dLbl>
              <c:idx val="34"/>
              <c:delete val="1"/>
              <c:extLst>
                <c:ext xmlns:c15="http://schemas.microsoft.com/office/drawing/2012/chart" uri="{CE6537A1-D6FC-4f65-9D91-7224C49458BB}"/>
                <c:ext xmlns:c16="http://schemas.microsoft.com/office/drawing/2014/chart" uri="{C3380CC4-5D6E-409C-BE32-E72D297353CC}">
                  <c16:uniqueId val="{0000001A-A8C9-4C2A-9BB3-4E1A5BF810FA}"/>
                </c:ext>
              </c:extLst>
            </c:dLbl>
            <c:dLbl>
              <c:idx val="35"/>
              <c:delete val="1"/>
              <c:extLst>
                <c:ext xmlns:c15="http://schemas.microsoft.com/office/drawing/2012/chart" uri="{CE6537A1-D6FC-4f65-9D91-7224C49458BB}"/>
                <c:ext xmlns:c16="http://schemas.microsoft.com/office/drawing/2014/chart" uri="{C3380CC4-5D6E-409C-BE32-E72D297353CC}">
                  <c16:uniqueId val="{00000019-A8C9-4C2A-9BB3-4E1A5BF810FA}"/>
                </c:ext>
              </c:extLst>
            </c:dLbl>
            <c:dLbl>
              <c:idx val="36"/>
              <c:delete val="1"/>
              <c:extLst>
                <c:ext xmlns:c15="http://schemas.microsoft.com/office/drawing/2012/chart" uri="{CE6537A1-D6FC-4f65-9D91-7224C49458BB}"/>
                <c:ext xmlns:c16="http://schemas.microsoft.com/office/drawing/2014/chart" uri="{C3380CC4-5D6E-409C-BE32-E72D297353CC}">
                  <c16:uniqueId val="{00000018-A8C9-4C2A-9BB3-4E1A5BF810FA}"/>
                </c:ext>
              </c:extLst>
            </c:dLbl>
            <c:dLbl>
              <c:idx val="37"/>
              <c:delete val="1"/>
              <c:extLst>
                <c:ext xmlns:c15="http://schemas.microsoft.com/office/drawing/2012/chart" uri="{CE6537A1-D6FC-4f65-9D91-7224C49458BB}"/>
                <c:ext xmlns:c16="http://schemas.microsoft.com/office/drawing/2014/chart" uri="{C3380CC4-5D6E-409C-BE32-E72D297353CC}">
                  <c16:uniqueId val="{00000017-A8C9-4C2A-9BB3-4E1A5BF810FA}"/>
                </c:ext>
              </c:extLst>
            </c:dLbl>
            <c:dLbl>
              <c:idx val="38"/>
              <c:delete val="1"/>
              <c:extLst>
                <c:ext xmlns:c15="http://schemas.microsoft.com/office/drawing/2012/chart" uri="{CE6537A1-D6FC-4f65-9D91-7224C49458BB}"/>
                <c:ext xmlns:c16="http://schemas.microsoft.com/office/drawing/2014/chart" uri="{C3380CC4-5D6E-409C-BE32-E72D297353CC}">
                  <c16:uniqueId val="{0000000E-A8C9-4C2A-9BB3-4E1A5BF810FA}"/>
                </c:ext>
              </c:extLst>
            </c:dLbl>
            <c:dLbl>
              <c:idx val="39"/>
              <c:delete val="1"/>
              <c:extLst>
                <c:ext xmlns:c15="http://schemas.microsoft.com/office/drawing/2012/chart" uri="{CE6537A1-D6FC-4f65-9D91-7224C49458BB}"/>
                <c:ext xmlns:c16="http://schemas.microsoft.com/office/drawing/2014/chart" uri="{C3380CC4-5D6E-409C-BE32-E72D297353CC}">
                  <c16:uniqueId val="{0000000F-A8C9-4C2A-9BB3-4E1A5BF810FA}"/>
                </c:ext>
              </c:extLst>
            </c:dLbl>
            <c:dLbl>
              <c:idx val="40"/>
              <c:delete val="1"/>
              <c:extLst>
                <c:ext xmlns:c15="http://schemas.microsoft.com/office/drawing/2012/chart" uri="{CE6537A1-D6FC-4f65-9D91-7224C49458BB}"/>
                <c:ext xmlns:c16="http://schemas.microsoft.com/office/drawing/2014/chart" uri="{C3380CC4-5D6E-409C-BE32-E72D297353CC}">
                  <c16:uniqueId val="{00000004-A8C9-4C2A-9BB3-4E1A5BF810FA}"/>
                </c:ext>
              </c:extLst>
            </c:dLbl>
            <c:dLbl>
              <c:idx val="41"/>
              <c:delete val="1"/>
              <c:extLst>
                <c:ext xmlns:c15="http://schemas.microsoft.com/office/drawing/2012/chart" uri="{CE6537A1-D6FC-4f65-9D91-7224C49458BB}"/>
                <c:ext xmlns:c16="http://schemas.microsoft.com/office/drawing/2014/chart" uri="{C3380CC4-5D6E-409C-BE32-E72D297353CC}">
                  <c16:uniqueId val="{0000000D-A8C9-4C2A-9BB3-4E1A5BF810FA}"/>
                </c:ext>
              </c:extLst>
            </c:dLbl>
            <c:dLbl>
              <c:idx val="42"/>
              <c:layout>
                <c:manualLayout>
                  <c:x val="1.1481056257175661E-2"/>
                  <c:y val="-0.1279110044188632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8C9-4C2A-9BB3-4E1A5BF810FA}"/>
                </c:ext>
              </c:extLst>
            </c:dLbl>
            <c:dLbl>
              <c:idx val="43"/>
              <c:delete val="1"/>
              <c:extLst>
                <c:ext xmlns:c15="http://schemas.microsoft.com/office/drawing/2012/chart" uri="{CE6537A1-D6FC-4f65-9D91-7224C49458BB}"/>
                <c:ext xmlns:c16="http://schemas.microsoft.com/office/drawing/2014/chart" uri="{C3380CC4-5D6E-409C-BE32-E72D297353CC}">
                  <c16:uniqueId val="{0000000B-A8C9-4C2A-9BB3-4E1A5BF810FA}"/>
                </c:ext>
              </c:extLst>
            </c:dLbl>
            <c:dLbl>
              <c:idx val="44"/>
              <c:delete val="1"/>
              <c:extLst>
                <c:ext xmlns:c15="http://schemas.microsoft.com/office/drawing/2012/chart" uri="{CE6537A1-D6FC-4f65-9D91-7224C49458BB}"/>
                <c:ext xmlns:c16="http://schemas.microsoft.com/office/drawing/2014/chart" uri="{C3380CC4-5D6E-409C-BE32-E72D297353CC}">
                  <c16:uniqueId val="{0000000C-A8C9-4C2A-9BB3-4E1A5BF810FA}"/>
                </c:ext>
              </c:extLst>
            </c:dLbl>
            <c:dLbl>
              <c:idx val="45"/>
              <c:delete val="1"/>
              <c:extLst>
                <c:ext xmlns:c15="http://schemas.microsoft.com/office/drawing/2012/chart" uri="{CE6537A1-D6FC-4f65-9D91-7224C49458BB}"/>
                <c:ext xmlns:c16="http://schemas.microsoft.com/office/drawing/2014/chart" uri="{C3380CC4-5D6E-409C-BE32-E72D297353CC}">
                  <c16:uniqueId val="{0000000A-A8C9-4C2A-9BB3-4E1A5BF810FA}"/>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Analize_Skaitymas_!$C$3:$C$48</c:f>
              <c:strCache>
                <c:ptCount val="46"/>
                <c:pt idx="0">
                  <c:v>SP2</c:v>
                </c:pt>
                <c:pt idx="1">
                  <c:v>PR17</c:v>
                </c:pt>
                <c:pt idx="2">
                  <c:v>PR6</c:v>
                </c:pt>
                <c:pt idx="3">
                  <c:v>G9</c:v>
                </c:pt>
                <c:pt idx="4">
                  <c:v>G7</c:v>
                </c:pt>
                <c:pt idx="5">
                  <c:v>PR1</c:v>
                </c:pt>
                <c:pt idx="6">
                  <c:v>P4</c:v>
                </c:pt>
                <c:pt idx="7">
                  <c:v>MD2</c:v>
                </c:pt>
                <c:pt idx="8">
                  <c:v>G8</c:v>
                </c:pt>
                <c:pt idx="9">
                  <c:v>PG4</c:v>
                </c:pt>
                <c:pt idx="10">
                  <c:v>P3</c:v>
                </c:pt>
                <c:pt idx="11">
                  <c:v>MD1</c:v>
                </c:pt>
                <c:pt idx="12">
                  <c:v>PR4</c:v>
                </c:pt>
                <c:pt idx="13">
                  <c:v>PR5</c:v>
                </c:pt>
                <c:pt idx="14">
                  <c:v>G21</c:v>
                </c:pt>
                <c:pt idx="15">
                  <c:v>P2</c:v>
                </c:pt>
                <c:pt idx="16">
                  <c:v>PR3</c:v>
                </c:pt>
                <c:pt idx="17">
                  <c:v>G5</c:v>
                </c:pt>
                <c:pt idx="18">
                  <c:v>PG2</c:v>
                </c:pt>
                <c:pt idx="19">
                  <c:v>PR2</c:v>
                </c:pt>
                <c:pt idx="20">
                  <c:v>MD4</c:v>
                </c:pt>
                <c:pt idx="21">
                  <c:v>PG6</c:v>
                </c:pt>
                <c:pt idx="22">
                  <c:v>PG14</c:v>
                </c:pt>
                <c:pt idx="23">
                  <c:v>PG11</c:v>
                </c:pt>
                <c:pt idx="24">
                  <c:v>G4</c:v>
                </c:pt>
                <c:pt idx="25">
                  <c:v>PG3</c:v>
                </c:pt>
                <c:pt idx="26">
                  <c:v>PG5</c:v>
                </c:pt>
                <c:pt idx="27">
                  <c:v>P6</c:v>
                </c:pt>
                <c:pt idx="28">
                  <c:v>PG1</c:v>
                </c:pt>
                <c:pt idx="29">
                  <c:v>PG13</c:v>
                </c:pt>
                <c:pt idx="30">
                  <c:v>G3</c:v>
                </c:pt>
                <c:pt idx="31">
                  <c:v>PG15</c:v>
                </c:pt>
                <c:pt idx="32">
                  <c:v>PG9</c:v>
                </c:pt>
                <c:pt idx="33">
                  <c:v>PG10</c:v>
                </c:pt>
                <c:pt idx="34">
                  <c:v>PG16</c:v>
                </c:pt>
                <c:pt idx="35">
                  <c:v>G1</c:v>
                </c:pt>
                <c:pt idx="36">
                  <c:v>P1</c:v>
                </c:pt>
                <c:pt idx="37">
                  <c:v>PG12</c:v>
                </c:pt>
                <c:pt idx="38">
                  <c:v>MD3</c:v>
                </c:pt>
                <c:pt idx="39">
                  <c:v>PG8</c:v>
                </c:pt>
                <c:pt idx="40">
                  <c:v>P5</c:v>
                </c:pt>
                <c:pt idx="41">
                  <c:v>MD5</c:v>
                </c:pt>
                <c:pt idx="42">
                  <c:v>G2</c:v>
                </c:pt>
                <c:pt idx="43">
                  <c:v>PG7</c:v>
                </c:pt>
                <c:pt idx="44">
                  <c:v>G6</c:v>
                </c:pt>
                <c:pt idx="45">
                  <c:v>SP3</c:v>
                </c:pt>
              </c:strCache>
            </c:strRef>
          </c:cat>
          <c:val>
            <c:numRef>
              <c:f>Analize_Skaitymas_!$F$3:$F$48</c:f>
              <c:numCache>
                <c:formatCode>General</c:formatCode>
                <c:ptCount val="46"/>
                <c:pt idx="0">
                  <c:v>62.3</c:v>
                </c:pt>
                <c:pt idx="1">
                  <c:v>62.3</c:v>
                </c:pt>
                <c:pt idx="2">
                  <c:v>62.3</c:v>
                </c:pt>
                <c:pt idx="3">
                  <c:v>62.3</c:v>
                </c:pt>
                <c:pt idx="4">
                  <c:v>62.3</c:v>
                </c:pt>
                <c:pt idx="5">
                  <c:v>62.3</c:v>
                </c:pt>
                <c:pt idx="6">
                  <c:v>62.3</c:v>
                </c:pt>
                <c:pt idx="7">
                  <c:v>62.3</c:v>
                </c:pt>
                <c:pt idx="8">
                  <c:v>62.3</c:v>
                </c:pt>
                <c:pt idx="9">
                  <c:v>62.3</c:v>
                </c:pt>
                <c:pt idx="10">
                  <c:v>62.3</c:v>
                </c:pt>
                <c:pt idx="11">
                  <c:v>62.3</c:v>
                </c:pt>
                <c:pt idx="12">
                  <c:v>62.3</c:v>
                </c:pt>
                <c:pt idx="13">
                  <c:v>62.3</c:v>
                </c:pt>
                <c:pt idx="14">
                  <c:v>62.3</c:v>
                </c:pt>
                <c:pt idx="15">
                  <c:v>62.3</c:v>
                </c:pt>
                <c:pt idx="16">
                  <c:v>62.3</c:v>
                </c:pt>
                <c:pt idx="17">
                  <c:v>62.3</c:v>
                </c:pt>
                <c:pt idx="18">
                  <c:v>62.3</c:v>
                </c:pt>
                <c:pt idx="19">
                  <c:v>62.3</c:v>
                </c:pt>
                <c:pt idx="20">
                  <c:v>62.3</c:v>
                </c:pt>
                <c:pt idx="21">
                  <c:v>62.3</c:v>
                </c:pt>
                <c:pt idx="22">
                  <c:v>62.3</c:v>
                </c:pt>
                <c:pt idx="23">
                  <c:v>62.3</c:v>
                </c:pt>
                <c:pt idx="24">
                  <c:v>62.3</c:v>
                </c:pt>
                <c:pt idx="25">
                  <c:v>62.3</c:v>
                </c:pt>
                <c:pt idx="26">
                  <c:v>62.3</c:v>
                </c:pt>
                <c:pt idx="27">
                  <c:v>62.3</c:v>
                </c:pt>
                <c:pt idx="28">
                  <c:v>62.3</c:v>
                </c:pt>
                <c:pt idx="29">
                  <c:v>62.3</c:v>
                </c:pt>
                <c:pt idx="30">
                  <c:v>62.3</c:v>
                </c:pt>
                <c:pt idx="31">
                  <c:v>62.3</c:v>
                </c:pt>
                <c:pt idx="32">
                  <c:v>62.3</c:v>
                </c:pt>
                <c:pt idx="33">
                  <c:v>62.3</c:v>
                </c:pt>
                <c:pt idx="34">
                  <c:v>62.3</c:v>
                </c:pt>
                <c:pt idx="35">
                  <c:v>62.3</c:v>
                </c:pt>
                <c:pt idx="36">
                  <c:v>62.3</c:v>
                </c:pt>
                <c:pt idx="37">
                  <c:v>62.3</c:v>
                </c:pt>
                <c:pt idx="38">
                  <c:v>62.3</c:v>
                </c:pt>
                <c:pt idx="39">
                  <c:v>62.3</c:v>
                </c:pt>
                <c:pt idx="40">
                  <c:v>62.3</c:v>
                </c:pt>
                <c:pt idx="41">
                  <c:v>62.3</c:v>
                </c:pt>
                <c:pt idx="42">
                  <c:v>62.3</c:v>
                </c:pt>
                <c:pt idx="43">
                  <c:v>62.3</c:v>
                </c:pt>
                <c:pt idx="44">
                  <c:v>62.3</c:v>
                </c:pt>
                <c:pt idx="45">
                  <c:v>62.3</c:v>
                </c:pt>
              </c:numCache>
            </c:numRef>
          </c:val>
          <c:smooth val="0"/>
          <c:extLst>
            <c:ext xmlns:c16="http://schemas.microsoft.com/office/drawing/2014/chart" uri="{C3380CC4-5D6E-409C-BE32-E72D297353CC}">
              <c16:uniqueId val="{00000002-A8C9-4C2A-9BB3-4E1A5BF810FA}"/>
            </c:ext>
          </c:extLst>
        </c:ser>
        <c:dLbls>
          <c:showLegendKey val="0"/>
          <c:showVal val="0"/>
          <c:showCatName val="0"/>
          <c:showSerName val="0"/>
          <c:showPercent val="0"/>
          <c:showBubbleSize val="0"/>
        </c:dLbls>
        <c:marker val="1"/>
        <c:smooth val="0"/>
        <c:axId val="417776832"/>
        <c:axId val="417778144"/>
      </c:lineChart>
      <c:catAx>
        <c:axId val="4177768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17778144"/>
        <c:crosses val="autoZero"/>
        <c:auto val="0"/>
        <c:lblAlgn val="ctr"/>
        <c:lblOffset val="100"/>
        <c:noMultiLvlLbl val="0"/>
      </c:catAx>
      <c:valAx>
        <c:axId val="417778144"/>
        <c:scaling>
          <c:orientation val="minMax"/>
          <c:max val="90"/>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177768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4951499317464766E-2"/>
          <c:y val="3.0587414100162944E-2"/>
          <c:w val="0.97127123317392439"/>
          <c:h val="0.81019119213844337"/>
        </c:manualLayout>
      </c:layout>
      <c:barChart>
        <c:barDir val="col"/>
        <c:grouping val="clustered"/>
        <c:varyColors val="0"/>
        <c:ser>
          <c:idx val="0"/>
          <c:order val="0"/>
          <c:tx>
            <c:strRef>
              <c:f>Analize_matematika!$D$2</c:f>
              <c:strCache>
                <c:ptCount val="1"/>
                <c:pt idx="0">
                  <c:v>Rezultato procentais vidurkis</c:v>
                </c:pt>
              </c:strCache>
            </c:strRef>
          </c:tx>
          <c:spPr>
            <a:solidFill>
              <a:schemeClr val="accent1"/>
            </a:solidFill>
            <a:ln>
              <a:noFill/>
            </a:ln>
            <a:effectLst/>
          </c:spPr>
          <c:invertIfNegative val="0"/>
          <c:cat>
            <c:strRef>
              <c:f>Analize_matematika!$C$3:$C$48</c:f>
              <c:strCache>
                <c:ptCount val="46"/>
                <c:pt idx="0">
                  <c:v>PR1</c:v>
                </c:pt>
                <c:pt idx="1">
                  <c:v>SP2</c:v>
                </c:pt>
                <c:pt idx="2">
                  <c:v>PR2</c:v>
                </c:pt>
                <c:pt idx="3">
                  <c:v>PR6</c:v>
                </c:pt>
                <c:pt idx="4">
                  <c:v>MD1</c:v>
                </c:pt>
                <c:pt idx="5">
                  <c:v>MD5</c:v>
                </c:pt>
                <c:pt idx="6">
                  <c:v>PG4</c:v>
                </c:pt>
                <c:pt idx="7">
                  <c:v>PR5</c:v>
                </c:pt>
                <c:pt idx="8">
                  <c:v>G9</c:v>
                </c:pt>
                <c:pt idx="9">
                  <c:v>G8</c:v>
                </c:pt>
                <c:pt idx="10">
                  <c:v>G7</c:v>
                </c:pt>
                <c:pt idx="11">
                  <c:v>PR4</c:v>
                </c:pt>
                <c:pt idx="12">
                  <c:v>P3</c:v>
                </c:pt>
                <c:pt idx="13">
                  <c:v>P4</c:v>
                </c:pt>
                <c:pt idx="14">
                  <c:v>PR17</c:v>
                </c:pt>
                <c:pt idx="15">
                  <c:v>MD2</c:v>
                </c:pt>
                <c:pt idx="16">
                  <c:v>PG15</c:v>
                </c:pt>
                <c:pt idx="17">
                  <c:v>PG11</c:v>
                </c:pt>
                <c:pt idx="18">
                  <c:v>PG13</c:v>
                </c:pt>
                <c:pt idx="19">
                  <c:v>PG6</c:v>
                </c:pt>
                <c:pt idx="20">
                  <c:v>PG2</c:v>
                </c:pt>
                <c:pt idx="21">
                  <c:v>PR3</c:v>
                </c:pt>
                <c:pt idx="22">
                  <c:v>PG16</c:v>
                </c:pt>
                <c:pt idx="23">
                  <c:v>G21</c:v>
                </c:pt>
                <c:pt idx="24">
                  <c:v>PG10</c:v>
                </c:pt>
                <c:pt idx="25">
                  <c:v>P5</c:v>
                </c:pt>
                <c:pt idx="26">
                  <c:v>MD4</c:v>
                </c:pt>
                <c:pt idx="27">
                  <c:v>P2</c:v>
                </c:pt>
                <c:pt idx="28">
                  <c:v>PG14</c:v>
                </c:pt>
                <c:pt idx="29">
                  <c:v>G5</c:v>
                </c:pt>
                <c:pt idx="30">
                  <c:v>PG5</c:v>
                </c:pt>
                <c:pt idx="31">
                  <c:v>PG6</c:v>
                </c:pt>
                <c:pt idx="32">
                  <c:v>PG3</c:v>
                </c:pt>
                <c:pt idx="33">
                  <c:v>PG1</c:v>
                </c:pt>
                <c:pt idx="34">
                  <c:v>G3</c:v>
                </c:pt>
                <c:pt idx="35">
                  <c:v>PG8</c:v>
                </c:pt>
                <c:pt idx="36">
                  <c:v>G4</c:v>
                </c:pt>
                <c:pt idx="37">
                  <c:v>P6</c:v>
                </c:pt>
                <c:pt idx="38">
                  <c:v>G1</c:v>
                </c:pt>
                <c:pt idx="39">
                  <c:v>G2</c:v>
                </c:pt>
                <c:pt idx="40">
                  <c:v>P1</c:v>
                </c:pt>
                <c:pt idx="41">
                  <c:v>PG9</c:v>
                </c:pt>
                <c:pt idx="42">
                  <c:v>MD3</c:v>
                </c:pt>
                <c:pt idx="43">
                  <c:v>G6</c:v>
                </c:pt>
                <c:pt idx="44">
                  <c:v>PG7</c:v>
                </c:pt>
                <c:pt idx="45">
                  <c:v>SP3</c:v>
                </c:pt>
              </c:strCache>
            </c:strRef>
          </c:cat>
          <c:val>
            <c:numRef>
              <c:f>Analize_matematika!$D$3:$D$48</c:f>
              <c:numCache>
                <c:formatCode>General</c:formatCode>
                <c:ptCount val="46"/>
                <c:pt idx="0">
                  <c:v>84.3</c:v>
                </c:pt>
                <c:pt idx="1">
                  <c:v>83.3</c:v>
                </c:pt>
                <c:pt idx="2">
                  <c:v>83.3</c:v>
                </c:pt>
                <c:pt idx="3">
                  <c:v>82.5</c:v>
                </c:pt>
                <c:pt idx="4">
                  <c:v>82.4</c:v>
                </c:pt>
                <c:pt idx="5">
                  <c:v>82.2</c:v>
                </c:pt>
                <c:pt idx="6">
                  <c:v>80.2</c:v>
                </c:pt>
                <c:pt idx="7">
                  <c:v>79.400000000000006</c:v>
                </c:pt>
                <c:pt idx="8">
                  <c:v>78.900000000000006</c:v>
                </c:pt>
                <c:pt idx="9">
                  <c:v>78.599999999999994</c:v>
                </c:pt>
                <c:pt idx="10">
                  <c:v>78.400000000000006</c:v>
                </c:pt>
                <c:pt idx="11">
                  <c:v>78</c:v>
                </c:pt>
                <c:pt idx="12">
                  <c:v>77.3</c:v>
                </c:pt>
                <c:pt idx="13">
                  <c:v>77.099999999999994</c:v>
                </c:pt>
                <c:pt idx="14">
                  <c:v>76.8</c:v>
                </c:pt>
                <c:pt idx="15">
                  <c:v>76.099999999999994</c:v>
                </c:pt>
                <c:pt idx="16">
                  <c:v>75.5</c:v>
                </c:pt>
                <c:pt idx="17">
                  <c:v>74.8</c:v>
                </c:pt>
                <c:pt idx="18">
                  <c:v>74.7</c:v>
                </c:pt>
                <c:pt idx="19">
                  <c:v>74.099999999999994</c:v>
                </c:pt>
                <c:pt idx="20">
                  <c:v>73.3</c:v>
                </c:pt>
                <c:pt idx="21">
                  <c:v>72.5</c:v>
                </c:pt>
                <c:pt idx="22">
                  <c:v>72.099999999999994</c:v>
                </c:pt>
                <c:pt idx="23">
                  <c:v>71.7</c:v>
                </c:pt>
                <c:pt idx="24">
                  <c:v>70.599999999999994</c:v>
                </c:pt>
                <c:pt idx="25">
                  <c:v>70.400000000000006</c:v>
                </c:pt>
                <c:pt idx="26">
                  <c:v>69.900000000000006</c:v>
                </c:pt>
                <c:pt idx="27">
                  <c:v>69.400000000000006</c:v>
                </c:pt>
                <c:pt idx="28">
                  <c:v>67.5</c:v>
                </c:pt>
                <c:pt idx="29">
                  <c:v>65.8</c:v>
                </c:pt>
                <c:pt idx="30">
                  <c:v>65.400000000000006</c:v>
                </c:pt>
                <c:pt idx="31">
                  <c:v>65.2</c:v>
                </c:pt>
                <c:pt idx="32">
                  <c:v>65</c:v>
                </c:pt>
                <c:pt idx="33">
                  <c:v>64.3</c:v>
                </c:pt>
                <c:pt idx="34">
                  <c:v>64.2</c:v>
                </c:pt>
                <c:pt idx="35">
                  <c:v>63</c:v>
                </c:pt>
                <c:pt idx="36">
                  <c:v>62.1</c:v>
                </c:pt>
                <c:pt idx="37">
                  <c:v>62</c:v>
                </c:pt>
                <c:pt idx="38">
                  <c:v>61.4</c:v>
                </c:pt>
                <c:pt idx="39">
                  <c:v>61.2</c:v>
                </c:pt>
                <c:pt idx="40">
                  <c:v>60.3</c:v>
                </c:pt>
                <c:pt idx="41">
                  <c:v>60.2</c:v>
                </c:pt>
                <c:pt idx="42">
                  <c:v>59.7</c:v>
                </c:pt>
                <c:pt idx="43">
                  <c:v>58.6</c:v>
                </c:pt>
                <c:pt idx="44">
                  <c:v>56.1</c:v>
                </c:pt>
                <c:pt idx="45">
                  <c:v>33.9</c:v>
                </c:pt>
              </c:numCache>
            </c:numRef>
          </c:val>
          <c:extLst>
            <c:ext xmlns:c16="http://schemas.microsoft.com/office/drawing/2014/chart" uri="{C3380CC4-5D6E-409C-BE32-E72D297353CC}">
              <c16:uniqueId val="{00000000-79FF-4E19-9305-C127333C5226}"/>
            </c:ext>
          </c:extLst>
        </c:ser>
        <c:dLbls>
          <c:showLegendKey val="0"/>
          <c:showVal val="0"/>
          <c:showCatName val="0"/>
          <c:showSerName val="0"/>
          <c:showPercent val="0"/>
          <c:showBubbleSize val="0"/>
        </c:dLbls>
        <c:gapWidth val="219"/>
        <c:overlap val="-27"/>
        <c:axId val="467731880"/>
        <c:axId val="467733848"/>
      </c:barChart>
      <c:lineChart>
        <c:grouping val="standard"/>
        <c:varyColors val="0"/>
        <c:ser>
          <c:idx val="1"/>
          <c:order val="1"/>
          <c:tx>
            <c:strRef>
              <c:f>Analize_matematika!$E$2</c:f>
              <c:strCache>
                <c:ptCount val="1"/>
                <c:pt idx="0">
                  <c:v>Savivaldybės vidurkis</c:v>
                </c:pt>
              </c:strCache>
            </c:strRef>
          </c:tx>
          <c:spPr>
            <a:ln w="28575" cap="rnd">
              <a:solidFill>
                <a:srgbClr val="FF0000"/>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1A-79FF-4E19-9305-C127333C5226}"/>
                </c:ext>
              </c:extLst>
            </c:dLbl>
            <c:dLbl>
              <c:idx val="1"/>
              <c:delete val="1"/>
              <c:extLst>
                <c:ext xmlns:c15="http://schemas.microsoft.com/office/drawing/2012/chart" uri="{CE6537A1-D6FC-4f65-9D91-7224C49458BB}"/>
                <c:ext xmlns:c16="http://schemas.microsoft.com/office/drawing/2014/chart" uri="{C3380CC4-5D6E-409C-BE32-E72D297353CC}">
                  <c16:uniqueId val="{0000002B-79FF-4E19-9305-C127333C5226}"/>
                </c:ext>
              </c:extLst>
            </c:dLbl>
            <c:dLbl>
              <c:idx val="2"/>
              <c:delete val="1"/>
              <c:extLst>
                <c:ext xmlns:c15="http://schemas.microsoft.com/office/drawing/2012/chart" uri="{CE6537A1-D6FC-4f65-9D91-7224C49458BB}"/>
                <c:ext xmlns:c16="http://schemas.microsoft.com/office/drawing/2014/chart" uri="{C3380CC4-5D6E-409C-BE32-E72D297353CC}">
                  <c16:uniqueId val="{0000000A-79FF-4E19-9305-C127333C5226}"/>
                </c:ext>
              </c:extLst>
            </c:dLbl>
            <c:dLbl>
              <c:idx val="3"/>
              <c:delete val="1"/>
              <c:extLst>
                <c:ext xmlns:c15="http://schemas.microsoft.com/office/drawing/2012/chart" uri="{CE6537A1-D6FC-4f65-9D91-7224C49458BB}"/>
                <c:ext xmlns:c16="http://schemas.microsoft.com/office/drawing/2014/chart" uri="{C3380CC4-5D6E-409C-BE32-E72D297353CC}">
                  <c16:uniqueId val="{0000002A-79FF-4E19-9305-C127333C5226}"/>
                </c:ext>
              </c:extLst>
            </c:dLbl>
            <c:dLbl>
              <c:idx val="4"/>
              <c:delete val="1"/>
              <c:extLst>
                <c:ext xmlns:c15="http://schemas.microsoft.com/office/drawing/2012/chart" uri="{CE6537A1-D6FC-4f65-9D91-7224C49458BB}"/>
                <c:ext xmlns:c16="http://schemas.microsoft.com/office/drawing/2014/chart" uri="{C3380CC4-5D6E-409C-BE32-E72D297353CC}">
                  <c16:uniqueId val="{0000002C-79FF-4E19-9305-C127333C5226}"/>
                </c:ext>
              </c:extLst>
            </c:dLbl>
            <c:dLbl>
              <c:idx val="5"/>
              <c:delete val="1"/>
              <c:extLst>
                <c:ext xmlns:c15="http://schemas.microsoft.com/office/drawing/2012/chart" uri="{CE6537A1-D6FC-4f65-9D91-7224C49458BB}"/>
                <c:ext xmlns:c16="http://schemas.microsoft.com/office/drawing/2014/chart" uri="{C3380CC4-5D6E-409C-BE32-E72D297353CC}">
                  <c16:uniqueId val="{00000029-79FF-4E19-9305-C127333C5226}"/>
                </c:ext>
              </c:extLst>
            </c:dLbl>
            <c:dLbl>
              <c:idx val="6"/>
              <c:delete val="1"/>
              <c:extLst>
                <c:ext xmlns:c15="http://schemas.microsoft.com/office/drawing/2012/chart" uri="{CE6537A1-D6FC-4f65-9D91-7224C49458BB}"/>
                <c:ext xmlns:c16="http://schemas.microsoft.com/office/drawing/2014/chart" uri="{C3380CC4-5D6E-409C-BE32-E72D297353CC}">
                  <c16:uniqueId val="{00000027-79FF-4E19-9305-C127333C5226}"/>
                </c:ext>
              </c:extLst>
            </c:dLbl>
            <c:dLbl>
              <c:idx val="7"/>
              <c:delete val="1"/>
              <c:extLst>
                <c:ext xmlns:c15="http://schemas.microsoft.com/office/drawing/2012/chart" uri="{CE6537A1-D6FC-4f65-9D91-7224C49458BB}"/>
                <c:ext xmlns:c16="http://schemas.microsoft.com/office/drawing/2014/chart" uri="{C3380CC4-5D6E-409C-BE32-E72D297353CC}">
                  <c16:uniqueId val="{00000028-79FF-4E19-9305-C127333C5226}"/>
                </c:ext>
              </c:extLst>
            </c:dLbl>
            <c:dLbl>
              <c:idx val="8"/>
              <c:delete val="1"/>
              <c:extLst>
                <c:ext xmlns:c15="http://schemas.microsoft.com/office/drawing/2012/chart" uri="{CE6537A1-D6FC-4f65-9D91-7224C49458BB}"/>
                <c:ext xmlns:c16="http://schemas.microsoft.com/office/drawing/2014/chart" uri="{C3380CC4-5D6E-409C-BE32-E72D297353CC}">
                  <c16:uniqueId val="{00000026-79FF-4E19-9305-C127333C5226}"/>
                </c:ext>
              </c:extLst>
            </c:dLbl>
            <c:dLbl>
              <c:idx val="9"/>
              <c:delete val="1"/>
              <c:extLst>
                <c:ext xmlns:c15="http://schemas.microsoft.com/office/drawing/2012/chart" uri="{CE6537A1-D6FC-4f65-9D91-7224C49458BB}"/>
                <c:ext xmlns:c16="http://schemas.microsoft.com/office/drawing/2014/chart" uri="{C3380CC4-5D6E-409C-BE32-E72D297353CC}">
                  <c16:uniqueId val="{0000002D-79FF-4E19-9305-C127333C5226}"/>
                </c:ext>
              </c:extLst>
            </c:dLbl>
            <c:dLbl>
              <c:idx val="10"/>
              <c:delete val="1"/>
              <c:extLst>
                <c:ext xmlns:c15="http://schemas.microsoft.com/office/drawing/2012/chart" uri="{CE6537A1-D6FC-4f65-9D91-7224C49458BB}"/>
                <c:ext xmlns:c16="http://schemas.microsoft.com/office/drawing/2014/chart" uri="{C3380CC4-5D6E-409C-BE32-E72D297353CC}">
                  <c16:uniqueId val="{0000002E-79FF-4E19-9305-C127333C5226}"/>
                </c:ext>
              </c:extLst>
            </c:dLbl>
            <c:dLbl>
              <c:idx val="11"/>
              <c:delete val="1"/>
              <c:extLst>
                <c:ext xmlns:c15="http://schemas.microsoft.com/office/drawing/2012/chart" uri="{CE6537A1-D6FC-4f65-9D91-7224C49458BB}"/>
                <c:ext xmlns:c16="http://schemas.microsoft.com/office/drawing/2014/chart" uri="{C3380CC4-5D6E-409C-BE32-E72D297353CC}">
                  <c16:uniqueId val="{00000031-79FF-4E19-9305-C127333C5226}"/>
                </c:ext>
              </c:extLst>
            </c:dLbl>
            <c:dLbl>
              <c:idx val="12"/>
              <c:delete val="1"/>
              <c:extLst>
                <c:ext xmlns:c15="http://schemas.microsoft.com/office/drawing/2012/chart" uri="{CE6537A1-D6FC-4f65-9D91-7224C49458BB}"/>
                <c:ext xmlns:c16="http://schemas.microsoft.com/office/drawing/2014/chart" uri="{C3380CC4-5D6E-409C-BE32-E72D297353CC}">
                  <c16:uniqueId val="{0000002F-79FF-4E19-9305-C127333C5226}"/>
                </c:ext>
              </c:extLst>
            </c:dLbl>
            <c:dLbl>
              <c:idx val="13"/>
              <c:delete val="1"/>
              <c:extLst>
                <c:ext xmlns:c15="http://schemas.microsoft.com/office/drawing/2012/chart" uri="{CE6537A1-D6FC-4f65-9D91-7224C49458BB}"/>
                <c:ext xmlns:c16="http://schemas.microsoft.com/office/drawing/2014/chart" uri="{C3380CC4-5D6E-409C-BE32-E72D297353CC}">
                  <c16:uniqueId val="{00000030-79FF-4E19-9305-C127333C5226}"/>
                </c:ext>
              </c:extLst>
            </c:dLbl>
            <c:dLbl>
              <c:idx val="14"/>
              <c:delete val="1"/>
              <c:extLst>
                <c:ext xmlns:c15="http://schemas.microsoft.com/office/drawing/2012/chart" uri="{CE6537A1-D6FC-4f65-9D91-7224C49458BB}"/>
                <c:ext xmlns:c16="http://schemas.microsoft.com/office/drawing/2014/chart" uri="{C3380CC4-5D6E-409C-BE32-E72D297353CC}">
                  <c16:uniqueId val="{0000001F-79FF-4E19-9305-C127333C5226}"/>
                </c:ext>
              </c:extLst>
            </c:dLbl>
            <c:dLbl>
              <c:idx val="15"/>
              <c:delete val="1"/>
              <c:extLst>
                <c:ext xmlns:c15="http://schemas.microsoft.com/office/drawing/2012/chart" uri="{CE6537A1-D6FC-4f65-9D91-7224C49458BB}"/>
                <c:ext xmlns:c16="http://schemas.microsoft.com/office/drawing/2014/chart" uri="{C3380CC4-5D6E-409C-BE32-E72D297353CC}">
                  <c16:uniqueId val="{00000020-79FF-4E19-9305-C127333C5226}"/>
                </c:ext>
              </c:extLst>
            </c:dLbl>
            <c:dLbl>
              <c:idx val="16"/>
              <c:delete val="1"/>
              <c:extLst>
                <c:ext xmlns:c15="http://schemas.microsoft.com/office/drawing/2012/chart" uri="{CE6537A1-D6FC-4f65-9D91-7224C49458BB}"/>
                <c:ext xmlns:c16="http://schemas.microsoft.com/office/drawing/2014/chart" uri="{C3380CC4-5D6E-409C-BE32-E72D297353CC}">
                  <c16:uniqueId val="{00000032-79FF-4E19-9305-C127333C5226}"/>
                </c:ext>
              </c:extLst>
            </c:dLbl>
            <c:dLbl>
              <c:idx val="17"/>
              <c:delete val="1"/>
              <c:extLst>
                <c:ext xmlns:c15="http://schemas.microsoft.com/office/drawing/2012/chart" uri="{CE6537A1-D6FC-4f65-9D91-7224C49458BB}"/>
                <c:ext xmlns:c16="http://schemas.microsoft.com/office/drawing/2014/chart" uri="{C3380CC4-5D6E-409C-BE32-E72D297353CC}">
                  <c16:uniqueId val="{00000021-79FF-4E19-9305-C127333C5226}"/>
                </c:ext>
              </c:extLst>
            </c:dLbl>
            <c:dLbl>
              <c:idx val="18"/>
              <c:delete val="1"/>
              <c:extLst>
                <c:ext xmlns:c15="http://schemas.microsoft.com/office/drawing/2012/chart" uri="{CE6537A1-D6FC-4f65-9D91-7224C49458BB}"/>
                <c:ext xmlns:c16="http://schemas.microsoft.com/office/drawing/2014/chart" uri="{C3380CC4-5D6E-409C-BE32-E72D297353CC}">
                  <c16:uniqueId val="{00000022-79FF-4E19-9305-C127333C5226}"/>
                </c:ext>
              </c:extLst>
            </c:dLbl>
            <c:dLbl>
              <c:idx val="19"/>
              <c:delete val="1"/>
              <c:extLst>
                <c:ext xmlns:c15="http://schemas.microsoft.com/office/drawing/2012/chart" uri="{CE6537A1-D6FC-4f65-9D91-7224C49458BB}"/>
                <c:ext xmlns:c16="http://schemas.microsoft.com/office/drawing/2014/chart" uri="{C3380CC4-5D6E-409C-BE32-E72D297353CC}">
                  <c16:uniqueId val="{00000023-79FF-4E19-9305-C127333C5226}"/>
                </c:ext>
              </c:extLst>
            </c:dLbl>
            <c:dLbl>
              <c:idx val="20"/>
              <c:delete val="1"/>
              <c:extLst>
                <c:ext xmlns:c15="http://schemas.microsoft.com/office/drawing/2012/chart" uri="{CE6537A1-D6FC-4f65-9D91-7224C49458BB}"/>
                <c:ext xmlns:c16="http://schemas.microsoft.com/office/drawing/2014/chart" uri="{C3380CC4-5D6E-409C-BE32-E72D297353CC}">
                  <c16:uniqueId val="{0000001E-79FF-4E19-9305-C127333C5226}"/>
                </c:ext>
              </c:extLst>
            </c:dLbl>
            <c:dLbl>
              <c:idx val="21"/>
              <c:delete val="1"/>
              <c:extLst>
                <c:ext xmlns:c15="http://schemas.microsoft.com/office/drawing/2012/chart" uri="{CE6537A1-D6FC-4f65-9D91-7224C49458BB}"/>
                <c:ext xmlns:c16="http://schemas.microsoft.com/office/drawing/2014/chart" uri="{C3380CC4-5D6E-409C-BE32-E72D297353CC}">
                  <c16:uniqueId val="{0000001D-79FF-4E19-9305-C127333C5226}"/>
                </c:ext>
              </c:extLst>
            </c:dLbl>
            <c:dLbl>
              <c:idx val="22"/>
              <c:delete val="1"/>
              <c:extLst>
                <c:ext xmlns:c15="http://schemas.microsoft.com/office/drawing/2012/chart" uri="{CE6537A1-D6FC-4f65-9D91-7224C49458BB}"/>
                <c:ext xmlns:c16="http://schemas.microsoft.com/office/drawing/2014/chart" uri="{C3380CC4-5D6E-409C-BE32-E72D297353CC}">
                  <c16:uniqueId val="{00000024-79FF-4E19-9305-C127333C5226}"/>
                </c:ext>
              </c:extLst>
            </c:dLbl>
            <c:dLbl>
              <c:idx val="23"/>
              <c:delete val="1"/>
              <c:extLst>
                <c:ext xmlns:c15="http://schemas.microsoft.com/office/drawing/2012/chart" uri="{CE6537A1-D6FC-4f65-9D91-7224C49458BB}"/>
                <c:ext xmlns:c16="http://schemas.microsoft.com/office/drawing/2014/chart" uri="{C3380CC4-5D6E-409C-BE32-E72D297353CC}">
                  <c16:uniqueId val="{0000001B-79FF-4E19-9305-C127333C5226}"/>
                </c:ext>
              </c:extLst>
            </c:dLbl>
            <c:dLbl>
              <c:idx val="24"/>
              <c:delete val="1"/>
              <c:extLst>
                <c:ext xmlns:c15="http://schemas.microsoft.com/office/drawing/2012/chart" uri="{CE6537A1-D6FC-4f65-9D91-7224C49458BB}"/>
                <c:ext xmlns:c16="http://schemas.microsoft.com/office/drawing/2014/chart" uri="{C3380CC4-5D6E-409C-BE32-E72D297353CC}">
                  <c16:uniqueId val="{00000025-79FF-4E19-9305-C127333C5226}"/>
                </c:ext>
              </c:extLst>
            </c:dLbl>
            <c:dLbl>
              <c:idx val="25"/>
              <c:delete val="1"/>
              <c:extLst>
                <c:ext xmlns:c15="http://schemas.microsoft.com/office/drawing/2012/chart" uri="{CE6537A1-D6FC-4f65-9D91-7224C49458BB}"/>
                <c:ext xmlns:c16="http://schemas.microsoft.com/office/drawing/2014/chart" uri="{C3380CC4-5D6E-409C-BE32-E72D297353CC}">
                  <c16:uniqueId val="{0000001C-79FF-4E19-9305-C127333C5226}"/>
                </c:ext>
              </c:extLst>
            </c:dLbl>
            <c:dLbl>
              <c:idx val="26"/>
              <c:delete val="1"/>
              <c:extLst>
                <c:ext xmlns:c15="http://schemas.microsoft.com/office/drawing/2012/chart" uri="{CE6537A1-D6FC-4f65-9D91-7224C49458BB}"/>
                <c:ext xmlns:c16="http://schemas.microsoft.com/office/drawing/2014/chart" uri="{C3380CC4-5D6E-409C-BE32-E72D297353CC}">
                  <c16:uniqueId val="{00000019-79FF-4E19-9305-C127333C5226}"/>
                </c:ext>
              </c:extLst>
            </c:dLbl>
            <c:dLbl>
              <c:idx val="27"/>
              <c:delete val="1"/>
              <c:extLst>
                <c:ext xmlns:c15="http://schemas.microsoft.com/office/drawing/2012/chart" uri="{CE6537A1-D6FC-4f65-9D91-7224C49458BB}"/>
                <c:ext xmlns:c16="http://schemas.microsoft.com/office/drawing/2014/chart" uri="{C3380CC4-5D6E-409C-BE32-E72D297353CC}">
                  <c16:uniqueId val="{00000018-79FF-4E19-9305-C127333C5226}"/>
                </c:ext>
              </c:extLst>
            </c:dLbl>
            <c:dLbl>
              <c:idx val="28"/>
              <c:delete val="1"/>
              <c:extLst>
                <c:ext xmlns:c15="http://schemas.microsoft.com/office/drawing/2012/chart" uri="{CE6537A1-D6FC-4f65-9D91-7224C49458BB}"/>
                <c:ext xmlns:c16="http://schemas.microsoft.com/office/drawing/2014/chart" uri="{C3380CC4-5D6E-409C-BE32-E72D297353CC}">
                  <c16:uniqueId val="{00000017-79FF-4E19-9305-C127333C5226}"/>
                </c:ext>
              </c:extLst>
            </c:dLbl>
            <c:dLbl>
              <c:idx val="29"/>
              <c:delete val="1"/>
              <c:extLst>
                <c:ext xmlns:c15="http://schemas.microsoft.com/office/drawing/2012/chart" uri="{CE6537A1-D6FC-4f65-9D91-7224C49458BB}"/>
                <c:ext xmlns:c16="http://schemas.microsoft.com/office/drawing/2014/chart" uri="{C3380CC4-5D6E-409C-BE32-E72D297353CC}">
                  <c16:uniqueId val="{00000016-79FF-4E19-9305-C127333C5226}"/>
                </c:ext>
              </c:extLst>
            </c:dLbl>
            <c:dLbl>
              <c:idx val="30"/>
              <c:delete val="1"/>
              <c:extLst>
                <c:ext xmlns:c15="http://schemas.microsoft.com/office/drawing/2012/chart" uri="{CE6537A1-D6FC-4f65-9D91-7224C49458BB}"/>
                <c:ext xmlns:c16="http://schemas.microsoft.com/office/drawing/2014/chart" uri="{C3380CC4-5D6E-409C-BE32-E72D297353CC}">
                  <c16:uniqueId val="{00000015-79FF-4E19-9305-C127333C5226}"/>
                </c:ext>
              </c:extLst>
            </c:dLbl>
            <c:dLbl>
              <c:idx val="31"/>
              <c:delete val="1"/>
              <c:extLst>
                <c:ext xmlns:c15="http://schemas.microsoft.com/office/drawing/2012/chart" uri="{CE6537A1-D6FC-4f65-9D91-7224C49458BB}"/>
                <c:ext xmlns:c16="http://schemas.microsoft.com/office/drawing/2014/chart" uri="{C3380CC4-5D6E-409C-BE32-E72D297353CC}">
                  <c16:uniqueId val="{00000013-79FF-4E19-9305-C127333C5226}"/>
                </c:ext>
              </c:extLst>
            </c:dLbl>
            <c:dLbl>
              <c:idx val="32"/>
              <c:delete val="1"/>
              <c:extLst>
                <c:ext xmlns:c15="http://schemas.microsoft.com/office/drawing/2012/chart" uri="{CE6537A1-D6FC-4f65-9D91-7224C49458BB}"/>
                <c:ext xmlns:c16="http://schemas.microsoft.com/office/drawing/2014/chart" uri="{C3380CC4-5D6E-409C-BE32-E72D297353CC}">
                  <c16:uniqueId val="{00000014-79FF-4E19-9305-C127333C5226}"/>
                </c:ext>
              </c:extLst>
            </c:dLbl>
            <c:dLbl>
              <c:idx val="33"/>
              <c:delete val="1"/>
              <c:extLst>
                <c:ext xmlns:c15="http://schemas.microsoft.com/office/drawing/2012/chart" uri="{CE6537A1-D6FC-4f65-9D91-7224C49458BB}"/>
                <c:ext xmlns:c16="http://schemas.microsoft.com/office/drawing/2014/chart" uri="{C3380CC4-5D6E-409C-BE32-E72D297353CC}">
                  <c16:uniqueId val="{00000011-79FF-4E19-9305-C127333C5226}"/>
                </c:ext>
              </c:extLst>
            </c:dLbl>
            <c:dLbl>
              <c:idx val="34"/>
              <c:delete val="1"/>
              <c:extLst>
                <c:ext xmlns:c15="http://schemas.microsoft.com/office/drawing/2012/chart" uri="{CE6537A1-D6FC-4f65-9D91-7224C49458BB}"/>
                <c:ext xmlns:c16="http://schemas.microsoft.com/office/drawing/2014/chart" uri="{C3380CC4-5D6E-409C-BE32-E72D297353CC}">
                  <c16:uniqueId val="{00000012-79FF-4E19-9305-C127333C5226}"/>
                </c:ext>
              </c:extLst>
            </c:dLbl>
            <c:dLbl>
              <c:idx val="35"/>
              <c:delete val="1"/>
              <c:extLst>
                <c:ext xmlns:c15="http://schemas.microsoft.com/office/drawing/2012/chart" uri="{CE6537A1-D6FC-4f65-9D91-7224C49458BB}"/>
                <c:ext xmlns:c16="http://schemas.microsoft.com/office/drawing/2014/chart" uri="{C3380CC4-5D6E-409C-BE32-E72D297353CC}">
                  <c16:uniqueId val="{00000010-79FF-4E19-9305-C127333C5226}"/>
                </c:ext>
              </c:extLst>
            </c:dLbl>
            <c:dLbl>
              <c:idx val="36"/>
              <c:delete val="1"/>
              <c:extLst>
                <c:ext xmlns:c15="http://schemas.microsoft.com/office/drawing/2012/chart" uri="{CE6537A1-D6FC-4f65-9D91-7224C49458BB}"/>
                <c:ext xmlns:c16="http://schemas.microsoft.com/office/drawing/2014/chart" uri="{C3380CC4-5D6E-409C-BE32-E72D297353CC}">
                  <c16:uniqueId val="{0000000F-79FF-4E19-9305-C127333C5226}"/>
                </c:ext>
              </c:extLst>
            </c:dLbl>
            <c:dLbl>
              <c:idx val="37"/>
              <c:delete val="1"/>
              <c:extLst>
                <c:ext xmlns:c15="http://schemas.microsoft.com/office/drawing/2012/chart" uri="{CE6537A1-D6FC-4f65-9D91-7224C49458BB}"/>
                <c:ext xmlns:c16="http://schemas.microsoft.com/office/drawing/2014/chart" uri="{C3380CC4-5D6E-409C-BE32-E72D297353CC}">
                  <c16:uniqueId val="{0000000E-79FF-4E19-9305-C127333C5226}"/>
                </c:ext>
              </c:extLst>
            </c:dLbl>
            <c:dLbl>
              <c:idx val="38"/>
              <c:delete val="1"/>
              <c:extLst>
                <c:ext xmlns:c15="http://schemas.microsoft.com/office/drawing/2012/chart" uri="{CE6537A1-D6FC-4f65-9D91-7224C49458BB}"/>
                <c:ext xmlns:c16="http://schemas.microsoft.com/office/drawing/2014/chart" uri="{C3380CC4-5D6E-409C-BE32-E72D297353CC}">
                  <c16:uniqueId val="{0000000D-79FF-4E19-9305-C127333C5226}"/>
                </c:ext>
              </c:extLst>
            </c:dLbl>
            <c:dLbl>
              <c:idx val="39"/>
              <c:delete val="1"/>
              <c:extLst>
                <c:ext xmlns:c15="http://schemas.microsoft.com/office/drawing/2012/chart" uri="{CE6537A1-D6FC-4f65-9D91-7224C49458BB}"/>
                <c:ext xmlns:c16="http://schemas.microsoft.com/office/drawing/2014/chart" uri="{C3380CC4-5D6E-409C-BE32-E72D297353CC}">
                  <c16:uniqueId val="{00000008-79FF-4E19-9305-C127333C5226}"/>
                </c:ext>
              </c:extLst>
            </c:dLbl>
            <c:dLbl>
              <c:idx val="40"/>
              <c:delete val="1"/>
              <c:extLst>
                <c:ext xmlns:c15="http://schemas.microsoft.com/office/drawing/2012/chart" uri="{CE6537A1-D6FC-4f65-9D91-7224C49458BB}"/>
                <c:ext xmlns:c16="http://schemas.microsoft.com/office/drawing/2014/chart" uri="{C3380CC4-5D6E-409C-BE32-E72D297353CC}">
                  <c16:uniqueId val="{00000009-79FF-4E19-9305-C127333C5226}"/>
                </c:ext>
              </c:extLst>
            </c:dLbl>
            <c:dLbl>
              <c:idx val="41"/>
              <c:delete val="1"/>
              <c:extLst>
                <c:ext xmlns:c15="http://schemas.microsoft.com/office/drawing/2012/chart" uri="{CE6537A1-D6FC-4f65-9D91-7224C49458BB}"/>
                <c:ext xmlns:c16="http://schemas.microsoft.com/office/drawing/2014/chart" uri="{C3380CC4-5D6E-409C-BE32-E72D297353CC}">
                  <c16:uniqueId val="{00000006-79FF-4E19-9305-C127333C5226}"/>
                </c:ext>
              </c:extLst>
            </c:dLbl>
            <c:dLbl>
              <c:idx val="42"/>
              <c:delete val="1"/>
              <c:extLst>
                <c:ext xmlns:c15="http://schemas.microsoft.com/office/drawing/2012/chart" uri="{CE6537A1-D6FC-4f65-9D91-7224C49458BB}"/>
                <c:ext xmlns:c16="http://schemas.microsoft.com/office/drawing/2014/chart" uri="{C3380CC4-5D6E-409C-BE32-E72D297353CC}">
                  <c16:uniqueId val="{00000007-79FF-4E19-9305-C127333C5226}"/>
                </c:ext>
              </c:extLst>
            </c:dLbl>
            <c:dLbl>
              <c:idx val="43"/>
              <c:layout>
                <c:manualLayout>
                  <c:x val="1.1481056257175493E-2"/>
                  <c:y val="-0.1056656123460174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9FF-4E19-9305-C127333C5226}"/>
                </c:ext>
              </c:extLst>
            </c:dLbl>
            <c:dLbl>
              <c:idx val="44"/>
              <c:delete val="1"/>
              <c:extLst>
                <c:ext xmlns:c15="http://schemas.microsoft.com/office/drawing/2012/chart" uri="{CE6537A1-D6FC-4f65-9D91-7224C49458BB}"/>
                <c:ext xmlns:c16="http://schemas.microsoft.com/office/drawing/2014/chart" uri="{C3380CC4-5D6E-409C-BE32-E72D297353CC}">
                  <c16:uniqueId val="{00000005-79FF-4E19-9305-C127333C5226}"/>
                </c:ext>
              </c:extLst>
            </c:dLbl>
            <c:dLbl>
              <c:idx val="45"/>
              <c:delete val="1"/>
              <c:extLst>
                <c:ext xmlns:c15="http://schemas.microsoft.com/office/drawing/2012/chart" uri="{CE6537A1-D6FC-4f65-9D91-7224C49458BB}"/>
                <c:ext xmlns:c16="http://schemas.microsoft.com/office/drawing/2014/chart" uri="{C3380CC4-5D6E-409C-BE32-E72D297353CC}">
                  <c16:uniqueId val="{00000004-79FF-4E19-9305-C127333C522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Analize_matematika!$C$3:$C$48</c:f>
              <c:strCache>
                <c:ptCount val="46"/>
                <c:pt idx="0">
                  <c:v>PR1</c:v>
                </c:pt>
                <c:pt idx="1">
                  <c:v>SP2</c:v>
                </c:pt>
                <c:pt idx="2">
                  <c:v>PR2</c:v>
                </c:pt>
                <c:pt idx="3">
                  <c:v>PR6</c:v>
                </c:pt>
                <c:pt idx="4">
                  <c:v>MD1</c:v>
                </c:pt>
                <c:pt idx="5">
                  <c:v>MD5</c:v>
                </c:pt>
                <c:pt idx="6">
                  <c:v>PG4</c:v>
                </c:pt>
                <c:pt idx="7">
                  <c:v>PR5</c:v>
                </c:pt>
                <c:pt idx="8">
                  <c:v>G9</c:v>
                </c:pt>
                <c:pt idx="9">
                  <c:v>G8</c:v>
                </c:pt>
                <c:pt idx="10">
                  <c:v>G7</c:v>
                </c:pt>
                <c:pt idx="11">
                  <c:v>PR4</c:v>
                </c:pt>
                <c:pt idx="12">
                  <c:v>P3</c:v>
                </c:pt>
                <c:pt idx="13">
                  <c:v>P4</c:v>
                </c:pt>
                <c:pt idx="14">
                  <c:v>PR17</c:v>
                </c:pt>
                <c:pt idx="15">
                  <c:v>MD2</c:v>
                </c:pt>
                <c:pt idx="16">
                  <c:v>PG15</c:v>
                </c:pt>
                <c:pt idx="17">
                  <c:v>PG11</c:v>
                </c:pt>
                <c:pt idx="18">
                  <c:v>PG13</c:v>
                </c:pt>
                <c:pt idx="19">
                  <c:v>PG6</c:v>
                </c:pt>
                <c:pt idx="20">
                  <c:v>PG2</c:v>
                </c:pt>
                <c:pt idx="21">
                  <c:v>PR3</c:v>
                </c:pt>
                <c:pt idx="22">
                  <c:v>PG16</c:v>
                </c:pt>
                <c:pt idx="23">
                  <c:v>G21</c:v>
                </c:pt>
                <c:pt idx="24">
                  <c:v>PG10</c:v>
                </c:pt>
                <c:pt idx="25">
                  <c:v>P5</c:v>
                </c:pt>
                <c:pt idx="26">
                  <c:v>MD4</c:v>
                </c:pt>
                <c:pt idx="27">
                  <c:v>P2</c:v>
                </c:pt>
                <c:pt idx="28">
                  <c:v>PG14</c:v>
                </c:pt>
                <c:pt idx="29">
                  <c:v>G5</c:v>
                </c:pt>
                <c:pt idx="30">
                  <c:v>PG5</c:v>
                </c:pt>
                <c:pt idx="31">
                  <c:v>PG6</c:v>
                </c:pt>
                <c:pt idx="32">
                  <c:v>PG3</c:v>
                </c:pt>
                <c:pt idx="33">
                  <c:v>PG1</c:v>
                </c:pt>
                <c:pt idx="34">
                  <c:v>G3</c:v>
                </c:pt>
                <c:pt idx="35">
                  <c:v>PG8</c:v>
                </c:pt>
                <c:pt idx="36">
                  <c:v>G4</c:v>
                </c:pt>
                <c:pt idx="37">
                  <c:v>P6</c:v>
                </c:pt>
                <c:pt idx="38">
                  <c:v>G1</c:v>
                </c:pt>
                <c:pt idx="39">
                  <c:v>G2</c:v>
                </c:pt>
                <c:pt idx="40">
                  <c:v>P1</c:v>
                </c:pt>
                <c:pt idx="41">
                  <c:v>PG9</c:v>
                </c:pt>
                <c:pt idx="42">
                  <c:v>MD3</c:v>
                </c:pt>
                <c:pt idx="43">
                  <c:v>G6</c:v>
                </c:pt>
                <c:pt idx="44">
                  <c:v>PG7</c:v>
                </c:pt>
                <c:pt idx="45">
                  <c:v>SP3</c:v>
                </c:pt>
              </c:strCache>
            </c:strRef>
          </c:cat>
          <c:val>
            <c:numRef>
              <c:f>Analize_matematika!$E$3:$E$48</c:f>
              <c:numCache>
                <c:formatCode>General</c:formatCode>
                <c:ptCount val="46"/>
                <c:pt idx="0">
                  <c:v>71.099999999999994</c:v>
                </c:pt>
                <c:pt idx="1">
                  <c:v>71.099999999999994</c:v>
                </c:pt>
                <c:pt idx="2">
                  <c:v>71.099999999999994</c:v>
                </c:pt>
                <c:pt idx="3">
                  <c:v>71.099999999999994</c:v>
                </c:pt>
                <c:pt idx="4">
                  <c:v>71.099999999999994</c:v>
                </c:pt>
                <c:pt idx="5">
                  <c:v>71.099999999999994</c:v>
                </c:pt>
                <c:pt idx="6">
                  <c:v>71.099999999999994</c:v>
                </c:pt>
                <c:pt idx="7">
                  <c:v>71.099999999999994</c:v>
                </c:pt>
                <c:pt idx="8">
                  <c:v>71.099999999999994</c:v>
                </c:pt>
                <c:pt idx="9">
                  <c:v>71.099999999999994</c:v>
                </c:pt>
                <c:pt idx="10">
                  <c:v>71.099999999999994</c:v>
                </c:pt>
                <c:pt idx="11">
                  <c:v>71.099999999999994</c:v>
                </c:pt>
                <c:pt idx="12">
                  <c:v>71.099999999999994</c:v>
                </c:pt>
                <c:pt idx="13">
                  <c:v>71.099999999999994</c:v>
                </c:pt>
                <c:pt idx="14">
                  <c:v>71.099999999999994</c:v>
                </c:pt>
                <c:pt idx="15">
                  <c:v>71.099999999999994</c:v>
                </c:pt>
                <c:pt idx="16">
                  <c:v>71.099999999999994</c:v>
                </c:pt>
                <c:pt idx="17">
                  <c:v>71.099999999999994</c:v>
                </c:pt>
                <c:pt idx="18">
                  <c:v>71.099999999999994</c:v>
                </c:pt>
                <c:pt idx="19">
                  <c:v>71.099999999999994</c:v>
                </c:pt>
                <c:pt idx="20">
                  <c:v>71.099999999999994</c:v>
                </c:pt>
                <c:pt idx="21">
                  <c:v>71.099999999999994</c:v>
                </c:pt>
                <c:pt idx="22">
                  <c:v>71.099999999999994</c:v>
                </c:pt>
                <c:pt idx="23">
                  <c:v>71.099999999999994</c:v>
                </c:pt>
                <c:pt idx="24">
                  <c:v>71.099999999999994</c:v>
                </c:pt>
                <c:pt idx="25">
                  <c:v>71.099999999999994</c:v>
                </c:pt>
                <c:pt idx="26">
                  <c:v>71.099999999999994</c:v>
                </c:pt>
                <c:pt idx="27">
                  <c:v>71.099999999999994</c:v>
                </c:pt>
                <c:pt idx="28">
                  <c:v>71.099999999999994</c:v>
                </c:pt>
                <c:pt idx="29">
                  <c:v>71.099999999999994</c:v>
                </c:pt>
                <c:pt idx="30">
                  <c:v>71.099999999999994</c:v>
                </c:pt>
                <c:pt idx="31">
                  <c:v>71.099999999999994</c:v>
                </c:pt>
                <c:pt idx="32">
                  <c:v>71.099999999999994</c:v>
                </c:pt>
                <c:pt idx="33">
                  <c:v>71.099999999999994</c:v>
                </c:pt>
                <c:pt idx="34">
                  <c:v>71.099999999999994</c:v>
                </c:pt>
                <c:pt idx="35">
                  <c:v>71.099999999999994</c:v>
                </c:pt>
                <c:pt idx="36">
                  <c:v>71.099999999999994</c:v>
                </c:pt>
                <c:pt idx="37">
                  <c:v>71.099999999999994</c:v>
                </c:pt>
                <c:pt idx="38">
                  <c:v>71.099999999999994</c:v>
                </c:pt>
                <c:pt idx="39">
                  <c:v>71.099999999999994</c:v>
                </c:pt>
                <c:pt idx="40">
                  <c:v>71.099999999999994</c:v>
                </c:pt>
                <c:pt idx="41">
                  <c:v>71.099999999999994</c:v>
                </c:pt>
                <c:pt idx="42">
                  <c:v>71.099999999999994</c:v>
                </c:pt>
                <c:pt idx="43">
                  <c:v>71.099999999999994</c:v>
                </c:pt>
                <c:pt idx="44">
                  <c:v>71.099999999999994</c:v>
                </c:pt>
                <c:pt idx="45">
                  <c:v>71.099999999999994</c:v>
                </c:pt>
              </c:numCache>
            </c:numRef>
          </c:val>
          <c:smooth val="0"/>
          <c:extLst>
            <c:ext xmlns:c16="http://schemas.microsoft.com/office/drawing/2014/chart" uri="{C3380CC4-5D6E-409C-BE32-E72D297353CC}">
              <c16:uniqueId val="{00000001-79FF-4E19-9305-C127333C5226}"/>
            </c:ext>
          </c:extLst>
        </c:ser>
        <c:ser>
          <c:idx val="2"/>
          <c:order val="2"/>
          <c:tx>
            <c:strRef>
              <c:f>Analize_matematika!$F$2</c:f>
              <c:strCache>
                <c:ptCount val="1"/>
                <c:pt idx="0">
                  <c:v>Šalies vidurkis</c:v>
                </c:pt>
              </c:strCache>
            </c:strRef>
          </c:tx>
          <c:spPr>
            <a:ln w="28575" cap="rnd">
              <a:solidFill>
                <a:srgbClr val="00B050"/>
              </a:solidFill>
              <a:round/>
            </a:ln>
            <a:effectLst/>
          </c:spPr>
          <c:marker>
            <c:symbol val="none"/>
          </c:marker>
          <c:dLbls>
            <c:dLbl>
              <c:idx val="44"/>
              <c:layout>
                <c:manualLayout>
                  <c:x val="-4.5924225028702642E-3"/>
                  <c:y val="-5.0052132163903022E-2"/>
                </c:manualLayout>
              </c:layout>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extLst>
                <c:ext xmlns:c15="http://schemas.microsoft.com/office/drawing/2012/chart" uri="{CE6537A1-D6FC-4f65-9D91-7224C49458BB}">
                  <c15:layout>
                    <c:manualLayout>
                      <c:w val="3.3886382744062846E-2"/>
                      <c:h val="5.1011574172399161E-2"/>
                    </c:manualLayout>
                  </c15:layout>
                </c:ext>
                <c:ext xmlns:c16="http://schemas.microsoft.com/office/drawing/2014/chart" uri="{C3380CC4-5D6E-409C-BE32-E72D297353CC}">
                  <c16:uniqueId val="{0000000C-79FF-4E19-9305-C127333C522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Analize_matematika!$C$3:$C$48</c:f>
              <c:strCache>
                <c:ptCount val="46"/>
                <c:pt idx="0">
                  <c:v>PR1</c:v>
                </c:pt>
                <c:pt idx="1">
                  <c:v>SP2</c:v>
                </c:pt>
                <c:pt idx="2">
                  <c:v>PR2</c:v>
                </c:pt>
                <c:pt idx="3">
                  <c:v>PR6</c:v>
                </c:pt>
                <c:pt idx="4">
                  <c:v>MD1</c:v>
                </c:pt>
                <c:pt idx="5">
                  <c:v>MD5</c:v>
                </c:pt>
                <c:pt idx="6">
                  <c:v>PG4</c:v>
                </c:pt>
                <c:pt idx="7">
                  <c:v>PR5</c:v>
                </c:pt>
                <c:pt idx="8">
                  <c:v>G9</c:v>
                </c:pt>
                <c:pt idx="9">
                  <c:v>G8</c:v>
                </c:pt>
                <c:pt idx="10">
                  <c:v>G7</c:v>
                </c:pt>
                <c:pt idx="11">
                  <c:v>PR4</c:v>
                </c:pt>
                <c:pt idx="12">
                  <c:v>P3</c:v>
                </c:pt>
                <c:pt idx="13">
                  <c:v>P4</c:v>
                </c:pt>
                <c:pt idx="14">
                  <c:v>PR17</c:v>
                </c:pt>
                <c:pt idx="15">
                  <c:v>MD2</c:v>
                </c:pt>
                <c:pt idx="16">
                  <c:v>PG15</c:v>
                </c:pt>
                <c:pt idx="17">
                  <c:v>PG11</c:v>
                </c:pt>
                <c:pt idx="18">
                  <c:v>PG13</c:v>
                </c:pt>
                <c:pt idx="19">
                  <c:v>PG6</c:v>
                </c:pt>
                <c:pt idx="20">
                  <c:v>PG2</c:v>
                </c:pt>
                <c:pt idx="21">
                  <c:v>PR3</c:v>
                </c:pt>
                <c:pt idx="22">
                  <c:v>PG16</c:v>
                </c:pt>
                <c:pt idx="23">
                  <c:v>G21</c:v>
                </c:pt>
                <c:pt idx="24">
                  <c:v>PG10</c:v>
                </c:pt>
                <c:pt idx="25">
                  <c:v>P5</c:v>
                </c:pt>
                <c:pt idx="26">
                  <c:v>MD4</c:v>
                </c:pt>
                <c:pt idx="27">
                  <c:v>P2</c:v>
                </c:pt>
                <c:pt idx="28">
                  <c:v>PG14</c:v>
                </c:pt>
                <c:pt idx="29">
                  <c:v>G5</c:v>
                </c:pt>
                <c:pt idx="30">
                  <c:v>PG5</c:v>
                </c:pt>
                <c:pt idx="31">
                  <c:v>PG6</c:v>
                </c:pt>
                <c:pt idx="32">
                  <c:v>PG3</c:v>
                </c:pt>
                <c:pt idx="33">
                  <c:v>PG1</c:v>
                </c:pt>
                <c:pt idx="34">
                  <c:v>G3</c:v>
                </c:pt>
                <c:pt idx="35">
                  <c:v>PG8</c:v>
                </c:pt>
                <c:pt idx="36">
                  <c:v>G4</c:v>
                </c:pt>
                <c:pt idx="37">
                  <c:v>P6</c:v>
                </c:pt>
                <c:pt idx="38">
                  <c:v>G1</c:v>
                </c:pt>
                <c:pt idx="39">
                  <c:v>G2</c:v>
                </c:pt>
                <c:pt idx="40">
                  <c:v>P1</c:v>
                </c:pt>
                <c:pt idx="41">
                  <c:v>PG9</c:v>
                </c:pt>
                <c:pt idx="42">
                  <c:v>MD3</c:v>
                </c:pt>
                <c:pt idx="43">
                  <c:v>G6</c:v>
                </c:pt>
                <c:pt idx="44">
                  <c:v>PG7</c:v>
                </c:pt>
                <c:pt idx="45">
                  <c:v>SP3</c:v>
                </c:pt>
              </c:strCache>
            </c:strRef>
          </c:cat>
          <c:val>
            <c:numRef>
              <c:f>Analize_matematika!$F$3:$F$48</c:f>
              <c:numCache>
                <c:formatCode>General</c:formatCode>
                <c:ptCount val="46"/>
                <c:pt idx="0">
                  <c:v>61.9</c:v>
                </c:pt>
                <c:pt idx="1">
                  <c:v>61.9</c:v>
                </c:pt>
                <c:pt idx="2">
                  <c:v>61.9</c:v>
                </c:pt>
                <c:pt idx="3">
                  <c:v>61.9</c:v>
                </c:pt>
                <c:pt idx="4">
                  <c:v>61.9</c:v>
                </c:pt>
                <c:pt idx="5">
                  <c:v>61.9</c:v>
                </c:pt>
                <c:pt idx="6">
                  <c:v>61.9</c:v>
                </c:pt>
                <c:pt idx="7">
                  <c:v>61.9</c:v>
                </c:pt>
                <c:pt idx="8">
                  <c:v>61.9</c:v>
                </c:pt>
                <c:pt idx="9">
                  <c:v>61.9</c:v>
                </c:pt>
                <c:pt idx="10">
                  <c:v>61.9</c:v>
                </c:pt>
                <c:pt idx="11">
                  <c:v>61.9</c:v>
                </c:pt>
                <c:pt idx="12">
                  <c:v>61.9</c:v>
                </c:pt>
                <c:pt idx="13">
                  <c:v>61.9</c:v>
                </c:pt>
                <c:pt idx="14">
                  <c:v>61.9</c:v>
                </c:pt>
                <c:pt idx="15">
                  <c:v>61.9</c:v>
                </c:pt>
                <c:pt idx="16">
                  <c:v>61.9</c:v>
                </c:pt>
                <c:pt idx="17">
                  <c:v>61.9</c:v>
                </c:pt>
                <c:pt idx="18">
                  <c:v>61.9</c:v>
                </c:pt>
                <c:pt idx="19">
                  <c:v>61.9</c:v>
                </c:pt>
                <c:pt idx="20">
                  <c:v>61.9</c:v>
                </c:pt>
                <c:pt idx="21">
                  <c:v>61.9</c:v>
                </c:pt>
                <c:pt idx="22">
                  <c:v>61.9</c:v>
                </c:pt>
                <c:pt idx="23">
                  <c:v>61.9</c:v>
                </c:pt>
                <c:pt idx="24">
                  <c:v>61.9</c:v>
                </c:pt>
                <c:pt idx="25">
                  <c:v>61.9</c:v>
                </c:pt>
                <c:pt idx="26">
                  <c:v>61.9</c:v>
                </c:pt>
                <c:pt idx="27">
                  <c:v>61.9</c:v>
                </c:pt>
                <c:pt idx="28">
                  <c:v>61.9</c:v>
                </c:pt>
                <c:pt idx="29">
                  <c:v>61.9</c:v>
                </c:pt>
                <c:pt idx="30">
                  <c:v>61.9</c:v>
                </c:pt>
                <c:pt idx="31">
                  <c:v>61.9</c:v>
                </c:pt>
                <c:pt idx="32">
                  <c:v>61.9</c:v>
                </c:pt>
                <c:pt idx="33">
                  <c:v>61.9</c:v>
                </c:pt>
                <c:pt idx="34">
                  <c:v>61.9</c:v>
                </c:pt>
                <c:pt idx="35">
                  <c:v>61.9</c:v>
                </c:pt>
                <c:pt idx="36">
                  <c:v>61.9</c:v>
                </c:pt>
                <c:pt idx="37">
                  <c:v>61.9</c:v>
                </c:pt>
                <c:pt idx="38">
                  <c:v>61.9</c:v>
                </c:pt>
                <c:pt idx="39">
                  <c:v>61.9</c:v>
                </c:pt>
                <c:pt idx="40">
                  <c:v>61.9</c:v>
                </c:pt>
                <c:pt idx="41">
                  <c:v>61.9</c:v>
                </c:pt>
                <c:pt idx="42">
                  <c:v>61.9</c:v>
                </c:pt>
                <c:pt idx="43">
                  <c:v>61.9</c:v>
                </c:pt>
                <c:pt idx="44">
                  <c:v>61.9</c:v>
                </c:pt>
                <c:pt idx="45">
                  <c:v>61.9</c:v>
                </c:pt>
              </c:numCache>
            </c:numRef>
          </c:val>
          <c:smooth val="0"/>
          <c:extLst>
            <c:ext xmlns:c16="http://schemas.microsoft.com/office/drawing/2014/chart" uri="{C3380CC4-5D6E-409C-BE32-E72D297353CC}">
              <c16:uniqueId val="{00000002-79FF-4E19-9305-C127333C5226}"/>
            </c:ext>
          </c:extLst>
        </c:ser>
        <c:dLbls>
          <c:showLegendKey val="0"/>
          <c:showVal val="0"/>
          <c:showCatName val="0"/>
          <c:showSerName val="0"/>
          <c:showPercent val="0"/>
          <c:showBubbleSize val="0"/>
        </c:dLbls>
        <c:marker val="1"/>
        <c:smooth val="0"/>
        <c:axId val="467731880"/>
        <c:axId val="467733848"/>
      </c:lineChart>
      <c:catAx>
        <c:axId val="467731880"/>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67733848"/>
        <c:crosses val="autoZero"/>
        <c:auto val="1"/>
        <c:lblAlgn val="ctr"/>
        <c:lblOffset val="100"/>
        <c:noMultiLvlLbl val="0"/>
      </c:catAx>
      <c:valAx>
        <c:axId val="467733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677318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ANALIZE_LIET!$B$46</c:f>
              <c:strCache>
                <c:ptCount val="1"/>
                <c:pt idx="0">
                  <c:v>2022-2023</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ANALIZE_LIET!$C$45:$F$45</c:f>
              <c:strCache>
                <c:ptCount val="4"/>
                <c:pt idx="0">
                  <c:v>Matematika Kauno m. </c:v>
                </c:pt>
                <c:pt idx="1">
                  <c:v>Matematika šalies  vidurkis </c:v>
                </c:pt>
                <c:pt idx="2">
                  <c:v>Lietuvių kalba ir literatūra Kauno m. </c:v>
                </c:pt>
                <c:pt idx="3">
                  <c:v>Lietuvių kalba ir literatūra šalies </c:v>
                </c:pt>
              </c:strCache>
            </c:strRef>
          </c:cat>
          <c:val>
            <c:numRef>
              <c:f>ANALIZE_LIET!$C$46:$F$46</c:f>
              <c:numCache>
                <c:formatCode>General</c:formatCode>
                <c:ptCount val="4"/>
                <c:pt idx="0">
                  <c:v>56.2</c:v>
                </c:pt>
                <c:pt idx="1">
                  <c:v>48.7</c:v>
                </c:pt>
                <c:pt idx="2">
                  <c:v>72.599999999999994</c:v>
                </c:pt>
                <c:pt idx="3">
                  <c:v>67.599999999999994</c:v>
                </c:pt>
              </c:numCache>
            </c:numRef>
          </c:val>
          <c:extLst>
            <c:ext xmlns:c16="http://schemas.microsoft.com/office/drawing/2014/chart" uri="{C3380CC4-5D6E-409C-BE32-E72D297353CC}">
              <c16:uniqueId val="{00000000-AD8F-4BB2-859B-55AA04169B2D}"/>
            </c:ext>
          </c:extLst>
        </c:ser>
        <c:ser>
          <c:idx val="1"/>
          <c:order val="1"/>
          <c:tx>
            <c:strRef>
              <c:f>ANALIZE_LIET!$B$47</c:f>
              <c:strCache>
                <c:ptCount val="1"/>
                <c:pt idx="0">
                  <c:v>2021-2022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ANALIZE_LIET!$C$45:$F$45</c:f>
              <c:strCache>
                <c:ptCount val="4"/>
                <c:pt idx="0">
                  <c:v>Matematika Kauno m. </c:v>
                </c:pt>
                <c:pt idx="1">
                  <c:v>Matematika šalies  vidurkis </c:v>
                </c:pt>
                <c:pt idx="2">
                  <c:v>Lietuvių kalba ir literatūra Kauno m. </c:v>
                </c:pt>
                <c:pt idx="3">
                  <c:v>Lietuvių kalba ir literatūra šalies </c:v>
                </c:pt>
              </c:strCache>
            </c:strRef>
          </c:cat>
          <c:val>
            <c:numRef>
              <c:f>ANALIZE_LIET!$C$47:$F$47</c:f>
              <c:numCache>
                <c:formatCode>General</c:formatCode>
                <c:ptCount val="4"/>
                <c:pt idx="0">
                  <c:v>49.4</c:v>
                </c:pt>
                <c:pt idx="1">
                  <c:v>41</c:v>
                </c:pt>
                <c:pt idx="2">
                  <c:v>70.099999999999994</c:v>
                </c:pt>
                <c:pt idx="3">
                  <c:v>66.2</c:v>
                </c:pt>
              </c:numCache>
            </c:numRef>
          </c:val>
          <c:extLst>
            <c:ext xmlns:c16="http://schemas.microsoft.com/office/drawing/2014/chart" uri="{C3380CC4-5D6E-409C-BE32-E72D297353CC}">
              <c16:uniqueId val="{00000001-AD8F-4BB2-859B-55AA04169B2D}"/>
            </c:ext>
          </c:extLst>
        </c:ser>
        <c:ser>
          <c:idx val="2"/>
          <c:order val="2"/>
          <c:tx>
            <c:strRef>
              <c:f>ANALIZE_LIET!$B$48</c:f>
              <c:strCache>
                <c:ptCount val="1"/>
                <c:pt idx="0">
                  <c:v>2020-2021</c:v>
                </c:pt>
              </c:strCache>
            </c:strRef>
          </c:tx>
          <c:spPr>
            <a:solidFill>
              <a:srgbClr val="FFC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ANALIZE_LIET!$C$45:$F$45</c:f>
              <c:strCache>
                <c:ptCount val="4"/>
                <c:pt idx="0">
                  <c:v>Matematika Kauno m. </c:v>
                </c:pt>
                <c:pt idx="1">
                  <c:v>Matematika šalies  vidurkis </c:v>
                </c:pt>
                <c:pt idx="2">
                  <c:v>Lietuvių kalba ir literatūra Kauno m. </c:v>
                </c:pt>
                <c:pt idx="3">
                  <c:v>Lietuvių kalba ir literatūra šalies </c:v>
                </c:pt>
              </c:strCache>
            </c:strRef>
          </c:cat>
          <c:val>
            <c:numRef>
              <c:f>ANALIZE_LIET!$C$48:$F$48</c:f>
              <c:numCache>
                <c:formatCode>General</c:formatCode>
                <c:ptCount val="4"/>
                <c:pt idx="0">
                  <c:v>31.7</c:v>
                </c:pt>
                <c:pt idx="1">
                  <c:v>28.5</c:v>
                </c:pt>
                <c:pt idx="2">
                  <c:v>29</c:v>
                </c:pt>
                <c:pt idx="3">
                  <c:v>27</c:v>
                </c:pt>
              </c:numCache>
            </c:numRef>
          </c:val>
          <c:extLst>
            <c:ext xmlns:c16="http://schemas.microsoft.com/office/drawing/2014/chart" uri="{C3380CC4-5D6E-409C-BE32-E72D297353CC}">
              <c16:uniqueId val="{00000002-AD8F-4BB2-859B-55AA04169B2D}"/>
            </c:ext>
          </c:extLst>
        </c:ser>
        <c:dLbls>
          <c:dLblPos val="outEnd"/>
          <c:showLegendKey val="0"/>
          <c:showVal val="1"/>
          <c:showCatName val="0"/>
          <c:showSerName val="0"/>
          <c:showPercent val="0"/>
          <c:showBubbleSize val="0"/>
        </c:dLbls>
        <c:gapWidth val="182"/>
        <c:axId val="572833400"/>
        <c:axId val="572837664"/>
      </c:barChart>
      <c:catAx>
        <c:axId val="5728334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lt-LT"/>
          </a:p>
        </c:txPr>
        <c:crossAx val="572837664"/>
        <c:crosses val="autoZero"/>
        <c:auto val="1"/>
        <c:lblAlgn val="ctr"/>
        <c:lblOffset val="100"/>
        <c:noMultiLvlLbl val="0"/>
      </c:catAx>
      <c:valAx>
        <c:axId val="5728376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728334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409548261117186E-2"/>
          <c:y val="2.5026066081951497E-2"/>
          <c:w val="0.95952918629143802"/>
          <c:h val="0.84725889038407898"/>
        </c:manualLayout>
      </c:layout>
      <c:barChart>
        <c:barDir val="col"/>
        <c:grouping val="clustered"/>
        <c:varyColors val="0"/>
        <c:ser>
          <c:idx val="0"/>
          <c:order val="0"/>
          <c:tx>
            <c:strRef>
              <c:f>MAT_analize!$G$2</c:f>
              <c:strCache>
                <c:ptCount val="1"/>
                <c:pt idx="0">
                  <c:v>Rezultato procentais vidurkis</c:v>
                </c:pt>
              </c:strCache>
            </c:strRef>
          </c:tx>
          <c:spPr>
            <a:solidFill>
              <a:schemeClr val="accent1"/>
            </a:solidFill>
            <a:ln>
              <a:noFill/>
            </a:ln>
            <a:effectLst/>
          </c:spPr>
          <c:invertIfNegative val="0"/>
          <c:cat>
            <c:strRef>
              <c:f>MAT_analize!$F$3:$F$38</c:f>
              <c:strCache>
                <c:ptCount val="36"/>
                <c:pt idx="0">
                  <c:v>PG13</c:v>
                </c:pt>
                <c:pt idx="1">
                  <c:v>P2</c:v>
                </c:pt>
                <c:pt idx="2">
                  <c:v>G9</c:v>
                </c:pt>
                <c:pt idx="3">
                  <c:v>PG1</c:v>
                </c:pt>
                <c:pt idx="4">
                  <c:v>PG16</c:v>
                </c:pt>
                <c:pt idx="5">
                  <c:v>PG2</c:v>
                </c:pt>
                <c:pt idx="6">
                  <c:v>PG7</c:v>
                </c:pt>
                <c:pt idx="7">
                  <c:v>PG3</c:v>
                </c:pt>
                <c:pt idx="8">
                  <c:v>G15</c:v>
                </c:pt>
                <c:pt idx="9">
                  <c:v>P3</c:v>
                </c:pt>
                <c:pt idx="10">
                  <c:v>G8</c:v>
                </c:pt>
                <c:pt idx="11">
                  <c:v>PG10</c:v>
                </c:pt>
                <c:pt idx="12">
                  <c:v>PG15</c:v>
                </c:pt>
                <c:pt idx="13">
                  <c:v>PG12</c:v>
                </c:pt>
                <c:pt idx="14">
                  <c:v>PG9</c:v>
                </c:pt>
                <c:pt idx="15">
                  <c:v>G7</c:v>
                </c:pt>
                <c:pt idx="16">
                  <c:v>PG11</c:v>
                </c:pt>
                <c:pt idx="17">
                  <c:v>PG14</c:v>
                </c:pt>
                <c:pt idx="18">
                  <c:v>P1</c:v>
                </c:pt>
                <c:pt idx="19">
                  <c:v>PG5</c:v>
                </c:pt>
                <c:pt idx="20">
                  <c:v>P5</c:v>
                </c:pt>
                <c:pt idx="21">
                  <c:v>PG8</c:v>
                </c:pt>
                <c:pt idx="22">
                  <c:v>G3</c:v>
                </c:pt>
                <c:pt idx="23">
                  <c:v>PG6</c:v>
                </c:pt>
                <c:pt idx="24">
                  <c:v>PG4</c:v>
                </c:pt>
                <c:pt idx="25">
                  <c:v>G5</c:v>
                </c:pt>
                <c:pt idx="26">
                  <c:v>SP2</c:v>
                </c:pt>
                <c:pt idx="27">
                  <c:v>P6</c:v>
                </c:pt>
                <c:pt idx="28">
                  <c:v>G6</c:v>
                </c:pt>
                <c:pt idx="29">
                  <c:v>G2</c:v>
                </c:pt>
                <c:pt idx="30">
                  <c:v>P4</c:v>
                </c:pt>
                <c:pt idx="31">
                  <c:v>G1</c:v>
                </c:pt>
                <c:pt idx="32">
                  <c:v>G21</c:v>
                </c:pt>
                <c:pt idx="33">
                  <c:v>SP3</c:v>
                </c:pt>
                <c:pt idx="34">
                  <c:v>G4</c:v>
                </c:pt>
                <c:pt idx="35">
                  <c:v>MC1</c:v>
                </c:pt>
              </c:strCache>
            </c:strRef>
          </c:cat>
          <c:val>
            <c:numRef>
              <c:f>MAT_analize!$G$3:$G$38</c:f>
              <c:numCache>
                <c:formatCode>General</c:formatCode>
                <c:ptCount val="36"/>
                <c:pt idx="0">
                  <c:v>72.7</c:v>
                </c:pt>
                <c:pt idx="1">
                  <c:v>70.400000000000006</c:v>
                </c:pt>
                <c:pt idx="2">
                  <c:v>63.2</c:v>
                </c:pt>
                <c:pt idx="3">
                  <c:v>62.7</c:v>
                </c:pt>
                <c:pt idx="4">
                  <c:v>62.5</c:v>
                </c:pt>
                <c:pt idx="5">
                  <c:v>62.3</c:v>
                </c:pt>
                <c:pt idx="6">
                  <c:v>60.2</c:v>
                </c:pt>
                <c:pt idx="7">
                  <c:v>58.3</c:v>
                </c:pt>
                <c:pt idx="8">
                  <c:v>58.2</c:v>
                </c:pt>
                <c:pt idx="9">
                  <c:v>58</c:v>
                </c:pt>
                <c:pt idx="10">
                  <c:v>56.7</c:v>
                </c:pt>
                <c:pt idx="11">
                  <c:v>56</c:v>
                </c:pt>
                <c:pt idx="12">
                  <c:v>55.2</c:v>
                </c:pt>
                <c:pt idx="13">
                  <c:v>53.5</c:v>
                </c:pt>
                <c:pt idx="14">
                  <c:v>53.3</c:v>
                </c:pt>
                <c:pt idx="15">
                  <c:v>53.2</c:v>
                </c:pt>
                <c:pt idx="16">
                  <c:v>53.1</c:v>
                </c:pt>
                <c:pt idx="17">
                  <c:v>53</c:v>
                </c:pt>
                <c:pt idx="18">
                  <c:v>52.9</c:v>
                </c:pt>
                <c:pt idx="19">
                  <c:v>52.8</c:v>
                </c:pt>
                <c:pt idx="20">
                  <c:v>52.7</c:v>
                </c:pt>
                <c:pt idx="21">
                  <c:v>52.6</c:v>
                </c:pt>
                <c:pt idx="22">
                  <c:v>52.5</c:v>
                </c:pt>
                <c:pt idx="23">
                  <c:v>50.5</c:v>
                </c:pt>
                <c:pt idx="24">
                  <c:v>49.8</c:v>
                </c:pt>
                <c:pt idx="25">
                  <c:v>49.4</c:v>
                </c:pt>
                <c:pt idx="26">
                  <c:v>48.9</c:v>
                </c:pt>
                <c:pt idx="27">
                  <c:v>48.5</c:v>
                </c:pt>
                <c:pt idx="28">
                  <c:v>47.8</c:v>
                </c:pt>
                <c:pt idx="29">
                  <c:v>47.8</c:v>
                </c:pt>
                <c:pt idx="30">
                  <c:v>47.7</c:v>
                </c:pt>
                <c:pt idx="31">
                  <c:v>45.2</c:v>
                </c:pt>
                <c:pt idx="32">
                  <c:v>43.3</c:v>
                </c:pt>
                <c:pt idx="33">
                  <c:v>42.5</c:v>
                </c:pt>
                <c:pt idx="34">
                  <c:v>41.5</c:v>
                </c:pt>
                <c:pt idx="35">
                  <c:v>30.1</c:v>
                </c:pt>
              </c:numCache>
            </c:numRef>
          </c:val>
          <c:extLst>
            <c:ext xmlns:c16="http://schemas.microsoft.com/office/drawing/2014/chart" uri="{C3380CC4-5D6E-409C-BE32-E72D297353CC}">
              <c16:uniqueId val="{00000000-D388-4139-8DD2-5F5208CF233D}"/>
            </c:ext>
          </c:extLst>
        </c:ser>
        <c:dLbls>
          <c:showLegendKey val="0"/>
          <c:showVal val="0"/>
          <c:showCatName val="0"/>
          <c:showSerName val="0"/>
          <c:showPercent val="0"/>
          <c:showBubbleSize val="0"/>
        </c:dLbls>
        <c:gapWidth val="219"/>
        <c:overlap val="-27"/>
        <c:axId val="506124128"/>
        <c:axId val="506123144"/>
      </c:barChart>
      <c:lineChart>
        <c:grouping val="standard"/>
        <c:varyColors val="0"/>
        <c:ser>
          <c:idx val="1"/>
          <c:order val="1"/>
          <c:tx>
            <c:strRef>
              <c:f>MAT_analize!$H$2</c:f>
              <c:strCache>
                <c:ptCount val="1"/>
                <c:pt idx="0">
                  <c:v>Savivaldybės vidurkis</c:v>
                </c:pt>
              </c:strCache>
            </c:strRef>
          </c:tx>
          <c:spPr>
            <a:ln w="28575" cap="rnd">
              <a:solidFill>
                <a:srgbClr val="FF0000"/>
              </a:solidFill>
              <a:round/>
            </a:ln>
            <a:effectLst/>
          </c:spPr>
          <c:marker>
            <c:symbol val="none"/>
          </c:marker>
          <c:cat>
            <c:strRef>
              <c:f>MAT_analize!$F$3:$F$38</c:f>
              <c:strCache>
                <c:ptCount val="36"/>
                <c:pt idx="0">
                  <c:v>PG13</c:v>
                </c:pt>
                <c:pt idx="1">
                  <c:v>P2</c:v>
                </c:pt>
                <c:pt idx="2">
                  <c:v>G9</c:v>
                </c:pt>
                <c:pt idx="3">
                  <c:v>PG1</c:v>
                </c:pt>
                <c:pt idx="4">
                  <c:v>PG16</c:v>
                </c:pt>
                <c:pt idx="5">
                  <c:v>PG2</c:v>
                </c:pt>
                <c:pt idx="6">
                  <c:v>PG7</c:v>
                </c:pt>
                <c:pt idx="7">
                  <c:v>PG3</c:v>
                </c:pt>
                <c:pt idx="8">
                  <c:v>G15</c:v>
                </c:pt>
                <c:pt idx="9">
                  <c:v>P3</c:v>
                </c:pt>
                <c:pt idx="10">
                  <c:v>G8</c:v>
                </c:pt>
                <c:pt idx="11">
                  <c:v>PG10</c:v>
                </c:pt>
                <c:pt idx="12">
                  <c:v>PG15</c:v>
                </c:pt>
                <c:pt idx="13">
                  <c:v>PG12</c:v>
                </c:pt>
                <c:pt idx="14">
                  <c:v>PG9</c:v>
                </c:pt>
                <c:pt idx="15">
                  <c:v>G7</c:v>
                </c:pt>
                <c:pt idx="16">
                  <c:v>PG11</c:v>
                </c:pt>
                <c:pt idx="17">
                  <c:v>PG14</c:v>
                </c:pt>
                <c:pt idx="18">
                  <c:v>P1</c:v>
                </c:pt>
                <c:pt idx="19">
                  <c:v>PG5</c:v>
                </c:pt>
                <c:pt idx="20">
                  <c:v>P5</c:v>
                </c:pt>
                <c:pt idx="21">
                  <c:v>PG8</c:v>
                </c:pt>
                <c:pt idx="22">
                  <c:v>G3</c:v>
                </c:pt>
                <c:pt idx="23">
                  <c:v>PG6</c:v>
                </c:pt>
                <c:pt idx="24">
                  <c:v>PG4</c:v>
                </c:pt>
                <c:pt idx="25">
                  <c:v>G5</c:v>
                </c:pt>
                <c:pt idx="26">
                  <c:v>SP2</c:v>
                </c:pt>
                <c:pt idx="27">
                  <c:v>P6</c:v>
                </c:pt>
                <c:pt idx="28">
                  <c:v>G6</c:v>
                </c:pt>
                <c:pt idx="29">
                  <c:v>G2</c:v>
                </c:pt>
                <c:pt idx="30">
                  <c:v>P4</c:v>
                </c:pt>
                <c:pt idx="31">
                  <c:v>G1</c:v>
                </c:pt>
                <c:pt idx="32">
                  <c:v>G21</c:v>
                </c:pt>
                <c:pt idx="33">
                  <c:v>SP3</c:v>
                </c:pt>
                <c:pt idx="34">
                  <c:v>G4</c:v>
                </c:pt>
                <c:pt idx="35">
                  <c:v>MC1</c:v>
                </c:pt>
              </c:strCache>
            </c:strRef>
          </c:cat>
          <c:val>
            <c:numRef>
              <c:f>MAT_analize!$H$3:$H$38</c:f>
              <c:numCache>
                <c:formatCode>General</c:formatCode>
                <c:ptCount val="36"/>
                <c:pt idx="0">
                  <c:v>56.2</c:v>
                </c:pt>
                <c:pt idx="1">
                  <c:v>56.2</c:v>
                </c:pt>
                <c:pt idx="2">
                  <c:v>56.2</c:v>
                </c:pt>
                <c:pt idx="3">
                  <c:v>56.2</c:v>
                </c:pt>
                <c:pt idx="4">
                  <c:v>56.2</c:v>
                </c:pt>
                <c:pt idx="5">
                  <c:v>56.2</c:v>
                </c:pt>
                <c:pt idx="6">
                  <c:v>56.2</c:v>
                </c:pt>
                <c:pt idx="7">
                  <c:v>56.2</c:v>
                </c:pt>
                <c:pt idx="8">
                  <c:v>56.2</c:v>
                </c:pt>
                <c:pt idx="9">
                  <c:v>56.2</c:v>
                </c:pt>
                <c:pt idx="10">
                  <c:v>56.2</c:v>
                </c:pt>
                <c:pt idx="11">
                  <c:v>56.2</c:v>
                </c:pt>
                <c:pt idx="12">
                  <c:v>56.2</c:v>
                </c:pt>
                <c:pt idx="13">
                  <c:v>56.2</c:v>
                </c:pt>
                <c:pt idx="14">
                  <c:v>56.2</c:v>
                </c:pt>
                <c:pt idx="15">
                  <c:v>56.2</c:v>
                </c:pt>
                <c:pt idx="16">
                  <c:v>56.2</c:v>
                </c:pt>
                <c:pt idx="17">
                  <c:v>56.2</c:v>
                </c:pt>
                <c:pt idx="18">
                  <c:v>56.2</c:v>
                </c:pt>
                <c:pt idx="19">
                  <c:v>56.2</c:v>
                </c:pt>
                <c:pt idx="20">
                  <c:v>56.2</c:v>
                </c:pt>
                <c:pt idx="21">
                  <c:v>56.2</c:v>
                </c:pt>
                <c:pt idx="22">
                  <c:v>56.2</c:v>
                </c:pt>
                <c:pt idx="23">
                  <c:v>56.2</c:v>
                </c:pt>
                <c:pt idx="24">
                  <c:v>56.2</c:v>
                </c:pt>
                <c:pt idx="25">
                  <c:v>56.2</c:v>
                </c:pt>
                <c:pt idx="26">
                  <c:v>56.2</c:v>
                </c:pt>
                <c:pt idx="27">
                  <c:v>56.2</c:v>
                </c:pt>
                <c:pt idx="28">
                  <c:v>56.2</c:v>
                </c:pt>
                <c:pt idx="29">
                  <c:v>56.2</c:v>
                </c:pt>
                <c:pt idx="30">
                  <c:v>56.2</c:v>
                </c:pt>
                <c:pt idx="31">
                  <c:v>56.2</c:v>
                </c:pt>
                <c:pt idx="32">
                  <c:v>56.2</c:v>
                </c:pt>
                <c:pt idx="33">
                  <c:v>56.2</c:v>
                </c:pt>
                <c:pt idx="34">
                  <c:v>56.2</c:v>
                </c:pt>
                <c:pt idx="35">
                  <c:v>56.2</c:v>
                </c:pt>
              </c:numCache>
            </c:numRef>
          </c:val>
          <c:smooth val="0"/>
          <c:extLst>
            <c:ext xmlns:c16="http://schemas.microsoft.com/office/drawing/2014/chart" uri="{C3380CC4-5D6E-409C-BE32-E72D297353CC}">
              <c16:uniqueId val="{00000001-D388-4139-8DD2-5F5208CF233D}"/>
            </c:ext>
          </c:extLst>
        </c:ser>
        <c:ser>
          <c:idx val="2"/>
          <c:order val="2"/>
          <c:tx>
            <c:strRef>
              <c:f>MAT_analize!$I$2</c:f>
              <c:strCache>
                <c:ptCount val="1"/>
                <c:pt idx="0">
                  <c:v>Šalies vidurkis</c:v>
                </c:pt>
              </c:strCache>
            </c:strRef>
          </c:tx>
          <c:spPr>
            <a:ln w="28575" cap="rnd">
              <a:solidFill>
                <a:schemeClr val="accent3"/>
              </a:solidFill>
              <a:round/>
            </a:ln>
            <a:effectLst/>
          </c:spPr>
          <c:marker>
            <c:symbol val="none"/>
          </c:marker>
          <c:cat>
            <c:strRef>
              <c:f>MAT_analize!$F$3:$F$38</c:f>
              <c:strCache>
                <c:ptCount val="36"/>
                <c:pt idx="0">
                  <c:v>PG13</c:v>
                </c:pt>
                <c:pt idx="1">
                  <c:v>P2</c:v>
                </c:pt>
                <c:pt idx="2">
                  <c:v>G9</c:v>
                </c:pt>
                <c:pt idx="3">
                  <c:v>PG1</c:v>
                </c:pt>
                <c:pt idx="4">
                  <c:v>PG16</c:v>
                </c:pt>
                <c:pt idx="5">
                  <c:v>PG2</c:v>
                </c:pt>
                <c:pt idx="6">
                  <c:v>PG7</c:v>
                </c:pt>
                <c:pt idx="7">
                  <c:v>PG3</c:v>
                </c:pt>
                <c:pt idx="8">
                  <c:v>G15</c:v>
                </c:pt>
                <c:pt idx="9">
                  <c:v>P3</c:v>
                </c:pt>
                <c:pt idx="10">
                  <c:v>G8</c:v>
                </c:pt>
                <c:pt idx="11">
                  <c:v>PG10</c:v>
                </c:pt>
                <c:pt idx="12">
                  <c:v>PG15</c:v>
                </c:pt>
                <c:pt idx="13">
                  <c:v>PG12</c:v>
                </c:pt>
                <c:pt idx="14">
                  <c:v>PG9</c:v>
                </c:pt>
                <c:pt idx="15">
                  <c:v>G7</c:v>
                </c:pt>
                <c:pt idx="16">
                  <c:v>PG11</c:v>
                </c:pt>
                <c:pt idx="17">
                  <c:v>PG14</c:v>
                </c:pt>
                <c:pt idx="18">
                  <c:v>P1</c:v>
                </c:pt>
                <c:pt idx="19">
                  <c:v>PG5</c:v>
                </c:pt>
                <c:pt idx="20">
                  <c:v>P5</c:v>
                </c:pt>
                <c:pt idx="21">
                  <c:v>PG8</c:v>
                </c:pt>
                <c:pt idx="22">
                  <c:v>G3</c:v>
                </c:pt>
                <c:pt idx="23">
                  <c:v>PG6</c:v>
                </c:pt>
                <c:pt idx="24">
                  <c:v>PG4</c:v>
                </c:pt>
                <c:pt idx="25">
                  <c:v>G5</c:v>
                </c:pt>
                <c:pt idx="26">
                  <c:v>SP2</c:v>
                </c:pt>
                <c:pt idx="27">
                  <c:v>P6</c:v>
                </c:pt>
                <c:pt idx="28">
                  <c:v>G6</c:v>
                </c:pt>
                <c:pt idx="29">
                  <c:v>G2</c:v>
                </c:pt>
                <c:pt idx="30">
                  <c:v>P4</c:v>
                </c:pt>
                <c:pt idx="31">
                  <c:v>G1</c:v>
                </c:pt>
                <c:pt idx="32">
                  <c:v>G21</c:v>
                </c:pt>
                <c:pt idx="33">
                  <c:v>SP3</c:v>
                </c:pt>
                <c:pt idx="34">
                  <c:v>G4</c:v>
                </c:pt>
                <c:pt idx="35">
                  <c:v>MC1</c:v>
                </c:pt>
              </c:strCache>
            </c:strRef>
          </c:cat>
          <c:val>
            <c:numRef>
              <c:f>MAT_analize!$I$3:$I$38</c:f>
              <c:numCache>
                <c:formatCode>General</c:formatCode>
                <c:ptCount val="36"/>
                <c:pt idx="0">
                  <c:v>48.7</c:v>
                </c:pt>
                <c:pt idx="1">
                  <c:v>48.7</c:v>
                </c:pt>
                <c:pt idx="2">
                  <c:v>48.7</c:v>
                </c:pt>
                <c:pt idx="3">
                  <c:v>48.7</c:v>
                </c:pt>
                <c:pt idx="4">
                  <c:v>48.7</c:v>
                </c:pt>
                <c:pt idx="5">
                  <c:v>48.7</c:v>
                </c:pt>
                <c:pt idx="6">
                  <c:v>48.7</c:v>
                </c:pt>
                <c:pt idx="7">
                  <c:v>48.7</c:v>
                </c:pt>
                <c:pt idx="8">
                  <c:v>48.7</c:v>
                </c:pt>
                <c:pt idx="9">
                  <c:v>48.7</c:v>
                </c:pt>
                <c:pt idx="10">
                  <c:v>48.7</c:v>
                </c:pt>
                <c:pt idx="11">
                  <c:v>48.7</c:v>
                </c:pt>
                <c:pt idx="12">
                  <c:v>48.7</c:v>
                </c:pt>
                <c:pt idx="13">
                  <c:v>48.7</c:v>
                </c:pt>
                <c:pt idx="14">
                  <c:v>48.7</c:v>
                </c:pt>
                <c:pt idx="15">
                  <c:v>48.7</c:v>
                </c:pt>
                <c:pt idx="16">
                  <c:v>48.7</c:v>
                </c:pt>
                <c:pt idx="17">
                  <c:v>48.7</c:v>
                </c:pt>
                <c:pt idx="18">
                  <c:v>48.7</c:v>
                </c:pt>
                <c:pt idx="19">
                  <c:v>48.7</c:v>
                </c:pt>
                <c:pt idx="20">
                  <c:v>48.7</c:v>
                </c:pt>
                <c:pt idx="21">
                  <c:v>48.7</c:v>
                </c:pt>
                <c:pt idx="22">
                  <c:v>48.7</c:v>
                </c:pt>
                <c:pt idx="23">
                  <c:v>48.7</c:v>
                </c:pt>
                <c:pt idx="24">
                  <c:v>48.7</c:v>
                </c:pt>
                <c:pt idx="25">
                  <c:v>48.7</c:v>
                </c:pt>
                <c:pt idx="26">
                  <c:v>48.7</c:v>
                </c:pt>
                <c:pt idx="27">
                  <c:v>48.7</c:v>
                </c:pt>
                <c:pt idx="28">
                  <c:v>48.7</c:v>
                </c:pt>
                <c:pt idx="29">
                  <c:v>48.7</c:v>
                </c:pt>
                <c:pt idx="30">
                  <c:v>48.7</c:v>
                </c:pt>
                <c:pt idx="31">
                  <c:v>48.7</c:v>
                </c:pt>
                <c:pt idx="32">
                  <c:v>48.7</c:v>
                </c:pt>
                <c:pt idx="33">
                  <c:v>48.7</c:v>
                </c:pt>
                <c:pt idx="34">
                  <c:v>48.7</c:v>
                </c:pt>
                <c:pt idx="35">
                  <c:v>48.7</c:v>
                </c:pt>
              </c:numCache>
            </c:numRef>
          </c:val>
          <c:smooth val="0"/>
          <c:extLst>
            <c:ext xmlns:c16="http://schemas.microsoft.com/office/drawing/2014/chart" uri="{C3380CC4-5D6E-409C-BE32-E72D297353CC}">
              <c16:uniqueId val="{00000002-D388-4139-8DD2-5F5208CF233D}"/>
            </c:ext>
          </c:extLst>
        </c:ser>
        <c:dLbls>
          <c:showLegendKey val="0"/>
          <c:showVal val="0"/>
          <c:showCatName val="0"/>
          <c:showSerName val="0"/>
          <c:showPercent val="0"/>
          <c:showBubbleSize val="0"/>
        </c:dLbls>
        <c:marker val="1"/>
        <c:smooth val="0"/>
        <c:axId val="506124128"/>
        <c:axId val="506123144"/>
      </c:lineChart>
      <c:catAx>
        <c:axId val="506124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06123144"/>
        <c:crosses val="autoZero"/>
        <c:auto val="1"/>
        <c:lblAlgn val="ctr"/>
        <c:lblOffset val="100"/>
        <c:noMultiLvlLbl val="0"/>
      </c:catAx>
      <c:valAx>
        <c:axId val="5061231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061241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2300098538199375E-2"/>
          <c:y val="3.7952303290583217E-2"/>
          <c:w val="0.97474167623421359"/>
          <c:h val="0.78321800329344371"/>
        </c:manualLayout>
      </c:layout>
      <c:barChart>
        <c:barDir val="col"/>
        <c:grouping val="clustered"/>
        <c:varyColors val="0"/>
        <c:ser>
          <c:idx val="0"/>
          <c:order val="0"/>
          <c:tx>
            <c:strRef>
              <c:f>ANALIZE_LIET!$G$2</c:f>
              <c:strCache>
                <c:ptCount val="1"/>
                <c:pt idx="0">
                  <c:v>Rezultato procentais vidurkis</c:v>
                </c:pt>
              </c:strCache>
            </c:strRef>
          </c:tx>
          <c:spPr>
            <a:solidFill>
              <a:schemeClr val="accent1"/>
            </a:solidFill>
            <a:ln>
              <a:noFill/>
            </a:ln>
            <a:effectLst/>
          </c:spPr>
          <c:invertIfNegative val="0"/>
          <c:cat>
            <c:strRef>
              <c:f>ANALIZE_LIET!$F$3:$F$38</c:f>
              <c:strCache>
                <c:ptCount val="36"/>
                <c:pt idx="0">
                  <c:v>G15</c:v>
                </c:pt>
                <c:pt idx="1">
                  <c:v>PG13</c:v>
                </c:pt>
                <c:pt idx="2">
                  <c:v>G9</c:v>
                </c:pt>
                <c:pt idx="3">
                  <c:v>PG11</c:v>
                </c:pt>
                <c:pt idx="4">
                  <c:v>PG3</c:v>
                </c:pt>
                <c:pt idx="5">
                  <c:v>P5</c:v>
                </c:pt>
                <c:pt idx="6">
                  <c:v>PG2</c:v>
                </c:pt>
                <c:pt idx="7">
                  <c:v>PG16</c:v>
                </c:pt>
                <c:pt idx="8">
                  <c:v>PG5</c:v>
                </c:pt>
                <c:pt idx="9">
                  <c:v>PG7</c:v>
                </c:pt>
                <c:pt idx="10">
                  <c:v>G7</c:v>
                </c:pt>
                <c:pt idx="11">
                  <c:v>G8</c:v>
                </c:pt>
                <c:pt idx="12">
                  <c:v>P1</c:v>
                </c:pt>
                <c:pt idx="13">
                  <c:v>PG1</c:v>
                </c:pt>
                <c:pt idx="14">
                  <c:v>G3</c:v>
                </c:pt>
                <c:pt idx="15">
                  <c:v>PG8</c:v>
                </c:pt>
                <c:pt idx="16">
                  <c:v>PG4</c:v>
                </c:pt>
                <c:pt idx="17">
                  <c:v>PG6</c:v>
                </c:pt>
                <c:pt idx="18">
                  <c:v>PG10</c:v>
                </c:pt>
                <c:pt idx="19">
                  <c:v>G6</c:v>
                </c:pt>
                <c:pt idx="20">
                  <c:v>P2</c:v>
                </c:pt>
                <c:pt idx="21">
                  <c:v>PG15</c:v>
                </c:pt>
                <c:pt idx="22">
                  <c:v>PG12</c:v>
                </c:pt>
                <c:pt idx="23">
                  <c:v>G2</c:v>
                </c:pt>
                <c:pt idx="24">
                  <c:v>PG9</c:v>
                </c:pt>
                <c:pt idx="25">
                  <c:v>P6</c:v>
                </c:pt>
                <c:pt idx="26">
                  <c:v>P4</c:v>
                </c:pt>
                <c:pt idx="27">
                  <c:v>G21</c:v>
                </c:pt>
                <c:pt idx="28">
                  <c:v>PG14</c:v>
                </c:pt>
                <c:pt idx="29">
                  <c:v>G4</c:v>
                </c:pt>
                <c:pt idx="30">
                  <c:v>G5</c:v>
                </c:pt>
                <c:pt idx="31">
                  <c:v>G1</c:v>
                </c:pt>
                <c:pt idx="32">
                  <c:v>SP2</c:v>
                </c:pt>
                <c:pt idx="33">
                  <c:v>P3</c:v>
                </c:pt>
                <c:pt idx="34">
                  <c:v>SP3</c:v>
                </c:pt>
                <c:pt idx="35">
                  <c:v>MC1</c:v>
                </c:pt>
              </c:strCache>
            </c:strRef>
          </c:cat>
          <c:val>
            <c:numRef>
              <c:f>ANALIZE_LIET!$G$3:$G$38</c:f>
              <c:numCache>
                <c:formatCode>General</c:formatCode>
                <c:ptCount val="36"/>
                <c:pt idx="0">
                  <c:v>78.900000000000006</c:v>
                </c:pt>
                <c:pt idx="1">
                  <c:v>76.900000000000006</c:v>
                </c:pt>
                <c:pt idx="2">
                  <c:v>76.5</c:v>
                </c:pt>
                <c:pt idx="3">
                  <c:v>76.3</c:v>
                </c:pt>
                <c:pt idx="4">
                  <c:v>76.3</c:v>
                </c:pt>
                <c:pt idx="5">
                  <c:v>75.900000000000006</c:v>
                </c:pt>
                <c:pt idx="6">
                  <c:v>75.2</c:v>
                </c:pt>
                <c:pt idx="7">
                  <c:v>73.8</c:v>
                </c:pt>
                <c:pt idx="8">
                  <c:v>73.400000000000006</c:v>
                </c:pt>
                <c:pt idx="9">
                  <c:v>72.900000000000006</c:v>
                </c:pt>
                <c:pt idx="10">
                  <c:v>72.7</c:v>
                </c:pt>
                <c:pt idx="11">
                  <c:v>72.599999999999994</c:v>
                </c:pt>
                <c:pt idx="12">
                  <c:v>72.400000000000006</c:v>
                </c:pt>
                <c:pt idx="13">
                  <c:v>71.900000000000006</c:v>
                </c:pt>
                <c:pt idx="14">
                  <c:v>71.8</c:v>
                </c:pt>
                <c:pt idx="15">
                  <c:v>71.2</c:v>
                </c:pt>
                <c:pt idx="16">
                  <c:v>71.099999999999994</c:v>
                </c:pt>
                <c:pt idx="17">
                  <c:v>71.099999999999994</c:v>
                </c:pt>
                <c:pt idx="18">
                  <c:v>71.099999999999994</c:v>
                </c:pt>
                <c:pt idx="19">
                  <c:v>71</c:v>
                </c:pt>
                <c:pt idx="20">
                  <c:v>70.900000000000006</c:v>
                </c:pt>
                <c:pt idx="21">
                  <c:v>70.7</c:v>
                </c:pt>
                <c:pt idx="22">
                  <c:v>70.3</c:v>
                </c:pt>
                <c:pt idx="23">
                  <c:v>69.5</c:v>
                </c:pt>
                <c:pt idx="24">
                  <c:v>69.3</c:v>
                </c:pt>
                <c:pt idx="25">
                  <c:v>69</c:v>
                </c:pt>
                <c:pt idx="26">
                  <c:v>68.5</c:v>
                </c:pt>
                <c:pt idx="27">
                  <c:v>68.400000000000006</c:v>
                </c:pt>
                <c:pt idx="28">
                  <c:v>67.599999999999994</c:v>
                </c:pt>
                <c:pt idx="29">
                  <c:v>66.5</c:v>
                </c:pt>
                <c:pt idx="30">
                  <c:v>66.3</c:v>
                </c:pt>
                <c:pt idx="31">
                  <c:v>64</c:v>
                </c:pt>
                <c:pt idx="32">
                  <c:v>63.9</c:v>
                </c:pt>
                <c:pt idx="33">
                  <c:v>63.8</c:v>
                </c:pt>
                <c:pt idx="34">
                  <c:v>54.6</c:v>
                </c:pt>
                <c:pt idx="35">
                  <c:v>48.8</c:v>
                </c:pt>
              </c:numCache>
            </c:numRef>
          </c:val>
          <c:extLst>
            <c:ext xmlns:c16="http://schemas.microsoft.com/office/drawing/2014/chart" uri="{C3380CC4-5D6E-409C-BE32-E72D297353CC}">
              <c16:uniqueId val="{00000000-0BFB-4B0A-9955-1266132581F1}"/>
            </c:ext>
          </c:extLst>
        </c:ser>
        <c:dLbls>
          <c:showLegendKey val="0"/>
          <c:showVal val="0"/>
          <c:showCatName val="0"/>
          <c:showSerName val="0"/>
          <c:showPercent val="0"/>
          <c:showBubbleSize val="0"/>
        </c:dLbls>
        <c:gapWidth val="219"/>
        <c:overlap val="-27"/>
        <c:axId val="714023384"/>
        <c:axId val="714023712"/>
      </c:barChart>
      <c:lineChart>
        <c:grouping val="standard"/>
        <c:varyColors val="0"/>
        <c:ser>
          <c:idx val="1"/>
          <c:order val="1"/>
          <c:tx>
            <c:strRef>
              <c:f>ANALIZE_LIET!$H$2</c:f>
              <c:strCache>
                <c:ptCount val="1"/>
                <c:pt idx="0">
                  <c:v>Savivaldybės vidurkis</c:v>
                </c:pt>
              </c:strCache>
            </c:strRef>
          </c:tx>
          <c:spPr>
            <a:ln w="28575" cap="rnd">
              <a:solidFill>
                <a:srgbClr val="FF0000"/>
              </a:solidFill>
              <a:round/>
            </a:ln>
            <a:effectLst/>
          </c:spPr>
          <c:marker>
            <c:symbol val="none"/>
          </c:marker>
          <c:cat>
            <c:strRef>
              <c:f>ANALIZE_LIET!$F$3:$F$38</c:f>
              <c:strCache>
                <c:ptCount val="36"/>
                <c:pt idx="0">
                  <c:v>G15</c:v>
                </c:pt>
                <c:pt idx="1">
                  <c:v>PG13</c:v>
                </c:pt>
                <c:pt idx="2">
                  <c:v>G9</c:v>
                </c:pt>
                <c:pt idx="3">
                  <c:v>PG11</c:v>
                </c:pt>
                <c:pt idx="4">
                  <c:v>PG3</c:v>
                </c:pt>
                <c:pt idx="5">
                  <c:v>P5</c:v>
                </c:pt>
                <c:pt idx="6">
                  <c:v>PG2</c:v>
                </c:pt>
                <c:pt idx="7">
                  <c:v>PG16</c:v>
                </c:pt>
                <c:pt idx="8">
                  <c:v>PG5</c:v>
                </c:pt>
                <c:pt idx="9">
                  <c:v>PG7</c:v>
                </c:pt>
                <c:pt idx="10">
                  <c:v>G7</c:v>
                </c:pt>
                <c:pt idx="11">
                  <c:v>G8</c:v>
                </c:pt>
                <c:pt idx="12">
                  <c:v>P1</c:v>
                </c:pt>
                <c:pt idx="13">
                  <c:v>PG1</c:v>
                </c:pt>
                <c:pt idx="14">
                  <c:v>G3</c:v>
                </c:pt>
                <c:pt idx="15">
                  <c:v>PG8</c:v>
                </c:pt>
                <c:pt idx="16">
                  <c:v>PG4</c:v>
                </c:pt>
                <c:pt idx="17">
                  <c:v>PG6</c:v>
                </c:pt>
                <c:pt idx="18">
                  <c:v>PG10</c:v>
                </c:pt>
                <c:pt idx="19">
                  <c:v>G6</c:v>
                </c:pt>
                <c:pt idx="20">
                  <c:v>P2</c:v>
                </c:pt>
                <c:pt idx="21">
                  <c:v>PG15</c:v>
                </c:pt>
                <c:pt idx="22">
                  <c:v>PG12</c:v>
                </c:pt>
                <c:pt idx="23">
                  <c:v>G2</c:v>
                </c:pt>
                <c:pt idx="24">
                  <c:v>PG9</c:v>
                </c:pt>
                <c:pt idx="25">
                  <c:v>P6</c:v>
                </c:pt>
                <c:pt idx="26">
                  <c:v>P4</c:v>
                </c:pt>
                <c:pt idx="27">
                  <c:v>G21</c:v>
                </c:pt>
                <c:pt idx="28">
                  <c:v>PG14</c:v>
                </c:pt>
                <c:pt idx="29">
                  <c:v>G4</c:v>
                </c:pt>
                <c:pt idx="30">
                  <c:v>G5</c:v>
                </c:pt>
                <c:pt idx="31">
                  <c:v>G1</c:v>
                </c:pt>
                <c:pt idx="32">
                  <c:v>SP2</c:v>
                </c:pt>
                <c:pt idx="33">
                  <c:v>P3</c:v>
                </c:pt>
                <c:pt idx="34">
                  <c:v>SP3</c:v>
                </c:pt>
                <c:pt idx="35">
                  <c:v>MC1</c:v>
                </c:pt>
              </c:strCache>
            </c:strRef>
          </c:cat>
          <c:val>
            <c:numRef>
              <c:f>ANALIZE_LIET!$H$3:$H$38</c:f>
              <c:numCache>
                <c:formatCode>General</c:formatCode>
                <c:ptCount val="36"/>
                <c:pt idx="0">
                  <c:v>72.599999999999994</c:v>
                </c:pt>
                <c:pt idx="1">
                  <c:v>72.599999999999994</c:v>
                </c:pt>
                <c:pt idx="2">
                  <c:v>72.599999999999994</c:v>
                </c:pt>
                <c:pt idx="3">
                  <c:v>72.599999999999994</c:v>
                </c:pt>
                <c:pt idx="4">
                  <c:v>72.599999999999994</c:v>
                </c:pt>
                <c:pt idx="5">
                  <c:v>72.599999999999994</c:v>
                </c:pt>
                <c:pt idx="6">
                  <c:v>72.599999999999994</c:v>
                </c:pt>
                <c:pt idx="7">
                  <c:v>72.599999999999994</c:v>
                </c:pt>
                <c:pt idx="8">
                  <c:v>72.599999999999994</c:v>
                </c:pt>
                <c:pt idx="9">
                  <c:v>72.599999999999994</c:v>
                </c:pt>
                <c:pt idx="10">
                  <c:v>72.599999999999994</c:v>
                </c:pt>
                <c:pt idx="11">
                  <c:v>72.599999999999994</c:v>
                </c:pt>
                <c:pt idx="12">
                  <c:v>72.599999999999994</c:v>
                </c:pt>
                <c:pt idx="13">
                  <c:v>72.599999999999994</c:v>
                </c:pt>
                <c:pt idx="14">
                  <c:v>72.599999999999994</c:v>
                </c:pt>
                <c:pt idx="15">
                  <c:v>72.599999999999994</c:v>
                </c:pt>
                <c:pt idx="16">
                  <c:v>72.599999999999994</c:v>
                </c:pt>
                <c:pt idx="17">
                  <c:v>72.599999999999994</c:v>
                </c:pt>
                <c:pt idx="18">
                  <c:v>72.599999999999994</c:v>
                </c:pt>
                <c:pt idx="19">
                  <c:v>72.599999999999994</c:v>
                </c:pt>
                <c:pt idx="20">
                  <c:v>72.599999999999994</c:v>
                </c:pt>
                <c:pt idx="21">
                  <c:v>72.599999999999994</c:v>
                </c:pt>
                <c:pt idx="22">
                  <c:v>72.599999999999994</c:v>
                </c:pt>
                <c:pt idx="23">
                  <c:v>72.599999999999994</c:v>
                </c:pt>
                <c:pt idx="24">
                  <c:v>72.599999999999994</c:v>
                </c:pt>
                <c:pt idx="25">
                  <c:v>72.599999999999994</c:v>
                </c:pt>
                <c:pt idx="26">
                  <c:v>72.599999999999994</c:v>
                </c:pt>
                <c:pt idx="27">
                  <c:v>72.599999999999994</c:v>
                </c:pt>
                <c:pt idx="28">
                  <c:v>72.599999999999994</c:v>
                </c:pt>
                <c:pt idx="29">
                  <c:v>72.599999999999994</c:v>
                </c:pt>
                <c:pt idx="30">
                  <c:v>72.599999999999994</c:v>
                </c:pt>
                <c:pt idx="31">
                  <c:v>72.599999999999994</c:v>
                </c:pt>
                <c:pt idx="32">
                  <c:v>72.599999999999994</c:v>
                </c:pt>
                <c:pt idx="33">
                  <c:v>72.599999999999994</c:v>
                </c:pt>
                <c:pt idx="34">
                  <c:v>72.599999999999994</c:v>
                </c:pt>
                <c:pt idx="35">
                  <c:v>72.599999999999994</c:v>
                </c:pt>
              </c:numCache>
            </c:numRef>
          </c:val>
          <c:smooth val="0"/>
          <c:extLst>
            <c:ext xmlns:c16="http://schemas.microsoft.com/office/drawing/2014/chart" uri="{C3380CC4-5D6E-409C-BE32-E72D297353CC}">
              <c16:uniqueId val="{00000001-0BFB-4B0A-9955-1266132581F1}"/>
            </c:ext>
          </c:extLst>
        </c:ser>
        <c:ser>
          <c:idx val="2"/>
          <c:order val="2"/>
          <c:tx>
            <c:strRef>
              <c:f>ANALIZE_LIET!$I$2</c:f>
              <c:strCache>
                <c:ptCount val="1"/>
                <c:pt idx="0">
                  <c:v>Šalies vidurkis</c:v>
                </c:pt>
              </c:strCache>
            </c:strRef>
          </c:tx>
          <c:spPr>
            <a:ln w="28575" cap="rnd">
              <a:solidFill>
                <a:schemeClr val="accent3"/>
              </a:solidFill>
              <a:round/>
            </a:ln>
            <a:effectLst/>
          </c:spPr>
          <c:marker>
            <c:symbol val="none"/>
          </c:marker>
          <c:cat>
            <c:strRef>
              <c:f>ANALIZE_LIET!$F$3:$F$38</c:f>
              <c:strCache>
                <c:ptCount val="36"/>
                <c:pt idx="0">
                  <c:v>G15</c:v>
                </c:pt>
                <c:pt idx="1">
                  <c:v>PG13</c:v>
                </c:pt>
                <c:pt idx="2">
                  <c:v>G9</c:v>
                </c:pt>
                <c:pt idx="3">
                  <c:v>PG11</c:v>
                </c:pt>
                <c:pt idx="4">
                  <c:v>PG3</c:v>
                </c:pt>
                <c:pt idx="5">
                  <c:v>P5</c:v>
                </c:pt>
                <c:pt idx="6">
                  <c:v>PG2</c:v>
                </c:pt>
                <c:pt idx="7">
                  <c:v>PG16</c:v>
                </c:pt>
                <c:pt idx="8">
                  <c:v>PG5</c:v>
                </c:pt>
                <c:pt idx="9">
                  <c:v>PG7</c:v>
                </c:pt>
                <c:pt idx="10">
                  <c:v>G7</c:v>
                </c:pt>
                <c:pt idx="11">
                  <c:v>G8</c:v>
                </c:pt>
                <c:pt idx="12">
                  <c:v>P1</c:v>
                </c:pt>
                <c:pt idx="13">
                  <c:v>PG1</c:v>
                </c:pt>
                <c:pt idx="14">
                  <c:v>G3</c:v>
                </c:pt>
                <c:pt idx="15">
                  <c:v>PG8</c:v>
                </c:pt>
                <c:pt idx="16">
                  <c:v>PG4</c:v>
                </c:pt>
                <c:pt idx="17">
                  <c:v>PG6</c:v>
                </c:pt>
                <c:pt idx="18">
                  <c:v>PG10</c:v>
                </c:pt>
                <c:pt idx="19">
                  <c:v>G6</c:v>
                </c:pt>
                <c:pt idx="20">
                  <c:v>P2</c:v>
                </c:pt>
                <c:pt idx="21">
                  <c:v>PG15</c:v>
                </c:pt>
                <c:pt idx="22">
                  <c:v>PG12</c:v>
                </c:pt>
                <c:pt idx="23">
                  <c:v>G2</c:v>
                </c:pt>
                <c:pt idx="24">
                  <c:v>PG9</c:v>
                </c:pt>
                <c:pt idx="25">
                  <c:v>P6</c:v>
                </c:pt>
                <c:pt idx="26">
                  <c:v>P4</c:v>
                </c:pt>
                <c:pt idx="27">
                  <c:v>G21</c:v>
                </c:pt>
                <c:pt idx="28">
                  <c:v>PG14</c:v>
                </c:pt>
                <c:pt idx="29">
                  <c:v>G4</c:v>
                </c:pt>
                <c:pt idx="30">
                  <c:v>G5</c:v>
                </c:pt>
                <c:pt idx="31">
                  <c:v>G1</c:v>
                </c:pt>
                <c:pt idx="32">
                  <c:v>SP2</c:v>
                </c:pt>
                <c:pt idx="33">
                  <c:v>P3</c:v>
                </c:pt>
                <c:pt idx="34">
                  <c:v>SP3</c:v>
                </c:pt>
                <c:pt idx="35">
                  <c:v>MC1</c:v>
                </c:pt>
              </c:strCache>
            </c:strRef>
          </c:cat>
          <c:val>
            <c:numRef>
              <c:f>ANALIZE_LIET!$I$3:$I$38</c:f>
              <c:numCache>
                <c:formatCode>General</c:formatCode>
                <c:ptCount val="36"/>
                <c:pt idx="0">
                  <c:v>67.599999999999994</c:v>
                </c:pt>
                <c:pt idx="1">
                  <c:v>67.599999999999994</c:v>
                </c:pt>
                <c:pt idx="2">
                  <c:v>67.599999999999994</c:v>
                </c:pt>
                <c:pt idx="3">
                  <c:v>67.599999999999994</c:v>
                </c:pt>
                <c:pt idx="4">
                  <c:v>67.599999999999994</c:v>
                </c:pt>
                <c:pt idx="5">
                  <c:v>67.599999999999994</c:v>
                </c:pt>
                <c:pt idx="6">
                  <c:v>67.599999999999994</c:v>
                </c:pt>
                <c:pt idx="7">
                  <c:v>67.599999999999994</c:v>
                </c:pt>
                <c:pt idx="8">
                  <c:v>67.599999999999994</c:v>
                </c:pt>
                <c:pt idx="9">
                  <c:v>67.599999999999994</c:v>
                </c:pt>
                <c:pt idx="10">
                  <c:v>67.599999999999994</c:v>
                </c:pt>
                <c:pt idx="11">
                  <c:v>67.599999999999994</c:v>
                </c:pt>
                <c:pt idx="12">
                  <c:v>67.599999999999994</c:v>
                </c:pt>
                <c:pt idx="13">
                  <c:v>67.599999999999994</c:v>
                </c:pt>
                <c:pt idx="14">
                  <c:v>67.599999999999994</c:v>
                </c:pt>
                <c:pt idx="15">
                  <c:v>67.599999999999994</c:v>
                </c:pt>
                <c:pt idx="16">
                  <c:v>67.599999999999994</c:v>
                </c:pt>
                <c:pt idx="17">
                  <c:v>67.599999999999994</c:v>
                </c:pt>
                <c:pt idx="18">
                  <c:v>67.599999999999994</c:v>
                </c:pt>
                <c:pt idx="19">
                  <c:v>67.599999999999994</c:v>
                </c:pt>
                <c:pt idx="20">
                  <c:v>67.599999999999994</c:v>
                </c:pt>
                <c:pt idx="21">
                  <c:v>67.599999999999994</c:v>
                </c:pt>
                <c:pt idx="22">
                  <c:v>67.599999999999994</c:v>
                </c:pt>
                <c:pt idx="23">
                  <c:v>67.599999999999994</c:v>
                </c:pt>
                <c:pt idx="24">
                  <c:v>67.599999999999994</c:v>
                </c:pt>
                <c:pt idx="25">
                  <c:v>67.599999999999994</c:v>
                </c:pt>
                <c:pt idx="26">
                  <c:v>67.599999999999994</c:v>
                </c:pt>
                <c:pt idx="27">
                  <c:v>67.599999999999994</c:v>
                </c:pt>
                <c:pt idx="28">
                  <c:v>67.599999999999994</c:v>
                </c:pt>
                <c:pt idx="29">
                  <c:v>67.599999999999994</c:v>
                </c:pt>
                <c:pt idx="30">
                  <c:v>67.599999999999994</c:v>
                </c:pt>
                <c:pt idx="31">
                  <c:v>67.599999999999994</c:v>
                </c:pt>
                <c:pt idx="32">
                  <c:v>67.599999999999994</c:v>
                </c:pt>
                <c:pt idx="33">
                  <c:v>67.599999999999994</c:v>
                </c:pt>
                <c:pt idx="34">
                  <c:v>67.599999999999994</c:v>
                </c:pt>
                <c:pt idx="35">
                  <c:v>67.599999999999994</c:v>
                </c:pt>
              </c:numCache>
            </c:numRef>
          </c:val>
          <c:smooth val="0"/>
          <c:extLst>
            <c:ext xmlns:c16="http://schemas.microsoft.com/office/drawing/2014/chart" uri="{C3380CC4-5D6E-409C-BE32-E72D297353CC}">
              <c16:uniqueId val="{00000002-0BFB-4B0A-9955-1266132581F1}"/>
            </c:ext>
          </c:extLst>
        </c:ser>
        <c:dLbls>
          <c:showLegendKey val="0"/>
          <c:showVal val="0"/>
          <c:showCatName val="0"/>
          <c:showSerName val="0"/>
          <c:showPercent val="0"/>
          <c:showBubbleSize val="0"/>
        </c:dLbls>
        <c:marker val="1"/>
        <c:smooth val="0"/>
        <c:axId val="714023384"/>
        <c:axId val="714023712"/>
      </c:lineChart>
      <c:catAx>
        <c:axId val="71402338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714023712"/>
        <c:crosses val="autoZero"/>
        <c:auto val="1"/>
        <c:lblAlgn val="ctr"/>
        <c:lblOffset val="100"/>
        <c:noMultiLvlLbl val="0"/>
      </c:catAx>
      <c:valAx>
        <c:axId val="714023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714023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'Sav. BUM'!$U$45</c:f>
              <c:strCache>
                <c:ptCount val="1"/>
                <c:pt idx="0">
                  <c:v>2023</c:v>
                </c:pt>
              </c:strCache>
            </c:strRef>
          </c:tx>
          <c:spPr>
            <a:solidFill>
              <a:schemeClr val="tx2">
                <a:lumMod val="40000"/>
                <a:lumOff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 BUM'!$V$44:$Y$44</c:f>
              <c:strCache>
                <c:ptCount val="4"/>
                <c:pt idx="0">
                  <c:v>Lietuvių k. Kauno m. </c:v>
                </c:pt>
                <c:pt idx="1">
                  <c:v>Lietuvių k. šalies</c:v>
                </c:pt>
                <c:pt idx="2">
                  <c:v>Matematika Kauno m. </c:v>
                </c:pt>
                <c:pt idx="3">
                  <c:v>Matematika šalies</c:v>
                </c:pt>
              </c:strCache>
            </c:strRef>
          </c:cat>
          <c:val>
            <c:numRef>
              <c:f>'Sav. BUM'!$V$45:$Y$45</c:f>
              <c:numCache>
                <c:formatCode>General</c:formatCode>
                <c:ptCount val="4"/>
                <c:pt idx="0">
                  <c:v>7.03</c:v>
                </c:pt>
                <c:pt idx="1">
                  <c:v>6.59</c:v>
                </c:pt>
                <c:pt idx="2">
                  <c:v>6.04</c:v>
                </c:pt>
                <c:pt idx="3">
                  <c:v>5.39</c:v>
                </c:pt>
              </c:numCache>
            </c:numRef>
          </c:val>
          <c:extLst>
            <c:ext xmlns:c16="http://schemas.microsoft.com/office/drawing/2014/chart" uri="{C3380CC4-5D6E-409C-BE32-E72D297353CC}">
              <c16:uniqueId val="{00000000-B2C7-4F93-8B4B-99E8886C3105}"/>
            </c:ext>
          </c:extLst>
        </c:ser>
        <c:ser>
          <c:idx val="1"/>
          <c:order val="1"/>
          <c:tx>
            <c:strRef>
              <c:f>'Sav. BUM'!$U$46</c:f>
              <c:strCache>
                <c:ptCount val="1"/>
                <c:pt idx="0">
                  <c:v>2022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 BUM'!$V$44:$Y$44</c:f>
              <c:strCache>
                <c:ptCount val="4"/>
                <c:pt idx="0">
                  <c:v>Lietuvių k. Kauno m. </c:v>
                </c:pt>
                <c:pt idx="1">
                  <c:v>Lietuvių k. šalies</c:v>
                </c:pt>
                <c:pt idx="2">
                  <c:v>Matematika Kauno m. </c:v>
                </c:pt>
                <c:pt idx="3">
                  <c:v>Matematika šalies</c:v>
                </c:pt>
              </c:strCache>
            </c:strRef>
          </c:cat>
          <c:val>
            <c:numRef>
              <c:f>'Sav. BUM'!$V$46:$Y$46</c:f>
              <c:numCache>
                <c:formatCode>General</c:formatCode>
                <c:ptCount val="4"/>
                <c:pt idx="0">
                  <c:v>6.85</c:v>
                </c:pt>
                <c:pt idx="1">
                  <c:v>6.35</c:v>
                </c:pt>
                <c:pt idx="2">
                  <c:v>4.88</c:v>
                </c:pt>
                <c:pt idx="3">
                  <c:v>4.22</c:v>
                </c:pt>
              </c:numCache>
            </c:numRef>
          </c:val>
          <c:extLst>
            <c:ext xmlns:c16="http://schemas.microsoft.com/office/drawing/2014/chart" uri="{C3380CC4-5D6E-409C-BE32-E72D297353CC}">
              <c16:uniqueId val="{00000001-B2C7-4F93-8B4B-99E8886C3105}"/>
            </c:ext>
          </c:extLst>
        </c:ser>
        <c:ser>
          <c:idx val="2"/>
          <c:order val="2"/>
          <c:tx>
            <c:strRef>
              <c:f>'Sav. BUM'!$U$47</c:f>
              <c:strCache>
                <c:ptCount val="1"/>
                <c:pt idx="0">
                  <c:v>2021</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 BUM'!$V$44:$Y$44</c:f>
              <c:strCache>
                <c:ptCount val="4"/>
                <c:pt idx="0">
                  <c:v>Lietuvių k. Kauno m. </c:v>
                </c:pt>
                <c:pt idx="1">
                  <c:v>Lietuvių k. šalies</c:v>
                </c:pt>
                <c:pt idx="2">
                  <c:v>Matematika Kauno m. </c:v>
                </c:pt>
                <c:pt idx="3">
                  <c:v>Matematika šalies</c:v>
                </c:pt>
              </c:strCache>
            </c:strRef>
          </c:cat>
          <c:val>
            <c:numRef>
              <c:f>'Sav. BUM'!$V$47:$Y$47</c:f>
              <c:numCache>
                <c:formatCode>General</c:formatCode>
                <c:ptCount val="4"/>
                <c:pt idx="0">
                  <c:v>7.02</c:v>
                </c:pt>
                <c:pt idx="1">
                  <c:v>6.5</c:v>
                </c:pt>
                <c:pt idx="2">
                  <c:v>6.67</c:v>
                </c:pt>
                <c:pt idx="3">
                  <c:v>6.12</c:v>
                </c:pt>
              </c:numCache>
            </c:numRef>
          </c:val>
          <c:extLst>
            <c:ext xmlns:c16="http://schemas.microsoft.com/office/drawing/2014/chart" uri="{C3380CC4-5D6E-409C-BE32-E72D297353CC}">
              <c16:uniqueId val="{00000002-B2C7-4F93-8B4B-99E8886C3105}"/>
            </c:ext>
          </c:extLst>
        </c:ser>
        <c:ser>
          <c:idx val="3"/>
          <c:order val="3"/>
          <c:tx>
            <c:strRef>
              <c:f>'Sav. BUM'!$U$48</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 BUM'!$V$44:$Y$44</c:f>
              <c:strCache>
                <c:ptCount val="4"/>
                <c:pt idx="0">
                  <c:v>Lietuvių k. Kauno m. </c:v>
                </c:pt>
                <c:pt idx="1">
                  <c:v>Lietuvių k. šalies</c:v>
                </c:pt>
                <c:pt idx="2">
                  <c:v>Matematika Kauno m. </c:v>
                </c:pt>
                <c:pt idx="3">
                  <c:v>Matematika šalies</c:v>
                </c:pt>
              </c:strCache>
            </c:strRef>
          </c:cat>
          <c:val>
            <c:numRef>
              <c:f>'Sav. BUM'!$V$48:$Y$48</c:f>
              <c:numCache>
                <c:formatCode>General</c:formatCode>
                <c:ptCount val="4"/>
                <c:pt idx="0">
                  <c:v>6.87</c:v>
                </c:pt>
                <c:pt idx="1">
                  <c:v>6.28</c:v>
                </c:pt>
                <c:pt idx="2">
                  <c:v>6.07</c:v>
                </c:pt>
                <c:pt idx="3">
                  <c:v>5.29</c:v>
                </c:pt>
              </c:numCache>
            </c:numRef>
          </c:val>
          <c:extLst>
            <c:ext xmlns:c16="http://schemas.microsoft.com/office/drawing/2014/chart" uri="{C3380CC4-5D6E-409C-BE32-E72D297353CC}">
              <c16:uniqueId val="{00000003-B2C7-4F93-8B4B-99E8886C3105}"/>
            </c:ext>
          </c:extLst>
        </c:ser>
        <c:dLbls>
          <c:dLblPos val="ctr"/>
          <c:showLegendKey val="0"/>
          <c:showVal val="1"/>
          <c:showCatName val="0"/>
          <c:showSerName val="0"/>
          <c:showPercent val="0"/>
          <c:showBubbleSize val="0"/>
        </c:dLbls>
        <c:gapWidth val="150"/>
        <c:overlap val="100"/>
        <c:axId val="529484968"/>
        <c:axId val="529485624"/>
      </c:barChart>
      <c:catAx>
        <c:axId val="5294849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lt-LT"/>
          </a:p>
        </c:txPr>
        <c:crossAx val="529485624"/>
        <c:crosses val="autoZero"/>
        <c:auto val="1"/>
        <c:lblAlgn val="ctr"/>
        <c:lblOffset val="100"/>
        <c:noMultiLvlLbl val="0"/>
      </c:catAx>
      <c:valAx>
        <c:axId val="529485624"/>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529484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749670714000994E-2"/>
          <c:y val="4.0157340515870998E-2"/>
          <c:w val="0.91684264040055474"/>
          <c:h val="0.67578646834698086"/>
        </c:manualLayout>
      </c:layout>
      <c:barChart>
        <c:barDir val="col"/>
        <c:grouping val="clustered"/>
        <c:varyColors val="0"/>
        <c:ser>
          <c:idx val="2"/>
          <c:order val="2"/>
          <c:tx>
            <c:strRef>
              <c:f>Analizė!$Y$2:$Y$4</c:f>
              <c:strCache>
                <c:ptCount val="3"/>
                <c:pt idx="0">
                  <c:v>matematika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Analizė!$S$5:$S$27</c:f>
              <c:strCache>
                <c:ptCount val="22"/>
                <c:pt idx="0">
                  <c:v>G15</c:v>
                </c:pt>
                <c:pt idx="1">
                  <c:v>G10</c:v>
                </c:pt>
                <c:pt idx="2">
                  <c:v>G17</c:v>
                </c:pt>
                <c:pt idx="3">
                  <c:v>G18</c:v>
                </c:pt>
                <c:pt idx="4">
                  <c:v>G20</c:v>
                </c:pt>
                <c:pt idx="5">
                  <c:v>G8</c:v>
                </c:pt>
                <c:pt idx="6">
                  <c:v>G2</c:v>
                </c:pt>
                <c:pt idx="7">
                  <c:v>G11</c:v>
                </c:pt>
                <c:pt idx="8">
                  <c:v>G13</c:v>
                </c:pt>
                <c:pt idx="9">
                  <c:v>G3</c:v>
                </c:pt>
                <c:pt idx="10">
                  <c:v>G4</c:v>
                </c:pt>
                <c:pt idx="11">
                  <c:v>G14</c:v>
                </c:pt>
                <c:pt idx="12">
                  <c:v>G5</c:v>
                </c:pt>
                <c:pt idx="13">
                  <c:v>G12</c:v>
                </c:pt>
                <c:pt idx="14">
                  <c:v>MC1</c:v>
                </c:pt>
                <c:pt idx="15">
                  <c:v>G1</c:v>
                </c:pt>
                <c:pt idx="16">
                  <c:v>G9</c:v>
                </c:pt>
                <c:pt idx="17">
                  <c:v>G21</c:v>
                </c:pt>
                <c:pt idx="18">
                  <c:v>G19</c:v>
                </c:pt>
                <c:pt idx="19">
                  <c:v>G7</c:v>
                </c:pt>
                <c:pt idx="20">
                  <c:v>G16</c:v>
                </c:pt>
                <c:pt idx="21">
                  <c:v>P1</c:v>
                </c:pt>
              </c:strCache>
            </c:strRef>
          </c:cat>
          <c:val>
            <c:numRef>
              <c:f>Analizė!$Y$5:$Y$27</c:f>
              <c:numCache>
                <c:formatCode>General</c:formatCode>
                <c:ptCount val="22"/>
                <c:pt idx="0">
                  <c:v>8.0399999999999991</c:v>
                </c:pt>
                <c:pt idx="1">
                  <c:v>5.08</c:v>
                </c:pt>
                <c:pt idx="2">
                  <c:v>5.04</c:v>
                </c:pt>
                <c:pt idx="3">
                  <c:v>8.1300000000000008</c:v>
                </c:pt>
                <c:pt idx="4">
                  <c:v>4.3</c:v>
                </c:pt>
                <c:pt idx="5">
                  <c:v>5.75</c:v>
                </c:pt>
                <c:pt idx="6">
                  <c:v>4.4000000000000004</c:v>
                </c:pt>
                <c:pt idx="7">
                  <c:v>5.78</c:v>
                </c:pt>
                <c:pt idx="8">
                  <c:v>6.91</c:v>
                </c:pt>
                <c:pt idx="9">
                  <c:v>5.82</c:v>
                </c:pt>
                <c:pt idx="10">
                  <c:v>5.66</c:v>
                </c:pt>
                <c:pt idx="11">
                  <c:v>6.52</c:v>
                </c:pt>
                <c:pt idx="12">
                  <c:v>6.78</c:v>
                </c:pt>
                <c:pt idx="13">
                  <c:v>4.51</c:v>
                </c:pt>
                <c:pt idx="14">
                  <c:v>3.34</c:v>
                </c:pt>
                <c:pt idx="15">
                  <c:v>5.04</c:v>
                </c:pt>
                <c:pt idx="16">
                  <c:v>6.48</c:v>
                </c:pt>
                <c:pt idx="17">
                  <c:v>4.47</c:v>
                </c:pt>
                <c:pt idx="18">
                  <c:v>4.97</c:v>
                </c:pt>
                <c:pt idx="19">
                  <c:v>5.82</c:v>
                </c:pt>
                <c:pt idx="20">
                  <c:v>5.41</c:v>
                </c:pt>
                <c:pt idx="21">
                  <c:v>6.21</c:v>
                </c:pt>
              </c:numCache>
            </c:numRef>
          </c:val>
          <c:extLst>
            <c:ext xmlns:c16="http://schemas.microsoft.com/office/drawing/2014/chart" uri="{C3380CC4-5D6E-409C-BE32-E72D297353CC}">
              <c16:uniqueId val="{00000000-374C-4356-ABBF-B945C5CFE1C6}"/>
            </c:ext>
          </c:extLst>
        </c:ser>
        <c:dLbls>
          <c:showLegendKey val="0"/>
          <c:showVal val="0"/>
          <c:showCatName val="0"/>
          <c:showSerName val="0"/>
          <c:showPercent val="0"/>
          <c:showBubbleSize val="0"/>
        </c:dLbls>
        <c:gapWidth val="219"/>
        <c:axId val="509277296"/>
        <c:axId val="509276640"/>
      </c:barChart>
      <c:lineChart>
        <c:grouping val="standard"/>
        <c:varyColors val="0"/>
        <c:ser>
          <c:idx val="0"/>
          <c:order val="0"/>
          <c:tx>
            <c:strRef>
              <c:f>Analizė!$W$2:$W$4</c:f>
              <c:strCache>
                <c:ptCount val="3"/>
                <c:pt idx="0">
                  <c:v>Visa Lietuva</c:v>
                </c:pt>
              </c:strCache>
            </c:strRef>
          </c:tx>
          <c:spPr>
            <a:ln w="28575"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2E-374C-4356-ABBF-B945C5CFE1C6}"/>
                </c:ext>
              </c:extLst>
            </c:dLbl>
            <c:dLbl>
              <c:idx val="1"/>
              <c:delete val="1"/>
              <c:extLst>
                <c:ext xmlns:c15="http://schemas.microsoft.com/office/drawing/2012/chart" uri="{CE6537A1-D6FC-4f65-9D91-7224C49458BB}"/>
                <c:ext xmlns:c16="http://schemas.microsoft.com/office/drawing/2014/chart" uri="{C3380CC4-5D6E-409C-BE32-E72D297353CC}">
                  <c16:uniqueId val="{0000002B-374C-4356-ABBF-B945C5CFE1C6}"/>
                </c:ext>
              </c:extLst>
            </c:dLbl>
            <c:dLbl>
              <c:idx val="2"/>
              <c:delete val="1"/>
              <c:extLst>
                <c:ext xmlns:c15="http://schemas.microsoft.com/office/drawing/2012/chart" uri="{CE6537A1-D6FC-4f65-9D91-7224C49458BB}"/>
                <c:ext xmlns:c16="http://schemas.microsoft.com/office/drawing/2014/chart" uri="{C3380CC4-5D6E-409C-BE32-E72D297353CC}">
                  <c16:uniqueId val="{0000002A-374C-4356-ABBF-B945C5CFE1C6}"/>
                </c:ext>
              </c:extLst>
            </c:dLbl>
            <c:dLbl>
              <c:idx val="3"/>
              <c:delete val="1"/>
              <c:extLst>
                <c:ext xmlns:c15="http://schemas.microsoft.com/office/drawing/2012/chart" uri="{CE6537A1-D6FC-4f65-9D91-7224C49458BB}"/>
                <c:ext xmlns:c16="http://schemas.microsoft.com/office/drawing/2014/chart" uri="{C3380CC4-5D6E-409C-BE32-E72D297353CC}">
                  <c16:uniqueId val="{00000028-374C-4356-ABBF-B945C5CFE1C6}"/>
                </c:ext>
              </c:extLst>
            </c:dLbl>
            <c:dLbl>
              <c:idx val="4"/>
              <c:delete val="1"/>
              <c:extLst>
                <c:ext xmlns:c15="http://schemas.microsoft.com/office/drawing/2012/chart" uri="{CE6537A1-D6FC-4f65-9D91-7224C49458BB}"/>
                <c:ext xmlns:c16="http://schemas.microsoft.com/office/drawing/2014/chart" uri="{C3380CC4-5D6E-409C-BE32-E72D297353CC}">
                  <c16:uniqueId val="{00000026-374C-4356-ABBF-B945C5CFE1C6}"/>
                </c:ext>
              </c:extLst>
            </c:dLbl>
            <c:dLbl>
              <c:idx val="5"/>
              <c:delete val="1"/>
              <c:extLst>
                <c:ext xmlns:c15="http://schemas.microsoft.com/office/drawing/2012/chart" uri="{CE6537A1-D6FC-4f65-9D91-7224C49458BB}"/>
                <c:ext xmlns:c16="http://schemas.microsoft.com/office/drawing/2014/chart" uri="{C3380CC4-5D6E-409C-BE32-E72D297353CC}">
                  <c16:uniqueId val="{00000024-374C-4356-ABBF-B945C5CFE1C6}"/>
                </c:ext>
              </c:extLst>
            </c:dLbl>
            <c:dLbl>
              <c:idx val="6"/>
              <c:delete val="1"/>
              <c:extLst>
                <c:ext xmlns:c15="http://schemas.microsoft.com/office/drawing/2012/chart" uri="{CE6537A1-D6FC-4f65-9D91-7224C49458BB}"/>
                <c:ext xmlns:c16="http://schemas.microsoft.com/office/drawing/2014/chart" uri="{C3380CC4-5D6E-409C-BE32-E72D297353CC}">
                  <c16:uniqueId val="{00000021-374C-4356-ABBF-B945C5CFE1C6}"/>
                </c:ext>
              </c:extLst>
            </c:dLbl>
            <c:dLbl>
              <c:idx val="7"/>
              <c:delete val="1"/>
              <c:extLst>
                <c:ext xmlns:c15="http://schemas.microsoft.com/office/drawing/2012/chart" uri="{CE6537A1-D6FC-4f65-9D91-7224C49458BB}"/>
                <c:ext xmlns:c16="http://schemas.microsoft.com/office/drawing/2014/chart" uri="{C3380CC4-5D6E-409C-BE32-E72D297353CC}">
                  <c16:uniqueId val="{00000020-374C-4356-ABBF-B945C5CFE1C6}"/>
                </c:ext>
              </c:extLst>
            </c:dLbl>
            <c:dLbl>
              <c:idx val="8"/>
              <c:delete val="1"/>
              <c:extLst>
                <c:ext xmlns:c15="http://schemas.microsoft.com/office/drawing/2012/chart" uri="{CE6537A1-D6FC-4f65-9D91-7224C49458BB}"/>
                <c:ext xmlns:c16="http://schemas.microsoft.com/office/drawing/2014/chart" uri="{C3380CC4-5D6E-409C-BE32-E72D297353CC}">
                  <c16:uniqueId val="{0000001D-374C-4356-ABBF-B945C5CFE1C6}"/>
                </c:ext>
              </c:extLst>
            </c:dLbl>
            <c:dLbl>
              <c:idx val="9"/>
              <c:delete val="1"/>
              <c:extLst>
                <c:ext xmlns:c15="http://schemas.microsoft.com/office/drawing/2012/chart" uri="{CE6537A1-D6FC-4f65-9D91-7224C49458BB}"/>
                <c:ext xmlns:c16="http://schemas.microsoft.com/office/drawing/2014/chart" uri="{C3380CC4-5D6E-409C-BE32-E72D297353CC}">
                  <c16:uniqueId val="{0000001C-374C-4356-ABBF-B945C5CFE1C6}"/>
                </c:ext>
              </c:extLst>
            </c:dLbl>
            <c:dLbl>
              <c:idx val="10"/>
              <c:delete val="1"/>
              <c:extLst>
                <c:ext xmlns:c15="http://schemas.microsoft.com/office/drawing/2012/chart" uri="{CE6537A1-D6FC-4f65-9D91-7224C49458BB}"/>
                <c:ext xmlns:c16="http://schemas.microsoft.com/office/drawing/2014/chart" uri="{C3380CC4-5D6E-409C-BE32-E72D297353CC}">
                  <c16:uniqueId val="{0000001A-374C-4356-ABBF-B945C5CFE1C6}"/>
                </c:ext>
              </c:extLst>
            </c:dLbl>
            <c:dLbl>
              <c:idx val="11"/>
              <c:delete val="1"/>
              <c:extLst>
                <c:ext xmlns:c15="http://schemas.microsoft.com/office/drawing/2012/chart" uri="{CE6537A1-D6FC-4f65-9D91-7224C49458BB}"/>
                <c:ext xmlns:c16="http://schemas.microsoft.com/office/drawing/2014/chart" uri="{C3380CC4-5D6E-409C-BE32-E72D297353CC}">
                  <c16:uniqueId val="{00000017-374C-4356-ABBF-B945C5CFE1C6}"/>
                </c:ext>
              </c:extLst>
            </c:dLbl>
            <c:dLbl>
              <c:idx val="12"/>
              <c:delete val="1"/>
              <c:extLst>
                <c:ext xmlns:c15="http://schemas.microsoft.com/office/drawing/2012/chart" uri="{CE6537A1-D6FC-4f65-9D91-7224C49458BB}"/>
                <c:ext xmlns:c16="http://schemas.microsoft.com/office/drawing/2014/chart" uri="{C3380CC4-5D6E-409C-BE32-E72D297353CC}">
                  <c16:uniqueId val="{00000014-374C-4356-ABBF-B945C5CFE1C6}"/>
                </c:ext>
              </c:extLst>
            </c:dLbl>
            <c:dLbl>
              <c:idx val="13"/>
              <c:delete val="1"/>
              <c:extLst>
                <c:ext xmlns:c15="http://schemas.microsoft.com/office/drawing/2012/chart" uri="{CE6537A1-D6FC-4f65-9D91-7224C49458BB}"/>
                <c:ext xmlns:c16="http://schemas.microsoft.com/office/drawing/2014/chart" uri="{C3380CC4-5D6E-409C-BE32-E72D297353CC}">
                  <c16:uniqueId val="{00000016-374C-4356-ABBF-B945C5CFE1C6}"/>
                </c:ext>
              </c:extLst>
            </c:dLbl>
            <c:dLbl>
              <c:idx val="14"/>
              <c:delete val="1"/>
              <c:extLst>
                <c:ext xmlns:c15="http://schemas.microsoft.com/office/drawing/2012/chart" uri="{CE6537A1-D6FC-4f65-9D91-7224C49458BB}"/>
                <c:ext xmlns:c16="http://schemas.microsoft.com/office/drawing/2014/chart" uri="{C3380CC4-5D6E-409C-BE32-E72D297353CC}">
                  <c16:uniqueId val="{00000011-374C-4356-ABBF-B945C5CFE1C6}"/>
                </c:ext>
              </c:extLst>
            </c:dLbl>
            <c:dLbl>
              <c:idx val="15"/>
              <c:delete val="1"/>
              <c:extLst>
                <c:ext xmlns:c15="http://schemas.microsoft.com/office/drawing/2012/chart" uri="{CE6537A1-D6FC-4f65-9D91-7224C49458BB}"/>
                <c:ext xmlns:c16="http://schemas.microsoft.com/office/drawing/2014/chart" uri="{C3380CC4-5D6E-409C-BE32-E72D297353CC}">
                  <c16:uniqueId val="{00000010-374C-4356-ABBF-B945C5CFE1C6}"/>
                </c:ext>
              </c:extLst>
            </c:dLbl>
            <c:dLbl>
              <c:idx val="16"/>
              <c:delete val="1"/>
              <c:extLst>
                <c:ext xmlns:c15="http://schemas.microsoft.com/office/drawing/2012/chart" uri="{CE6537A1-D6FC-4f65-9D91-7224C49458BB}"/>
                <c:ext xmlns:c16="http://schemas.microsoft.com/office/drawing/2014/chart" uri="{C3380CC4-5D6E-409C-BE32-E72D297353CC}">
                  <c16:uniqueId val="{0000000D-374C-4356-ABBF-B945C5CFE1C6}"/>
                </c:ext>
              </c:extLst>
            </c:dLbl>
            <c:dLbl>
              <c:idx val="17"/>
              <c:layout>
                <c:manualLayout>
                  <c:x val="2.1976715583316972E-2"/>
                  <c:y val="-0.17759394567987627"/>
                </c:manualLayout>
              </c:layout>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solidFill>
                      <a:latin typeface="+mn-lt"/>
                      <a:ea typeface="+mn-ea"/>
                      <a:cs typeface="+mn-cs"/>
                    </a:defRPr>
                  </a:pPr>
                  <a:endParaRPr lang="lt-LT"/>
                </a:p>
              </c:txPr>
              <c:showLegendKey val="0"/>
              <c:showVal val="1"/>
              <c:showCatName val="0"/>
              <c:showSerName val="0"/>
              <c:showPercent val="0"/>
              <c:showBubbleSize val="0"/>
              <c:extLst>
                <c:ext xmlns:c15="http://schemas.microsoft.com/office/drawing/2012/chart" uri="{CE6537A1-D6FC-4f65-9D91-7224C49458BB}">
                  <c15:layout>
                    <c:manualLayout>
                      <c:w val="3.792627365665812E-2"/>
                      <c:h val="7.6875655675419319E-2"/>
                    </c:manualLayout>
                  </c15:layout>
                </c:ext>
                <c:ext xmlns:c16="http://schemas.microsoft.com/office/drawing/2014/chart" uri="{C3380CC4-5D6E-409C-BE32-E72D297353CC}">
                  <c16:uniqueId val="{00000006-374C-4356-ABBF-B945C5CFE1C6}"/>
                </c:ext>
              </c:extLst>
            </c:dLbl>
            <c:dLbl>
              <c:idx val="18"/>
              <c:delete val="1"/>
              <c:extLst>
                <c:ext xmlns:c15="http://schemas.microsoft.com/office/drawing/2012/chart" uri="{CE6537A1-D6FC-4f65-9D91-7224C49458BB}"/>
                <c:ext xmlns:c16="http://schemas.microsoft.com/office/drawing/2014/chart" uri="{C3380CC4-5D6E-409C-BE32-E72D297353CC}">
                  <c16:uniqueId val="{0000000C-374C-4356-ABBF-B945C5CFE1C6}"/>
                </c:ext>
              </c:extLst>
            </c:dLbl>
            <c:dLbl>
              <c:idx val="19"/>
              <c:delete val="1"/>
              <c:extLst>
                <c:ext xmlns:c15="http://schemas.microsoft.com/office/drawing/2012/chart" uri="{CE6537A1-D6FC-4f65-9D91-7224C49458BB}"/>
                <c:ext xmlns:c16="http://schemas.microsoft.com/office/drawing/2014/chart" uri="{C3380CC4-5D6E-409C-BE32-E72D297353CC}">
                  <c16:uniqueId val="{0000000B-374C-4356-ABBF-B945C5CFE1C6}"/>
                </c:ext>
              </c:extLst>
            </c:dLbl>
            <c:dLbl>
              <c:idx val="20"/>
              <c:delete val="1"/>
              <c:extLst>
                <c:ext xmlns:c15="http://schemas.microsoft.com/office/drawing/2012/chart" uri="{CE6537A1-D6FC-4f65-9D91-7224C49458BB}"/>
                <c:ext xmlns:c16="http://schemas.microsoft.com/office/drawing/2014/chart" uri="{C3380CC4-5D6E-409C-BE32-E72D297353CC}">
                  <c16:uniqueId val="{00000007-374C-4356-ABBF-B945C5CFE1C6}"/>
                </c:ext>
              </c:extLst>
            </c:dLbl>
            <c:dLbl>
              <c:idx val="21"/>
              <c:delete val="1"/>
              <c:extLst>
                <c:ext xmlns:c15="http://schemas.microsoft.com/office/drawing/2012/chart" uri="{CE6537A1-D6FC-4f65-9D91-7224C49458BB}"/>
                <c:ext xmlns:c16="http://schemas.microsoft.com/office/drawing/2014/chart" uri="{C3380CC4-5D6E-409C-BE32-E72D297353CC}">
                  <c16:uniqueId val="{0000000A-374C-4356-ABBF-B945C5CFE1C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Analizė!$S$5:$S$27</c:f>
              <c:strCache>
                <c:ptCount val="22"/>
                <c:pt idx="0">
                  <c:v>G15</c:v>
                </c:pt>
                <c:pt idx="1">
                  <c:v>G10</c:v>
                </c:pt>
                <c:pt idx="2">
                  <c:v>G17</c:v>
                </c:pt>
                <c:pt idx="3">
                  <c:v>G18</c:v>
                </c:pt>
                <c:pt idx="4">
                  <c:v>G20</c:v>
                </c:pt>
                <c:pt idx="5">
                  <c:v>G8</c:v>
                </c:pt>
                <c:pt idx="6">
                  <c:v>G2</c:v>
                </c:pt>
                <c:pt idx="7">
                  <c:v>G11</c:v>
                </c:pt>
                <c:pt idx="8">
                  <c:v>G13</c:v>
                </c:pt>
                <c:pt idx="9">
                  <c:v>G3</c:v>
                </c:pt>
                <c:pt idx="10">
                  <c:v>G4</c:v>
                </c:pt>
                <c:pt idx="11">
                  <c:v>G14</c:v>
                </c:pt>
                <c:pt idx="12">
                  <c:v>G5</c:v>
                </c:pt>
                <c:pt idx="13">
                  <c:v>G12</c:v>
                </c:pt>
                <c:pt idx="14">
                  <c:v>MC1</c:v>
                </c:pt>
                <c:pt idx="15">
                  <c:v>G1</c:v>
                </c:pt>
                <c:pt idx="16">
                  <c:v>G9</c:v>
                </c:pt>
                <c:pt idx="17">
                  <c:v>G21</c:v>
                </c:pt>
                <c:pt idx="18">
                  <c:v>G19</c:v>
                </c:pt>
                <c:pt idx="19">
                  <c:v>G7</c:v>
                </c:pt>
                <c:pt idx="20">
                  <c:v>G16</c:v>
                </c:pt>
                <c:pt idx="21">
                  <c:v>P1</c:v>
                </c:pt>
              </c:strCache>
            </c:strRef>
          </c:cat>
          <c:val>
            <c:numRef>
              <c:f>Analizė!$W$5:$W$27</c:f>
              <c:numCache>
                <c:formatCode>General</c:formatCode>
                <c:ptCount val="22"/>
                <c:pt idx="0">
                  <c:v>5.39</c:v>
                </c:pt>
                <c:pt idx="1">
                  <c:v>5.39</c:v>
                </c:pt>
                <c:pt idx="2">
                  <c:v>5.39</c:v>
                </c:pt>
                <c:pt idx="3">
                  <c:v>5.39</c:v>
                </c:pt>
                <c:pt idx="4">
                  <c:v>5.39</c:v>
                </c:pt>
                <c:pt idx="5">
                  <c:v>5.39</c:v>
                </c:pt>
                <c:pt idx="6">
                  <c:v>5.39</c:v>
                </c:pt>
                <c:pt idx="7">
                  <c:v>5.39</c:v>
                </c:pt>
                <c:pt idx="8">
                  <c:v>5.39</c:v>
                </c:pt>
                <c:pt idx="9">
                  <c:v>5.39</c:v>
                </c:pt>
                <c:pt idx="10">
                  <c:v>5.39</c:v>
                </c:pt>
                <c:pt idx="11">
                  <c:v>5.39</c:v>
                </c:pt>
                <c:pt idx="12">
                  <c:v>5.39</c:v>
                </c:pt>
                <c:pt idx="13">
                  <c:v>5.39</c:v>
                </c:pt>
                <c:pt idx="14">
                  <c:v>5.39</c:v>
                </c:pt>
                <c:pt idx="15">
                  <c:v>5.39</c:v>
                </c:pt>
                <c:pt idx="16">
                  <c:v>5.39</c:v>
                </c:pt>
                <c:pt idx="17">
                  <c:v>5.39</c:v>
                </c:pt>
                <c:pt idx="18">
                  <c:v>5.39</c:v>
                </c:pt>
                <c:pt idx="19">
                  <c:v>5.39</c:v>
                </c:pt>
                <c:pt idx="20">
                  <c:v>5.39</c:v>
                </c:pt>
                <c:pt idx="21">
                  <c:v>5.39</c:v>
                </c:pt>
              </c:numCache>
            </c:numRef>
          </c:val>
          <c:smooth val="0"/>
          <c:extLst>
            <c:ext xmlns:c16="http://schemas.microsoft.com/office/drawing/2014/chart" uri="{C3380CC4-5D6E-409C-BE32-E72D297353CC}">
              <c16:uniqueId val="{00000001-374C-4356-ABBF-B945C5CFE1C6}"/>
            </c:ext>
          </c:extLst>
        </c:ser>
        <c:ser>
          <c:idx val="1"/>
          <c:order val="1"/>
          <c:tx>
            <c:strRef>
              <c:f>Analizė!$X$2:$X$4</c:f>
              <c:strCache>
                <c:ptCount val="3"/>
                <c:pt idx="0">
                  <c:v>Kauno m.</c:v>
                </c:pt>
              </c:strCache>
            </c:strRef>
          </c:tx>
          <c:spPr>
            <a:ln w="28575" cap="rnd">
              <a:solidFill>
                <a:srgbClr val="FF0000"/>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2D-374C-4356-ABBF-B945C5CFE1C6}"/>
                </c:ext>
              </c:extLst>
            </c:dLbl>
            <c:dLbl>
              <c:idx val="1"/>
              <c:delete val="1"/>
              <c:extLst>
                <c:ext xmlns:c15="http://schemas.microsoft.com/office/drawing/2012/chart" uri="{CE6537A1-D6FC-4f65-9D91-7224C49458BB}"/>
                <c:ext xmlns:c16="http://schemas.microsoft.com/office/drawing/2014/chart" uri="{C3380CC4-5D6E-409C-BE32-E72D297353CC}">
                  <c16:uniqueId val="{0000002C-374C-4356-ABBF-B945C5CFE1C6}"/>
                </c:ext>
              </c:extLst>
            </c:dLbl>
            <c:dLbl>
              <c:idx val="2"/>
              <c:delete val="1"/>
              <c:extLst>
                <c:ext xmlns:c15="http://schemas.microsoft.com/office/drawing/2012/chart" uri="{CE6537A1-D6FC-4f65-9D91-7224C49458BB}"/>
                <c:ext xmlns:c16="http://schemas.microsoft.com/office/drawing/2014/chart" uri="{C3380CC4-5D6E-409C-BE32-E72D297353CC}">
                  <c16:uniqueId val="{00000029-374C-4356-ABBF-B945C5CFE1C6}"/>
                </c:ext>
              </c:extLst>
            </c:dLbl>
            <c:dLbl>
              <c:idx val="3"/>
              <c:delete val="1"/>
              <c:extLst>
                <c:ext xmlns:c15="http://schemas.microsoft.com/office/drawing/2012/chart" uri="{CE6537A1-D6FC-4f65-9D91-7224C49458BB}"/>
                <c:ext xmlns:c16="http://schemas.microsoft.com/office/drawing/2014/chart" uri="{C3380CC4-5D6E-409C-BE32-E72D297353CC}">
                  <c16:uniqueId val="{00000027-374C-4356-ABBF-B945C5CFE1C6}"/>
                </c:ext>
              </c:extLst>
            </c:dLbl>
            <c:dLbl>
              <c:idx val="4"/>
              <c:delete val="1"/>
              <c:extLst>
                <c:ext xmlns:c15="http://schemas.microsoft.com/office/drawing/2012/chart" uri="{CE6537A1-D6FC-4f65-9D91-7224C49458BB}"/>
                <c:ext xmlns:c16="http://schemas.microsoft.com/office/drawing/2014/chart" uri="{C3380CC4-5D6E-409C-BE32-E72D297353CC}">
                  <c16:uniqueId val="{00000025-374C-4356-ABBF-B945C5CFE1C6}"/>
                </c:ext>
              </c:extLst>
            </c:dLbl>
            <c:dLbl>
              <c:idx val="5"/>
              <c:delete val="1"/>
              <c:extLst>
                <c:ext xmlns:c15="http://schemas.microsoft.com/office/drawing/2012/chart" uri="{CE6537A1-D6FC-4f65-9D91-7224C49458BB}"/>
                <c:ext xmlns:c16="http://schemas.microsoft.com/office/drawing/2014/chart" uri="{C3380CC4-5D6E-409C-BE32-E72D297353CC}">
                  <c16:uniqueId val="{00000023-374C-4356-ABBF-B945C5CFE1C6}"/>
                </c:ext>
              </c:extLst>
            </c:dLbl>
            <c:dLbl>
              <c:idx val="6"/>
              <c:delete val="1"/>
              <c:extLst>
                <c:ext xmlns:c15="http://schemas.microsoft.com/office/drawing/2012/chart" uri="{CE6537A1-D6FC-4f65-9D91-7224C49458BB}"/>
                <c:ext xmlns:c16="http://schemas.microsoft.com/office/drawing/2014/chart" uri="{C3380CC4-5D6E-409C-BE32-E72D297353CC}">
                  <c16:uniqueId val="{00000022-374C-4356-ABBF-B945C5CFE1C6}"/>
                </c:ext>
              </c:extLst>
            </c:dLbl>
            <c:dLbl>
              <c:idx val="7"/>
              <c:delete val="1"/>
              <c:extLst>
                <c:ext xmlns:c15="http://schemas.microsoft.com/office/drawing/2012/chart" uri="{CE6537A1-D6FC-4f65-9D91-7224C49458BB}"/>
                <c:ext xmlns:c16="http://schemas.microsoft.com/office/drawing/2014/chart" uri="{C3380CC4-5D6E-409C-BE32-E72D297353CC}">
                  <c16:uniqueId val="{0000001F-374C-4356-ABBF-B945C5CFE1C6}"/>
                </c:ext>
              </c:extLst>
            </c:dLbl>
            <c:dLbl>
              <c:idx val="8"/>
              <c:delete val="1"/>
              <c:extLst>
                <c:ext xmlns:c15="http://schemas.microsoft.com/office/drawing/2012/chart" uri="{CE6537A1-D6FC-4f65-9D91-7224C49458BB}"/>
                <c:ext xmlns:c16="http://schemas.microsoft.com/office/drawing/2014/chart" uri="{C3380CC4-5D6E-409C-BE32-E72D297353CC}">
                  <c16:uniqueId val="{0000001E-374C-4356-ABBF-B945C5CFE1C6}"/>
                </c:ext>
              </c:extLst>
            </c:dLbl>
            <c:dLbl>
              <c:idx val="9"/>
              <c:delete val="1"/>
              <c:extLst>
                <c:ext xmlns:c15="http://schemas.microsoft.com/office/drawing/2012/chart" uri="{CE6537A1-D6FC-4f65-9D91-7224C49458BB}"/>
                <c:ext xmlns:c16="http://schemas.microsoft.com/office/drawing/2014/chart" uri="{C3380CC4-5D6E-409C-BE32-E72D297353CC}">
                  <c16:uniqueId val="{0000001B-374C-4356-ABBF-B945C5CFE1C6}"/>
                </c:ext>
              </c:extLst>
            </c:dLbl>
            <c:dLbl>
              <c:idx val="10"/>
              <c:delete val="1"/>
              <c:extLst>
                <c:ext xmlns:c15="http://schemas.microsoft.com/office/drawing/2012/chart" uri="{CE6537A1-D6FC-4f65-9D91-7224C49458BB}"/>
                <c:ext xmlns:c16="http://schemas.microsoft.com/office/drawing/2014/chart" uri="{C3380CC4-5D6E-409C-BE32-E72D297353CC}">
                  <c16:uniqueId val="{00000019-374C-4356-ABBF-B945C5CFE1C6}"/>
                </c:ext>
              </c:extLst>
            </c:dLbl>
            <c:dLbl>
              <c:idx val="11"/>
              <c:delete val="1"/>
              <c:extLst>
                <c:ext xmlns:c15="http://schemas.microsoft.com/office/drawing/2012/chart" uri="{CE6537A1-D6FC-4f65-9D91-7224C49458BB}"/>
                <c:ext xmlns:c16="http://schemas.microsoft.com/office/drawing/2014/chart" uri="{C3380CC4-5D6E-409C-BE32-E72D297353CC}">
                  <c16:uniqueId val="{00000018-374C-4356-ABBF-B945C5CFE1C6}"/>
                </c:ext>
              </c:extLst>
            </c:dLbl>
            <c:dLbl>
              <c:idx val="12"/>
              <c:delete val="1"/>
              <c:extLst>
                <c:ext xmlns:c15="http://schemas.microsoft.com/office/drawing/2012/chart" uri="{CE6537A1-D6FC-4f65-9D91-7224C49458BB}"/>
                <c:ext xmlns:c16="http://schemas.microsoft.com/office/drawing/2014/chart" uri="{C3380CC4-5D6E-409C-BE32-E72D297353CC}">
                  <c16:uniqueId val="{00000015-374C-4356-ABBF-B945C5CFE1C6}"/>
                </c:ext>
              </c:extLst>
            </c:dLbl>
            <c:dLbl>
              <c:idx val="13"/>
              <c:delete val="1"/>
              <c:extLst>
                <c:ext xmlns:c15="http://schemas.microsoft.com/office/drawing/2012/chart" uri="{CE6537A1-D6FC-4f65-9D91-7224C49458BB}"/>
                <c:ext xmlns:c16="http://schemas.microsoft.com/office/drawing/2014/chart" uri="{C3380CC4-5D6E-409C-BE32-E72D297353CC}">
                  <c16:uniqueId val="{00000013-374C-4356-ABBF-B945C5CFE1C6}"/>
                </c:ext>
              </c:extLst>
            </c:dLbl>
            <c:dLbl>
              <c:idx val="14"/>
              <c:delete val="1"/>
              <c:extLst>
                <c:ext xmlns:c15="http://schemas.microsoft.com/office/drawing/2012/chart" uri="{CE6537A1-D6FC-4f65-9D91-7224C49458BB}"/>
                <c:ext xmlns:c16="http://schemas.microsoft.com/office/drawing/2014/chart" uri="{C3380CC4-5D6E-409C-BE32-E72D297353CC}">
                  <c16:uniqueId val="{00000012-374C-4356-ABBF-B945C5CFE1C6}"/>
                </c:ext>
              </c:extLst>
            </c:dLbl>
            <c:dLbl>
              <c:idx val="15"/>
              <c:delete val="1"/>
              <c:extLst>
                <c:ext xmlns:c15="http://schemas.microsoft.com/office/drawing/2012/chart" uri="{CE6537A1-D6FC-4f65-9D91-7224C49458BB}"/>
                <c:ext xmlns:c16="http://schemas.microsoft.com/office/drawing/2014/chart" uri="{C3380CC4-5D6E-409C-BE32-E72D297353CC}">
                  <c16:uniqueId val="{0000000F-374C-4356-ABBF-B945C5CFE1C6}"/>
                </c:ext>
              </c:extLst>
            </c:dLbl>
            <c:dLbl>
              <c:idx val="16"/>
              <c:delete val="1"/>
              <c:extLst>
                <c:ext xmlns:c15="http://schemas.microsoft.com/office/drawing/2012/chart" uri="{CE6537A1-D6FC-4f65-9D91-7224C49458BB}"/>
                <c:ext xmlns:c16="http://schemas.microsoft.com/office/drawing/2014/chart" uri="{C3380CC4-5D6E-409C-BE32-E72D297353CC}">
                  <c16:uniqueId val="{0000000E-374C-4356-ABBF-B945C5CFE1C6}"/>
                </c:ext>
              </c:extLst>
            </c:dLbl>
            <c:dLbl>
              <c:idx val="17"/>
              <c:delete val="1"/>
              <c:extLst>
                <c:ext xmlns:c15="http://schemas.microsoft.com/office/drawing/2012/chart" uri="{CE6537A1-D6FC-4f65-9D91-7224C49458BB}"/>
                <c:ext xmlns:c16="http://schemas.microsoft.com/office/drawing/2014/chart" uri="{C3380CC4-5D6E-409C-BE32-E72D297353CC}">
                  <c16:uniqueId val="{00000004-374C-4356-ABBF-B945C5CFE1C6}"/>
                </c:ext>
              </c:extLst>
            </c:dLbl>
            <c:dLbl>
              <c:idx val="18"/>
              <c:delete val="1"/>
              <c:extLst>
                <c:ext xmlns:c15="http://schemas.microsoft.com/office/drawing/2012/chart" uri="{CE6537A1-D6FC-4f65-9D91-7224C49458BB}"/>
                <c:ext xmlns:c16="http://schemas.microsoft.com/office/drawing/2014/chart" uri="{C3380CC4-5D6E-409C-BE32-E72D297353CC}">
                  <c16:uniqueId val="{00000003-374C-4356-ABBF-B945C5CFE1C6}"/>
                </c:ext>
              </c:extLst>
            </c:dLbl>
            <c:dLbl>
              <c:idx val="19"/>
              <c:layout>
                <c:manualLayout>
                  <c:x val="1.2087193570824335E-2"/>
                  <c:y val="-0.1927083240356104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74C-4356-ABBF-B945C5CFE1C6}"/>
                </c:ext>
              </c:extLst>
            </c:dLbl>
            <c:dLbl>
              <c:idx val="20"/>
              <c:delete val="1"/>
              <c:extLst>
                <c:ext xmlns:c15="http://schemas.microsoft.com/office/drawing/2012/chart" uri="{CE6537A1-D6FC-4f65-9D91-7224C49458BB}"/>
                <c:ext xmlns:c16="http://schemas.microsoft.com/office/drawing/2014/chart" uri="{C3380CC4-5D6E-409C-BE32-E72D297353CC}">
                  <c16:uniqueId val="{00000008-374C-4356-ABBF-B945C5CFE1C6}"/>
                </c:ext>
              </c:extLst>
            </c:dLbl>
            <c:dLbl>
              <c:idx val="21"/>
              <c:delete val="1"/>
              <c:extLst>
                <c:ext xmlns:c15="http://schemas.microsoft.com/office/drawing/2012/chart" uri="{CE6537A1-D6FC-4f65-9D91-7224C49458BB}"/>
                <c:ext xmlns:c16="http://schemas.microsoft.com/office/drawing/2014/chart" uri="{C3380CC4-5D6E-409C-BE32-E72D297353CC}">
                  <c16:uniqueId val="{00000009-374C-4356-ABBF-B945C5CFE1C6}"/>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Analizė!$S$5:$S$27</c:f>
              <c:strCache>
                <c:ptCount val="22"/>
                <c:pt idx="0">
                  <c:v>G15</c:v>
                </c:pt>
                <c:pt idx="1">
                  <c:v>G10</c:v>
                </c:pt>
                <c:pt idx="2">
                  <c:v>G17</c:v>
                </c:pt>
                <c:pt idx="3">
                  <c:v>G18</c:v>
                </c:pt>
                <c:pt idx="4">
                  <c:v>G20</c:v>
                </c:pt>
                <c:pt idx="5">
                  <c:v>G8</c:v>
                </c:pt>
                <c:pt idx="6">
                  <c:v>G2</c:v>
                </c:pt>
                <c:pt idx="7">
                  <c:v>G11</c:v>
                </c:pt>
                <c:pt idx="8">
                  <c:v>G13</c:v>
                </c:pt>
                <c:pt idx="9">
                  <c:v>G3</c:v>
                </c:pt>
                <c:pt idx="10">
                  <c:v>G4</c:v>
                </c:pt>
                <c:pt idx="11">
                  <c:v>G14</c:v>
                </c:pt>
                <c:pt idx="12">
                  <c:v>G5</c:v>
                </c:pt>
                <c:pt idx="13">
                  <c:v>G12</c:v>
                </c:pt>
                <c:pt idx="14">
                  <c:v>MC1</c:v>
                </c:pt>
                <c:pt idx="15">
                  <c:v>G1</c:v>
                </c:pt>
                <c:pt idx="16">
                  <c:v>G9</c:v>
                </c:pt>
                <c:pt idx="17">
                  <c:v>G21</c:v>
                </c:pt>
                <c:pt idx="18">
                  <c:v>G19</c:v>
                </c:pt>
                <c:pt idx="19">
                  <c:v>G7</c:v>
                </c:pt>
                <c:pt idx="20">
                  <c:v>G16</c:v>
                </c:pt>
                <c:pt idx="21">
                  <c:v>P1</c:v>
                </c:pt>
              </c:strCache>
            </c:strRef>
          </c:cat>
          <c:val>
            <c:numRef>
              <c:f>Analizė!$X$5:$X$27</c:f>
              <c:numCache>
                <c:formatCode>General</c:formatCode>
                <c:ptCount val="22"/>
                <c:pt idx="0">
                  <c:v>6.04</c:v>
                </c:pt>
                <c:pt idx="1">
                  <c:v>6.04</c:v>
                </c:pt>
                <c:pt idx="2">
                  <c:v>6.04</c:v>
                </c:pt>
                <c:pt idx="3">
                  <c:v>6.04</c:v>
                </c:pt>
                <c:pt idx="4">
                  <c:v>6.04</c:v>
                </c:pt>
                <c:pt idx="5">
                  <c:v>6.04</c:v>
                </c:pt>
                <c:pt idx="6">
                  <c:v>6.04</c:v>
                </c:pt>
                <c:pt idx="7">
                  <c:v>6.04</c:v>
                </c:pt>
                <c:pt idx="8">
                  <c:v>6.04</c:v>
                </c:pt>
                <c:pt idx="9">
                  <c:v>6.04</c:v>
                </c:pt>
                <c:pt idx="10">
                  <c:v>6.04</c:v>
                </c:pt>
                <c:pt idx="11">
                  <c:v>6.04</c:v>
                </c:pt>
                <c:pt idx="12">
                  <c:v>6.04</c:v>
                </c:pt>
                <c:pt idx="13">
                  <c:v>6.04</c:v>
                </c:pt>
                <c:pt idx="14">
                  <c:v>6.04</c:v>
                </c:pt>
                <c:pt idx="15">
                  <c:v>6.04</c:v>
                </c:pt>
                <c:pt idx="16">
                  <c:v>6.04</c:v>
                </c:pt>
                <c:pt idx="17">
                  <c:v>6.04</c:v>
                </c:pt>
                <c:pt idx="18">
                  <c:v>6.04</c:v>
                </c:pt>
                <c:pt idx="19">
                  <c:v>6.04</c:v>
                </c:pt>
                <c:pt idx="20">
                  <c:v>6.04</c:v>
                </c:pt>
                <c:pt idx="21">
                  <c:v>6.04</c:v>
                </c:pt>
              </c:numCache>
            </c:numRef>
          </c:val>
          <c:smooth val="0"/>
          <c:extLst>
            <c:ext xmlns:c16="http://schemas.microsoft.com/office/drawing/2014/chart" uri="{C3380CC4-5D6E-409C-BE32-E72D297353CC}">
              <c16:uniqueId val="{00000002-374C-4356-ABBF-B945C5CFE1C6}"/>
            </c:ext>
          </c:extLst>
        </c:ser>
        <c:dLbls>
          <c:showLegendKey val="0"/>
          <c:showVal val="0"/>
          <c:showCatName val="0"/>
          <c:showSerName val="0"/>
          <c:showPercent val="0"/>
          <c:showBubbleSize val="0"/>
        </c:dLbls>
        <c:marker val="1"/>
        <c:smooth val="0"/>
        <c:axId val="509277296"/>
        <c:axId val="509276640"/>
      </c:lineChart>
      <c:catAx>
        <c:axId val="50927729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lt-LT"/>
          </a:p>
        </c:txPr>
        <c:crossAx val="509276640"/>
        <c:crosses val="autoZero"/>
        <c:auto val="1"/>
        <c:lblAlgn val="ctr"/>
        <c:lblOffset val="100"/>
        <c:noMultiLvlLbl val="0"/>
      </c:catAx>
      <c:valAx>
        <c:axId val="5092766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09277296"/>
        <c:crosses val="autoZero"/>
        <c:crossBetween val="between"/>
      </c:valAx>
      <c:spPr>
        <a:noFill/>
        <a:ln>
          <a:noFill/>
        </a:ln>
        <a:effectLst/>
      </c:spPr>
    </c:plotArea>
    <c:legend>
      <c:legendPos val="b"/>
      <c:layout>
        <c:manualLayout>
          <c:xMode val="edge"/>
          <c:yMode val="edge"/>
          <c:x val="0.12615502613067295"/>
          <c:y val="0.87031473531654935"/>
          <c:w val="0.64377447025392542"/>
          <c:h val="0.125949604009532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73035349397797E-2"/>
          <c:y val="0"/>
          <c:w val="0.97488813581258316"/>
          <c:h val="0.8121433785997404"/>
        </c:manualLayout>
      </c:layout>
      <c:barChart>
        <c:barDir val="col"/>
        <c:grouping val="clustered"/>
        <c:varyColors val="0"/>
        <c:ser>
          <c:idx val="2"/>
          <c:order val="2"/>
          <c:tx>
            <c:strRef>
              <c:f>Analizė!$V$2:$V$4</c:f>
              <c:strCache>
                <c:ptCount val="3"/>
                <c:pt idx="0">
                  <c:v>lietuvių kalba ir literatūra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Analizė!$S$5:$S$27</c:f>
              <c:strCache>
                <c:ptCount val="22"/>
                <c:pt idx="0">
                  <c:v>G15</c:v>
                </c:pt>
                <c:pt idx="1">
                  <c:v>G10</c:v>
                </c:pt>
                <c:pt idx="2">
                  <c:v>G17</c:v>
                </c:pt>
                <c:pt idx="3">
                  <c:v>G18</c:v>
                </c:pt>
                <c:pt idx="4">
                  <c:v>G20</c:v>
                </c:pt>
                <c:pt idx="5">
                  <c:v>G8</c:v>
                </c:pt>
                <c:pt idx="6">
                  <c:v>G2</c:v>
                </c:pt>
                <c:pt idx="7">
                  <c:v>G11</c:v>
                </c:pt>
                <c:pt idx="8">
                  <c:v>G13</c:v>
                </c:pt>
                <c:pt idx="9">
                  <c:v>G3</c:v>
                </c:pt>
                <c:pt idx="10">
                  <c:v>G4</c:v>
                </c:pt>
                <c:pt idx="11">
                  <c:v>G14</c:v>
                </c:pt>
                <c:pt idx="12">
                  <c:v>G5</c:v>
                </c:pt>
                <c:pt idx="13">
                  <c:v>G12</c:v>
                </c:pt>
                <c:pt idx="14">
                  <c:v>MC1</c:v>
                </c:pt>
                <c:pt idx="15">
                  <c:v>G1</c:v>
                </c:pt>
                <c:pt idx="16">
                  <c:v>G9</c:v>
                </c:pt>
                <c:pt idx="17">
                  <c:v>G21</c:v>
                </c:pt>
                <c:pt idx="18">
                  <c:v>G19</c:v>
                </c:pt>
                <c:pt idx="19">
                  <c:v>G7</c:v>
                </c:pt>
                <c:pt idx="20">
                  <c:v>G16</c:v>
                </c:pt>
                <c:pt idx="21">
                  <c:v>P1</c:v>
                </c:pt>
              </c:strCache>
            </c:strRef>
          </c:cat>
          <c:val>
            <c:numRef>
              <c:f>Analizė!$V$5:$V$27</c:f>
              <c:numCache>
                <c:formatCode>General</c:formatCode>
                <c:ptCount val="22"/>
                <c:pt idx="0">
                  <c:v>6.39</c:v>
                </c:pt>
                <c:pt idx="1">
                  <c:v>6.95</c:v>
                </c:pt>
                <c:pt idx="2">
                  <c:v>6.3</c:v>
                </c:pt>
                <c:pt idx="3">
                  <c:v>7.81</c:v>
                </c:pt>
                <c:pt idx="4">
                  <c:v>5.55</c:v>
                </c:pt>
                <c:pt idx="5">
                  <c:v>6.48</c:v>
                </c:pt>
                <c:pt idx="6">
                  <c:v>6.85</c:v>
                </c:pt>
                <c:pt idx="7">
                  <c:v>7.18</c:v>
                </c:pt>
                <c:pt idx="8">
                  <c:v>8.26</c:v>
                </c:pt>
                <c:pt idx="9">
                  <c:v>6.89</c:v>
                </c:pt>
                <c:pt idx="10">
                  <c:v>6.44</c:v>
                </c:pt>
                <c:pt idx="11">
                  <c:v>7.77</c:v>
                </c:pt>
                <c:pt idx="12">
                  <c:v>6.3</c:v>
                </c:pt>
                <c:pt idx="13">
                  <c:v>6.8</c:v>
                </c:pt>
                <c:pt idx="14">
                  <c:v>3.53</c:v>
                </c:pt>
                <c:pt idx="15">
                  <c:v>6</c:v>
                </c:pt>
                <c:pt idx="16">
                  <c:v>7.27</c:v>
                </c:pt>
                <c:pt idx="17">
                  <c:v>6.2</c:v>
                </c:pt>
                <c:pt idx="18">
                  <c:v>6.77</c:v>
                </c:pt>
                <c:pt idx="19">
                  <c:v>7.02</c:v>
                </c:pt>
                <c:pt idx="20">
                  <c:v>6.83</c:v>
                </c:pt>
                <c:pt idx="21">
                  <c:v>6.71</c:v>
                </c:pt>
              </c:numCache>
            </c:numRef>
          </c:val>
          <c:extLst>
            <c:ext xmlns:c16="http://schemas.microsoft.com/office/drawing/2014/chart" uri="{C3380CC4-5D6E-409C-BE32-E72D297353CC}">
              <c16:uniqueId val="{00000000-3148-4D6E-A784-802EC19BE353}"/>
            </c:ext>
          </c:extLst>
        </c:ser>
        <c:dLbls>
          <c:showLegendKey val="0"/>
          <c:showVal val="0"/>
          <c:showCatName val="0"/>
          <c:showSerName val="0"/>
          <c:showPercent val="0"/>
          <c:showBubbleSize val="0"/>
        </c:dLbls>
        <c:gapWidth val="219"/>
        <c:axId val="598882592"/>
        <c:axId val="598879640"/>
      </c:barChart>
      <c:lineChart>
        <c:grouping val="standard"/>
        <c:varyColors val="0"/>
        <c:ser>
          <c:idx val="0"/>
          <c:order val="0"/>
          <c:tx>
            <c:strRef>
              <c:f>Analizė!$T$2:$T$4</c:f>
              <c:strCache>
                <c:ptCount val="3"/>
                <c:pt idx="0">
                  <c:v>Visa Lietuva</c:v>
                </c:pt>
              </c:strCache>
            </c:strRef>
          </c:tx>
          <c:spPr>
            <a:ln w="28575" cap="rnd">
              <a:solidFill>
                <a:schemeClr val="accent1"/>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2E-3148-4D6E-A784-802EC19BE353}"/>
                </c:ext>
              </c:extLst>
            </c:dLbl>
            <c:dLbl>
              <c:idx val="1"/>
              <c:delete val="1"/>
              <c:extLst>
                <c:ext xmlns:c15="http://schemas.microsoft.com/office/drawing/2012/chart" uri="{CE6537A1-D6FC-4f65-9D91-7224C49458BB}"/>
                <c:ext xmlns:c16="http://schemas.microsoft.com/office/drawing/2014/chart" uri="{C3380CC4-5D6E-409C-BE32-E72D297353CC}">
                  <c16:uniqueId val="{0000002D-3148-4D6E-A784-802EC19BE353}"/>
                </c:ext>
              </c:extLst>
            </c:dLbl>
            <c:dLbl>
              <c:idx val="2"/>
              <c:delete val="1"/>
              <c:extLst>
                <c:ext xmlns:c15="http://schemas.microsoft.com/office/drawing/2012/chart" uri="{CE6537A1-D6FC-4f65-9D91-7224C49458BB}"/>
                <c:ext xmlns:c16="http://schemas.microsoft.com/office/drawing/2014/chart" uri="{C3380CC4-5D6E-409C-BE32-E72D297353CC}">
                  <c16:uniqueId val="{0000002C-3148-4D6E-A784-802EC19BE353}"/>
                </c:ext>
              </c:extLst>
            </c:dLbl>
            <c:dLbl>
              <c:idx val="3"/>
              <c:delete val="1"/>
              <c:extLst>
                <c:ext xmlns:c15="http://schemas.microsoft.com/office/drawing/2012/chart" uri="{CE6537A1-D6FC-4f65-9D91-7224C49458BB}"/>
                <c:ext xmlns:c16="http://schemas.microsoft.com/office/drawing/2014/chart" uri="{C3380CC4-5D6E-409C-BE32-E72D297353CC}">
                  <c16:uniqueId val="{0000002B-3148-4D6E-A784-802EC19BE353}"/>
                </c:ext>
              </c:extLst>
            </c:dLbl>
            <c:dLbl>
              <c:idx val="4"/>
              <c:delete val="1"/>
              <c:extLst>
                <c:ext xmlns:c15="http://schemas.microsoft.com/office/drawing/2012/chart" uri="{CE6537A1-D6FC-4f65-9D91-7224C49458BB}"/>
                <c:ext xmlns:c16="http://schemas.microsoft.com/office/drawing/2014/chart" uri="{C3380CC4-5D6E-409C-BE32-E72D297353CC}">
                  <c16:uniqueId val="{0000002A-3148-4D6E-A784-802EC19BE353}"/>
                </c:ext>
              </c:extLst>
            </c:dLbl>
            <c:dLbl>
              <c:idx val="5"/>
              <c:delete val="1"/>
              <c:extLst>
                <c:ext xmlns:c15="http://schemas.microsoft.com/office/drawing/2012/chart" uri="{CE6537A1-D6FC-4f65-9D91-7224C49458BB}"/>
                <c:ext xmlns:c16="http://schemas.microsoft.com/office/drawing/2014/chart" uri="{C3380CC4-5D6E-409C-BE32-E72D297353CC}">
                  <c16:uniqueId val="{00000029-3148-4D6E-A784-802EC19BE353}"/>
                </c:ext>
              </c:extLst>
            </c:dLbl>
            <c:dLbl>
              <c:idx val="6"/>
              <c:delete val="1"/>
              <c:extLst>
                <c:ext xmlns:c15="http://schemas.microsoft.com/office/drawing/2012/chart" uri="{CE6537A1-D6FC-4f65-9D91-7224C49458BB}"/>
                <c:ext xmlns:c16="http://schemas.microsoft.com/office/drawing/2014/chart" uri="{C3380CC4-5D6E-409C-BE32-E72D297353CC}">
                  <c16:uniqueId val="{00000028-3148-4D6E-A784-802EC19BE353}"/>
                </c:ext>
              </c:extLst>
            </c:dLbl>
            <c:dLbl>
              <c:idx val="7"/>
              <c:delete val="1"/>
              <c:extLst>
                <c:ext xmlns:c15="http://schemas.microsoft.com/office/drawing/2012/chart" uri="{CE6537A1-D6FC-4f65-9D91-7224C49458BB}"/>
                <c:ext xmlns:c16="http://schemas.microsoft.com/office/drawing/2014/chart" uri="{C3380CC4-5D6E-409C-BE32-E72D297353CC}">
                  <c16:uniqueId val="{00000027-3148-4D6E-A784-802EC19BE353}"/>
                </c:ext>
              </c:extLst>
            </c:dLbl>
            <c:dLbl>
              <c:idx val="8"/>
              <c:delete val="1"/>
              <c:extLst>
                <c:ext xmlns:c15="http://schemas.microsoft.com/office/drawing/2012/chart" uri="{CE6537A1-D6FC-4f65-9D91-7224C49458BB}"/>
                <c:ext xmlns:c16="http://schemas.microsoft.com/office/drawing/2014/chart" uri="{C3380CC4-5D6E-409C-BE32-E72D297353CC}">
                  <c16:uniqueId val="{00000026-3148-4D6E-A784-802EC19BE353}"/>
                </c:ext>
              </c:extLst>
            </c:dLbl>
            <c:dLbl>
              <c:idx val="9"/>
              <c:delete val="1"/>
              <c:extLst>
                <c:ext xmlns:c15="http://schemas.microsoft.com/office/drawing/2012/chart" uri="{CE6537A1-D6FC-4f65-9D91-7224C49458BB}"/>
                <c:ext xmlns:c16="http://schemas.microsoft.com/office/drawing/2014/chart" uri="{C3380CC4-5D6E-409C-BE32-E72D297353CC}">
                  <c16:uniqueId val="{00000025-3148-4D6E-A784-802EC19BE353}"/>
                </c:ext>
              </c:extLst>
            </c:dLbl>
            <c:dLbl>
              <c:idx val="10"/>
              <c:delete val="1"/>
              <c:extLst>
                <c:ext xmlns:c15="http://schemas.microsoft.com/office/drawing/2012/chart" uri="{CE6537A1-D6FC-4f65-9D91-7224C49458BB}"/>
                <c:ext xmlns:c16="http://schemas.microsoft.com/office/drawing/2014/chart" uri="{C3380CC4-5D6E-409C-BE32-E72D297353CC}">
                  <c16:uniqueId val="{00000024-3148-4D6E-A784-802EC19BE353}"/>
                </c:ext>
              </c:extLst>
            </c:dLbl>
            <c:dLbl>
              <c:idx val="11"/>
              <c:delete val="1"/>
              <c:extLst>
                <c:ext xmlns:c15="http://schemas.microsoft.com/office/drawing/2012/chart" uri="{CE6537A1-D6FC-4f65-9D91-7224C49458BB}"/>
                <c:ext xmlns:c16="http://schemas.microsoft.com/office/drawing/2014/chart" uri="{C3380CC4-5D6E-409C-BE32-E72D297353CC}">
                  <c16:uniqueId val="{00000023-3148-4D6E-A784-802EC19BE353}"/>
                </c:ext>
              </c:extLst>
            </c:dLbl>
            <c:dLbl>
              <c:idx val="12"/>
              <c:delete val="1"/>
              <c:extLst>
                <c:ext xmlns:c15="http://schemas.microsoft.com/office/drawing/2012/chart" uri="{CE6537A1-D6FC-4f65-9D91-7224C49458BB}"/>
                <c:ext xmlns:c16="http://schemas.microsoft.com/office/drawing/2014/chart" uri="{C3380CC4-5D6E-409C-BE32-E72D297353CC}">
                  <c16:uniqueId val="{00000022-3148-4D6E-A784-802EC19BE353}"/>
                </c:ext>
              </c:extLst>
            </c:dLbl>
            <c:dLbl>
              <c:idx val="13"/>
              <c:delete val="1"/>
              <c:extLst>
                <c:ext xmlns:c15="http://schemas.microsoft.com/office/drawing/2012/chart" uri="{CE6537A1-D6FC-4f65-9D91-7224C49458BB}"/>
                <c:ext xmlns:c16="http://schemas.microsoft.com/office/drawing/2014/chart" uri="{C3380CC4-5D6E-409C-BE32-E72D297353CC}">
                  <c16:uniqueId val="{00000021-3148-4D6E-A784-802EC19BE353}"/>
                </c:ext>
              </c:extLst>
            </c:dLbl>
            <c:dLbl>
              <c:idx val="14"/>
              <c:delete val="1"/>
              <c:extLst>
                <c:ext xmlns:c15="http://schemas.microsoft.com/office/drawing/2012/chart" uri="{CE6537A1-D6FC-4f65-9D91-7224C49458BB}"/>
                <c:ext xmlns:c16="http://schemas.microsoft.com/office/drawing/2014/chart" uri="{C3380CC4-5D6E-409C-BE32-E72D297353CC}">
                  <c16:uniqueId val="{00000020-3148-4D6E-A784-802EC19BE353}"/>
                </c:ext>
              </c:extLst>
            </c:dLbl>
            <c:dLbl>
              <c:idx val="15"/>
              <c:delete val="1"/>
              <c:extLst>
                <c:ext xmlns:c15="http://schemas.microsoft.com/office/drawing/2012/chart" uri="{CE6537A1-D6FC-4f65-9D91-7224C49458BB}"/>
                <c:ext xmlns:c16="http://schemas.microsoft.com/office/drawing/2014/chart" uri="{C3380CC4-5D6E-409C-BE32-E72D297353CC}">
                  <c16:uniqueId val="{0000001F-3148-4D6E-A784-802EC19BE353}"/>
                </c:ext>
              </c:extLst>
            </c:dLbl>
            <c:dLbl>
              <c:idx val="16"/>
              <c:layout>
                <c:manualLayout>
                  <c:x val="3.5384899536814465E-2"/>
                  <c:y val="-0.1367982793577051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3148-4D6E-A784-802EC19BE353}"/>
                </c:ext>
              </c:extLst>
            </c:dLbl>
            <c:dLbl>
              <c:idx val="17"/>
              <c:delete val="1"/>
              <c:extLst>
                <c:ext xmlns:c15="http://schemas.microsoft.com/office/drawing/2012/chart" uri="{CE6537A1-D6FC-4f65-9D91-7224C49458BB}"/>
                <c:ext xmlns:c16="http://schemas.microsoft.com/office/drawing/2014/chart" uri="{C3380CC4-5D6E-409C-BE32-E72D297353CC}">
                  <c16:uniqueId val="{0000001A-3148-4D6E-A784-802EC19BE353}"/>
                </c:ext>
              </c:extLst>
            </c:dLbl>
            <c:dLbl>
              <c:idx val="18"/>
              <c:delete val="1"/>
              <c:extLst>
                <c:ext xmlns:c15="http://schemas.microsoft.com/office/drawing/2012/chart" uri="{CE6537A1-D6FC-4f65-9D91-7224C49458BB}"/>
                <c:ext xmlns:c16="http://schemas.microsoft.com/office/drawing/2014/chart" uri="{C3380CC4-5D6E-409C-BE32-E72D297353CC}">
                  <c16:uniqueId val="{0000001E-3148-4D6E-A784-802EC19BE353}"/>
                </c:ext>
              </c:extLst>
            </c:dLbl>
            <c:dLbl>
              <c:idx val="19"/>
              <c:delete val="1"/>
              <c:extLst>
                <c:ext xmlns:c15="http://schemas.microsoft.com/office/drawing/2012/chart" uri="{CE6537A1-D6FC-4f65-9D91-7224C49458BB}"/>
                <c:ext xmlns:c16="http://schemas.microsoft.com/office/drawing/2014/chart" uri="{C3380CC4-5D6E-409C-BE32-E72D297353CC}">
                  <c16:uniqueId val="{0000001D-3148-4D6E-A784-802EC19BE353}"/>
                </c:ext>
              </c:extLst>
            </c:dLbl>
            <c:dLbl>
              <c:idx val="20"/>
              <c:delete val="1"/>
              <c:extLst>
                <c:ext xmlns:c15="http://schemas.microsoft.com/office/drawing/2012/chart" uri="{CE6537A1-D6FC-4f65-9D91-7224C49458BB}"/>
                <c:ext xmlns:c16="http://schemas.microsoft.com/office/drawing/2014/chart" uri="{C3380CC4-5D6E-409C-BE32-E72D297353CC}">
                  <c16:uniqueId val="{00000019-3148-4D6E-A784-802EC19BE353}"/>
                </c:ext>
              </c:extLst>
            </c:dLbl>
            <c:dLbl>
              <c:idx val="21"/>
              <c:delete val="1"/>
              <c:extLst>
                <c:ext xmlns:c15="http://schemas.microsoft.com/office/drawing/2012/chart" uri="{CE6537A1-D6FC-4f65-9D91-7224C49458BB}"/>
                <c:ext xmlns:c16="http://schemas.microsoft.com/office/drawing/2014/chart" uri="{C3380CC4-5D6E-409C-BE32-E72D297353CC}">
                  <c16:uniqueId val="{0000001C-3148-4D6E-A784-802EC19BE353}"/>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Analizė!$S$5:$S$27</c:f>
              <c:strCache>
                <c:ptCount val="22"/>
                <c:pt idx="0">
                  <c:v>G15</c:v>
                </c:pt>
                <c:pt idx="1">
                  <c:v>G10</c:v>
                </c:pt>
                <c:pt idx="2">
                  <c:v>G17</c:v>
                </c:pt>
                <c:pt idx="3">
                  <c:v>G18</c:v>
                </c:pt>
                <c:pt idx="4">
                  <c:v>G20</c:v>
                </c:pt>
                <c:pt idx="5">
                  <c:v>G8</c:v>
                </c:pt>
                <c:pt idx="6">
                  <c:v>G2</c:v>
                </c:pt>
                <c:pt idx="7">
                  <c:v>G11</c:v>
                </c:pt>
                <c:pt idx="8">
                  <c:v>G13</c:v>
                </c:pt>
                <c:pt idx="9">
                  <c:v>G3</c:v>
                </c:pt>
                <c:pt idx="10">
                  <c:v>G4</c:v>
                </c:pt>
                <c:pt idx="11">
                  <c:v>G14</c:v>
                </c:pt>
                <c:pt idx="12">
                  <c:v>G5</c:v>
                </c:pt>
                <c:pt idx="13">
                  <c:v>G12</c:v>
                </c:pt>
                <c:pt idx="14">
                  <c:v>MC1</c:v>
                </c:pt>
                <c:pt idx="15">
                  <c:v>G1</c:v>
                </c:pt>
                <c:pt idx="16">
                  <c:v>G9</c:v>
                </c:pt>
                <c:pt idx="17">
                  <c:v>G21</c:v>
                </c:pt>
                <c:pt idx="18">
                  <c:v>G19</c:v>
                </c:pt>
                <c:pt idx="19">
                  <c:v>G7</c:v>
                </c:pt>
                <c:pt idx="20">
                  <c:v>G16</c:v>
                </c:pt>
                <c:pt idx="21">
                  <c:v>P1</c:v>
                </c:pt>
              </c:strCache>
            </c:strRef>
          </c:cat>
          <c:val>
            <c:numRef>
              <c:f>Analizė!$T$5:$T$27</c:f>
              <c:numCache>
                <c:formatCode>General</c:formatCode>
                <c:ptCount val="22"/>
                <c:pt idx="0">
                  <c:v>6.59</c:v>
                </c:pt>
                <c:pt idx="1">
                  <c:v>6.59</c:v>
                </c:pt>
                <c:pt idx="2">
                  <c:v>6.59</c:v>
                </c:pt>
                <c:pt idx="3">
                  <c:v>6.59</c:v>
                </c:pt>
                <c:pt idx="4">
                  <c:v>6.59</c:v>
                </c:pt>
                <c:pt idx="5">
                  <c:v>6.59</c:v>
                </c:pt>
                <c:pt idx="6">
                  <c:v>6.59</c:v>
                </c:pt>
                <c:pt idx="7">
                  <c:v>6.59</c:v>
                </c:pt>
                <c:pt idx="8">
                  <c:v>6.59</c:v>
                </c:pt>
                <c:pt idx="9">
                  <c:v>6.59</c:v>
                </c:pt>
                <c:pt idx="10">
                  <c:v>6.59</c:v>
                </c:pt>
                <c:pt idx="11">
                  <c:v>6.59</c:v>
                </c:pt>
                <c:pt idx="12">
                  <c:v>6.59</c:v>
                </c:pt>
                <c:pt idx="13">
                  <c:v>6.59</c:v>
                </c:pt>
                <c:pt idx="14">
                  <c:v>6.59</c:v>
                </c:pt>
                <c:pt idx="15">
                  <c:v>6.59</c:v>
                </c:pt>
                <c:pt idx="16">
                  <c:v>6.59</c:v>
                </c:pt>
                <c:pt idx="17">
                  <c:v>6.59</c:v>
                </c:pt>
                <c:pt idx="18">
                  <c:v>6.59</c:v>
                </c:pt>
                <c:pt idx="19">
                  <c:v>6.59</c:v>
                </c:pt>
                <c:pt idx="20">
                  <c:v>6.59</c:v>
                </c:pt>
                <c:pt idx="21">
                  <c:v>6.59</c:v>
                </c:pt>
              </c:numCache>
            </c:numRef>
          </c:val>
          <c:smooth val="0"/>
          <c:extLst>
            <c:ext xmlns:c16="http://schemas.microsoft.com/office/drawing/2014/chart" uri="{C3380CC4-5D6E-409C-BE32-E72D297353CC}">
              <c16:uniqueId val="{00000001-3148-4D6E-A784-802EC19BE353}"/>
            </c:ext>
          </c:extLst>
        </c:ser>
        <c:ser>
          <c:idx val="1"/>
          <c:order val="1"/>
          <c:tx>
            <c:strRef>
              <c:f>Analizė!$U$2:$U$4</c:f>
              <c:strCache>
                <c:ptCount val="3"/>
                <c:pt idx="0">
                  <c:v>Kauno m.</c:v>
                </c:pt>
              </c:strCache>
            </c:strRef>
          </c:tx>
          <c:spPr>
            <a:ln w="28575" cap="rnd">
              <a:solidFill>
                <a:srgbClr val="FF0000"/>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18-3148-4D6E-A784-802EC19BE353}"/>
                </c:ext>
              </c:extLst>
            </c:dLbl>
            <c:dLbl>
              <c:idx val="1"/>
              <c:delete val="1"/>
              <c:extLst>
                <c:ext xmlns:c15="http://schemas.microsoft.com/office/drawing/2012/chart" uri="{CE6537A1-D6FC-4f65-9D91-7224C49458BB}"/>
                <c:ext xmlns:c16="http://schemas.microsoft.com/office/drawing/2014/chart" uri="{C3380CC4-5D6E-409C-BE32-E72D297353CC}">
                  <c16:uniqueId val="{00000017-3148-4D6E-A784-802EC19BE353}"/>
                </c:ext>
              </c:extLst>
            </c:dLbl>
            <c:dLbl>
              <c:idx val="2"/>
              <c:delete val="1"/>
              <c:extLst>
                <c:ext xmlns:c15="http://schemas.microsoft.com/office/drawing/2012/chart" uri="{CE6537A1-D6FC-4f65-9D91-7224C49458BB}"/>
                <c:ext xmlns:c16="http://schemas.microsoft.com/office/drawing/2014/chart" uri="{C3380CC4-5D6E-409C-BE32-E72D297353CC}">
                  <c16:uniqueId val="{00000016-3148-4D6E-A784-802EC19BE353}"/>
                </c:ext>
              </c:extLst>
            </c:dLbl>
            <c:dLbl>
              <c:idx val="3"/>
              <c:delete val="1"/>
              <c:extLst>
                <c:ext xmlns:c15="http://schemas.microsoft.com/office/drawing/2012/chart" uri="{CE6537A1-D6FC-4f65-9D91-7224C49458BB}"/>
                <c:ext xmlns:c16="http://schemas.microsoft.com/office/drawing/2014/chart" uri="{C3380CC4-5D6E-409C-BE32-E72D297353CC}">
                  <c16:uniqueId val="{00000015-3148-4D6E-A784-802EC19BE353}"/>
                </c:ext>
              </c:extLst>
            </c:dLbl>
            <c:dLbl>
              <c:idx val="4"/>
              <c:delete val="1"/>
              <c:extLst>
                <c:ext xmlns:c15="http://schemas.microsoft.com/office/drawing/2012/chart" uri="{CE6537A1-D6FC-4f65-9D91-7224C49458BB}"/>
                <c:ext xmlns:c16="http://schemas.microsoft.com/office/drawing/2014/chart" uri="{C3380CC4-5D6E-409C-BE32-E72D297353CC}">
                  <c16:uniqueId val="{00000014-3148-4D6E-A784-802EC19BE353}"/>
                </c:ext>
              </c:extLst>
            </c:dLbl>
            <c:dLbl>
              <c:idx val="5"/>
              <c:delete val="1"/>
              <c:extLst>
                <c:ext xmlns:c15="http://schemas.microsoft.com/office/drawing/2012/chart" uri="{CE6537A1-D6FC-4f65-9D91-7224C49458BB}"/>
                <c:ext xmlns:c16="http://schemas.microsoft.com/office/drawing/2014/chart" uri="{C3380CC4-5D6E-409C-BE32-E72D297353CC}">
                  <c16:uniqueId val="{00000013-3148-4D6E-A784-802EC19BE353}"/>
                </c:ext>
              </c:extLst>
            </c:dLbl>
            <c:dLbl>
              <c:idx val="6"/>
              <c:delete val="1"/>
              <c:extLst>
                <c:ext xmlns:c15="http://schemas.microsoft.com/office/drawing/2012/chart" uri="{CE6537A1-D6FC-4f65-9D91-7224C49458BB}"/>
                <c:ext xmlns:c16="http://schemas.microsoft.com/office/drawing/2014/chart" uri="{C3380CC4-5D6E-409C-BE32-E72D297353CC}">
                  <c16:uniqueId val="{00000012-3148-4D6E-A784-802EC19BE353}"/>
                </c:ext>
              </c:extLst>
            </c:dLbl>
            <c:dLbl>
              <c:idx val="7"/>
              <c:delete val="1"/>
              <c:extLst>
                <c:ext xmlns:c15="http://schemas.microsoft.com/office/drawing/2012/chart" uri="{CE6537A1-D6FC-4f65-9D91-7224C49458BB}"/>
                <c:ext xmlns:c16="http://schemas.microsoft.com/office/drawing/2014/chart" uri="{C3380CC4-5D6E-409C-BE32-E72D297353CC}">
                  <c16:uniqueId val="{00000011-3148-4D6E-A784-802EC19BE353}"/>
                </c:ext>
              </c:extLst>
            </c:dLbl>
            <c:dLbl>
              <c:idx val="8"/>
              <c:delete val="1"/>
              <c:extLst>
                <c:ext xmlns:c15="http://schemas.microsoft.com/office/drawing/2012/chart" uri="{CE6537A1-D6FC-4f65-9D91-7224C49458BB}"/>
                <c:ext xmlns:c16="http://schemas.microsoft.com/office/drawing/2014/chart" uri="{C3380CC4-5D6E-409C-BE32-E72D297353CC}">
                  <c16:uniqueId val="{00000010-3148-4D6E-A784-802EC19BE353}"/>
                </c:ext>
              </c:extLst>
            </c:dLbl>
            <c:dLbl>
              <c:idx val="9"/>
              <c:delete val="1"/>
              <c:extLst>
                <c:ext xmlns:c15="http://schemas.microsoft.com/office/drawing/2012/chart" uri="{CE6537A1-D6FC-4f65-9D91-7224C49458BB}"/>
                <c:ext xmlns:c16="http://schemas.microsoft.com/office/drawing/2014/chart" uri="{C3380CC4-5D6E-409C-BE32-E72D297353CC}">
                  <c16:uniqueId val="{0000000F-3148-4D6E-A784-802EC19BE353}"/>
                </c:ext>
              </c:extLst>
            </c:dLbl>
            <c:dLbl>
              <c:idx val="10"/>
              <c:delete val="1"/>
              <c:extLst>
                <c:ext xmlns:c15="http://schemas.microsoft.com/office/drawing/2012/chart" uri="{CE6537A1-D6FC-4f65-9D91-7224C49458BB}"/>
                <c:ext xmlns:c16="http://schemas.microsoft.com/office/drawing/2014/chart" uri="{C3380CC4-5D6E-409C-BE32-E72D297353CC}">
                  <c16:uniqueId val="{0000000E-3148-4D6E-A784-802EC19BE353}"/>
                </c:ext>
              </c:extLst>
            </c:dLbl>
            <c:dLbl>
              <c:idx val="11"/>
              <c:delete val="1"/>
              <c:extLst>
                <c:ext xmlns:c15="http://schemas.microsoft.com/office/drawing/2012/chart" uri="{CE6537A1-D6FC-4f65-9D91-7224C49458BB}"/>
                <c:ext xmlns:c16="http://schemas.microsoft.com/office/drawing/2014/chart" uri="{C3380CC4-5D6E-409C-BE32-E72D297353CC}">
                  <c16:uniqueId val="{0000000D-3148-4D6E-A784-802EC19BE353}"/>
                </c:ext>
              </c:extLst>
            </c:dLbl>
            <c:dLbl>
              <c:idx val="12"/>
              <c:delete val="1"/>
              <c:extLst>
                <c:ext xmlns:c15="http://schemas.microsoft.com/office/drawing/2012/chart" uri="{CE6537A1-D6FC-4f65-9D91-7224C49458BB}"/>
                <c:ext xmlns:c16="http://schemas.microsoft.com/office/drawing/2014/chart" uri="{C3380CC4-5D6E-409C-BE32-E72D297353CC}">
                  <c16:uniqueId val="{0000000C-3148-4D6E-A784-802EC19BE353}"/>
                </c:ext>
              </c:extLst>
            </c:dLbl>
            <c:dLbl>
              <c:idx val="13"/>
              <c:delete val="1"/>
              <c:extLst>
                <c:ext xmlns:c15="http://schemas.microsoft.com/office/drawing/2012/chart" uri="{CE6537A1-D6FC-4f65-9D91-7224C49458BB}"/>
                <c:ext xmlns:c16="http://schemas.microsoft.com/office/drawing/2014/chart" uri="{C3380CC4-5D6E-409C-BE32-E72D297353CC}">
                  <c16:uniqueId val="{0000000B-3148-4D6E-A784-802EC19BE353}"/>
                </c:ext>
              </c:extLst>
            </c:dLbl>
            <c:dLbl>
              <c:idx val="14"/>
              <c:delete val="1"/>
              <c:extLst>
                <c:ext xmlns:c15="http://schemas.microsoft.com/office/drawing/2012/chart" uri="{CE6537A1-D6FC-4f65-9D91-7224C49458BB}"/>
                <c:ext xmlns:c16="http://schemas.microsoft.com/office/drawing/2014/chart" uri="{C3380CC4-5D6E-409C-BE32-E72D297353CC}">
                  <c16:uniqueId val="{0000000A-3148-4D6E-A784-802EC19BE353}"/>
                </c:ext>
              </c:extLst>
            </c:dLbl>
            <c:dLbl>
              <c:idx val="15"/>
              <c:delete val="1"/>
              <c:extLst>
                <c:ext xmlns:c15="http://schemas.microsoft.com/office/drawing/2012/chart" uri="{CE6537A1-D6FC-4f65-9D91-7224C49458BB}"/>
                <c:ext xmlns:c16="http://schemas.microsoft.com/office/drawing/2014/chart" uri="{C3380CC4-5D6E-409C-BE32-E72D297353CC}">
                  <c16:uniqueId val="{00000009-3148-4D6E-A784-802EC19BE353}"/>
                </c:ext>
              </c:extLst>
            </c:dLbl>
            <c:dLbl>
              <c:idx val="16"/>
              <c:delete val="1"/>
              <c:extLst>
                <c:ext xmlns:c15="http://schemas.microsoft.com/office/drawing/2012/chart" uri="{CE6537A1-D6FC-4f65-9D91-7224C49458BB}"/>
                <c:ext xmlns:c16="http://schemas.microsoft.com/office/drawing/2014/chart" uri="{C3380CC4-5D6E-409C-BE32-E72D297353CC}">
                  <c16:uniqueId val="{00000008-3148-4D6E-A784-802EC19BE353}"/>
                </c:ext>
              </c:extLst>
            </c:dLbl>
            <c:dLbl>
              <c:idx val="17"/>
              <c:delete val="1"/>
              <c:extLst>
                <c:ext xmlns:c15="http://schemas.microsoft.com/office/drawing/2012/chart" uri="{CE6537A1-D6FC-4f65-9D91-7224C49458BB}"/>
                <c:ext xmlns:c16="http://schemas.microsoft.com/office/drawing/2014/chart" uri="{C3380CC4-5D6E-409C-BE32-E72D297353CC}">
                  <c16:uniqueId val="{00000007-3148-4D6E-A784-802EC19BE353}"/>
                </c:ext>
              </c:extLst>
            </c:dLbl>
            <c:dLbl>
              <c:idx val="18"/>
              <c:delete val="1"/>
              <c:extLst>
                <c:ext xmlns:c15="http://schemas.microsoft.com/office/drawing/2012/chart" uri="{CE6537A1-D6FC-4f65-9D91-7224C49458BB}"/>
                <c:ext xmlns:c16="http://schemas.microsoft.com/office/drawing/2014/chart" uri="{C3380CC4-5D6E-409C-BE32-E72D297353CC}">
                  <c16:uniqueId val="{00000006-3148-4D6E-A784-802EC19BE353}"/>
                </c:ext>
              </c:extLst>
            </c:dLbl>
            <c:dLbl>
              <c:idx val="19"/>
              <c:layout>
                <c:manualLayout>
                  <c:x val="2.6253312559572146E-2"/>
                  <c:y val="-0.1402182363416477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148-4D6E-A784-802EC19BE353}"/>
                </c:ext>
              </c:extLst>
            </c:dLbl>
            <c:dLbl>
              <c:idx val="20"/>
              <c:delete val="1"/>
              <c:extLst>
                <c:ext xmlns:c15="http://schemas.microsoft.com/office/drawing/2012/chart" uri="{CE6537A1-D6FC-4f65-9D91-7224C49458BB}"/>
                <c:ext xmlns:c16="http://schemas.microsoft.com/office/drawing/2014/chart" uri="{C3380CC4-5D6E-409C-BE32-E72D297353CC}">
                  <c16:uniqueId val="{00000005-3148-4D6E-A784-802EC19BE353}"/>
                </c:ext>
              </c:extLst>
            </c:dLbl>
            <c:dLbl>
              <c:idx val="21"/>
              <c:delete val="1"/>
              <c:extLst>
                <c:ext xmlns:c15="http://schemas.microsoft.com/office/drawing/2012/chart" uri="{CE6537A1-D6FC-4f65-9D91-7224C49458BB}"/>
                <c:ext xmlns:c16="http://schemas.microsoft.com/office/drawing/2014/chart" uri="{C3380CC4-5D6E-409C-BE32-E72D297353CC}">
                  <c16:uniqueId val="{00000004-3148-4D6E-A784-802EC19BE353}"/>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Analizė!$S$5:$S$27</c:f>
              <c:strCache>
                <c:ptCount val="22"/>
                <c:pt idx="0">
                  <c:v>G15</c:v>
                </c:pt>
                <c:pt idx="1">
                  <c:v>G10</c:v>
                </c:pt>
                <c:pt idx="2">
                  <c:v>G17</c:v>
                </c:pt>
                <c:pt idx="3">
                  <c:v>G18</c:v>
                </c:pt>
                <c:pt idx="4">
                  <c:v>G20</c:v>
                </c:pt>
                <c:pt idx="5">
                  <c:v>G8</c:v>
                </c:pt>
                <c:pt idx="6">
                  <c:v>G2</c:v>
                </c:pt>
                <c:pt idx="7">
                  <c:v>G11</c:v>
                </c:pt>
                <c:pt idx="8">
                  <c:v>G13</c:v>
                </c:pt>
                <c:pt idx="9">
                  <c:v>G3</c:v>
                </c:pt>
                <c:pt idx="10">
                  <c:v>G4</c:v>
                </c:pt>
                <c:pt idx="11">
                  <c:v>G14</c:v>
                </c:pt>
                <c:pt idx="12">
                  <c:v>G5</c:v>
                </c:pt>
                <c:pt idx="13">
                  <c:v>G12</c:v>
                </c:pt>
                <c:pt idx="14">
                  <c:v>MC1</c:v>
                </c:pt>
                <c:pt idx="15">
                  <c:v>G1</c:v>
                </c:pt>
                <c:pt idx="16">
                  <c:v>G9</c:v>
                </c:pt>
                <c:pt idx="17">
                  <c:v>G21</c:v>
                </c:pt>
                <c:pt idx="18">
                  <c:v>G19</c:v>
                </c:pt>
                <c:pt idx="19">
                  <c:v>G7</c:v>
                </c:pt>
                <c:pt idx="20">
                  <c:v>G16</c:v>
                </c:pt>
                <c:pt idx="21">
                  <c:v>P1</c:v>
                </c:pt>
              </c:strCache>
            </c:strRef>
          </c:cat>
          <c:val>
            <c:numRef>
              <c:f>Analizė!$U$5:$U$27</c:f>
              <c:numCache>
                <c:formatCode>General</c:formatCode>
                <c:ptCount val="22"/>
                <c:pt idx="0">
                  <c:v>7.03</c:v>
                </c:pt>
                <c:pt idx="1">
                  <c:v>7.03</c:v>
                </c:pt>
                <c:pt idx="2">
                  <c:v>7.03</c:v>
                </c:pt>
                <c:pt idx="3">
                  <c:v>7.03</c:v>
                </c:pt>
                <c:pt idx="4">
                  <c:v>7.03</c:v>
                </c:pt>
                <c:pt idx="5">
                  <c:v>7.03</c:v>
                </c:pt>
                <c:pt idx="6">
                  <c:v>7.03</c:v>
                </c:pt>
                <c:pt idx="7">
                  <c:v>7.03</c:v>
                </c:pt>
                <c:pt idx="8">
                  <c:v>7.03</c:v>
                </c:pt>
                <c:pt idx="9">
                  <c:v>7.03</c:v>
                </c:pt>
                <c:pt idx="10">
                  <c:v>7.03</c:v>
                </c:pt>
                <c:pt idx="11">
                  <c:v>7.03</c:v>
                </c:pt>
                <c:pt idx="12">
                  <c:v>7.03</c:v>
                </c:pt>
                <c:pt idx="13">
                  <c:v>7.03</c:v>
                </c:pt>
                <c:pt idx="14">
                  <c:v>7.03</c:v>
                </c:pt>
                <c:pt idx="15">
                  <c:v>7.03</c:v>
                </c:pt>
                <c:pt idx="16">
                  <c:v>7.03</c:v>
                </c:pt>
                <c:pt idx="17">
                  <c:v>7.03</c:v>
                </c:pt>
                <c:pt idx="18">
                  <c:v>7.03</c:v>
                </c:pt>
                <c:pt idx="19">
                  <c:v>7.03</c:v>
                </c:pt>
                <c:pt idx="20">
                  <c:v>7.03</c:v>
                </c:pt>
                <c:pt idx="21">
                  <c:v>7.03</c:v>
                </c:pt>
              </c:numCache>
            </c:numRef>
          </c:val>
          <c:smooth val="0"/>
          <c:extLst>
            <c:ext xmlns:c16="http://schemas.microsoft.com/office/drawing/2014/chart" uri="{C3380CC4-5D6E-409C-BE32-E72D297353CC}">
              <c16:uniqueId val="{00000002-3148-4D6E-A784-802EC19BE353}"/>
            </c:ext>
          </c:extLst>
        </c:ser>
        <c:dLbls>
          <c:showLegendKey val="0"/>
          <c:showVal val="0"/>
          <c:showCatName val="0"/>
          <c:showSerName val="0"/>
          <c:showPercent val="0"/>
          <c:showBubbleSize val="0"/>
        </c:dLbls>
        <c:marker val="1"/>
        <c:smooth val="0"/>
        <c:axId val="598882592"/>
        <c:axId val="598879640"/>
      </c:lineChart>
      <c:catAx>
        <c:axId val="59888259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98879640"/>
        <c:crosses val="autoZero"/>
        <c:auto val="1"/>
        <c:lblAlgn val="ctr"/>
        <c:lblOffset val="100"/>
        <c:noMultiLvlLbl val="0"/>
      </c:catAx>
      <c:valAx>
        <c:axId val="5988796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98882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0.89134</cdr:x>
      <cdr:y>0.1555</cdr:y>
    </cdr:from>
    <cdr:to>
      <cdr:x>0.96491</cdr:x>
      <cdr:y>0.21556</cdr:y>
    </cdr:to>
    <cdr:sp macro="" textlink="">
      <cdr:nvSpPr>
        <cdr:cNvPr id="2" name="TextBox 1"/>
        <cdr:cNvSpPr txBox="1"/>
      </cdr:nvSpPr>
      <cdr:spPr>
        <a:xfrm xmlns:a="http://schemas.openxmlformats.org/drawingml/2006/main">
          <a:off x="9859772" y="710184"/>
          <a:ext cx="813816" cy="2743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t-LT" sz="1200" dirty="0" smtClean="0"/>
            <a:t>56,2</a:t>
          </a:r>
          <a:endParaRPr lang="lt-LT" sz="1200" dirty="0"/>
        </a:p>
      </cdr:txBody>
    </cdr:sp>
  </cdr:relSizeAnchor>
  <cdr:relSizeAnchor xmlns:cdr="http://schemas.openxmlformats.org/drawingml/2006/chartDrawing">
    <cdr:from>
      <cdr:x>0.80868</cdr:x>
      <cdr:y>0.10422</cdr:y>
    </cdr:from>
    <cdr:to>
      <cdr:x>0.83348</cdr:x>
      <cdr:y>0.3497</cdr:y>
    </cdr:to>
    <cdr:cxnSp macro="">
      <cdr:nvCxnSpPr>
        <cdr:cNvPr id="6" name="Tiesioji rodyklės jungtis 5"/>
        <cdr:cNvCxnSpPr/>
      </cdr:nvCxnSpPr>
      <cdr:spPr>
        <a:xfrm xmlns:a="http://schemas.openxmlformats.org/drawingml/2006/main" flipH="1">
          <a:off x="8945372" y="476012"/>
          <a:ext cx="274320" cy="112114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0.90457</cdr:x>
      <cdr:y>0.21356</cdr:y>
    </cdr:from>
    <cdr:to>
      <cdr:x>0.91284</cdr:x>
      <cdr:y>0.27162</cdr:y>
    </cdr:to>
    <cdr:cxnSp macro="">
      <cdr:nvCxnSpPr>
        <cdr:cNvPr id="8" name="Tiesioji rodyklės jungtis 7"/>
        <cdr:cNvCxnSpPr/>
      </cdr:nvCxnSpPr>
      <cdr:spPr>
        <a:xfrm xmlns:a="http://schemas.openxmlformats.org/drawingml/2006/main" flipH="1">
          <a:off x="10006076" y="975360"/>
          <a:ext cx="91440" cy="265176"/>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0.80703</cdr:x>
      <cdr:y>0.04574</cdr:y>
    </cdr:from>
    <cdr:to>
      <cdr:x>0.86158</cdr:x>
      <cdr:y>0.10541</cdr:y>
    </cdr:to>
    <cdr:sp macro="" textlink="">
      <cdr:nvSpPr>
        <cdr:cNvPr id="3" name="TextBox 2"/>
        <cdr:cNvSpPr txBox="1"/>
      </cdr:nvSpPr>
      <cdr:spPr>
        <a:xfrm xmlns:a="http://schemas.openxmlformats.org/drawingml/2006/main">
          <a:off x="8927084" y="210312"/>
          <a:ext cx="603504" cy="2743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lt-LT" sz="1100" dirty="0"/>
        </a:p>
      </cdr:txBody>
    </cdr:sp>
  </cdr:relSizeAnchor>
  <cdr:relSizeAnchor xmlns:cdr="http://schemas.openxmlformats.org/drawingml/2006/chartDrawing">
    <cdr:from>
      <cdr:x>0.72767</cdr:x>
      <cdr:y>0.04773</cdr:y>
    </cdr:from>
    <cdr:to>
      <cdr:x>0.7938</cdr:x>
      <cdr:y>0.11933</cdr:y>
    </cdr:to>
    <cdr:sp macro="" textlink="">
      <cdr:nvSpPr>
        <cdr:cNvPr id="4" name="TextBox 3"/>
        <cdr:cNvSpPr txBox="1"/>
      </cdr:nvSpPr>
      <cdr:spPr>
        <a:xfrm xmlns:a="http://schemas.openxmlformats.org/drawingml/2006/main">
          <a:off x="8049260" y="219456"/>
          <a:ext cx="731520" cy="32918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t-LT" sz="1100" dirty="0" smtClean="0"/>
            <a:t>72.6</a:t>
          </a:r>
          <a:endParaRPr lang="lt-LT" sz="1100" dirty="0"/>
        </a:p>
      </cdr:txBody>
    </cdr:sp>
  </cdr:relSizeAnchor>
  <cdr:relSizeAnchor xmlns:cdr="http://schemas.openxmlformats.org/drawingml/2006/chartDrawing">
    <cdr:from>
      <cdr:x>0.84918</cdr:x>
      <cdr:y>0.05171</cdr:y>
    </cdr:from>
    <cdr:to>
      <cdr:x>0.93185</cdr:x>
      <cdr:y>0.11535</cdr:y>
    </cdr:to>
    <cdr:sp macro="" textlink="">
      <cdr:nvSpPr>
        <cdr:cNvPr id="5" name="TextBox 4"/>
        <cdr:cNvSpPr txBox="1"/>
      </cdr:nvSpPr>
      <cdr:spPr>
        <a:xfrm xmlns:a="http://schemas.openxmlformats.org/drawingml/2006/main">
          <a:off x="9393428" y="237744"/>
          <a:ext cx="914400" cy="29260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t-LT" sz="1100" dirty="0" smtClean="0"/>
            <a:t>67,6</a:t>
          </a:r>
          <a:endParaRPr lang="lt-LT" sz="1100" dirty="0"/>
        </a:p>
      </cdr:txBody>
    </cdr:sp>
  </cdr:relSizeAnchor>
</c:userShap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5966" y="2064106"/>
            <a:ext cx="7240069" cy="2729789"/>
          </a:xfrm>
          <a:prstGeom prst="rect">
            <a:avLst/>
          </a:prstGeom>
        </p:spPr>
      </p:pic>
    </p:spTree>
    <p:extLst>
      <p:ext uri="{BB962C8B-B14F-4D97-AF65-F5344CB8AC3E}">
        <p14:creationId xmlns:p14="http://schemas.microsoft.com/office/powerpoint/2010/main" val="426949847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89166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2" name="Title 1"/>
          <p:cNvSpPr>
            <a:spLocks noGrp="1"/>
          </p:cNvSpPr>
          <p:nvPr>
            <p:ph type="title"/>
          </p:nvPr>
        </p:nvSpPr>
        <p:spPr>
          <a:xfrm>
            <a:off x="839788" y="457200"/>
            <a:ext cx="3932237" cy="1166813"/>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1843986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138238"/>
          </a:xfrm>
        </p:spPr>
        <p:txBody>
          <a:bodyPr anchor="b"/>
          <a:lstStyle>
            <a:lvl1pPr>
              <a:defRPr sz="3200"/>
            </a:lvl1pPr>
          </a:lstStyle>
          <a:p>
            <a:r>
              <a:rPr lang="en-US"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030895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5_Title Slide">
    <p:bg>
      <p:bgPr>
        <a:solidFill>
          <a:schemeClr val="accent2"/>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5966" y="2064106"/>
            <a:ext cx="7240069" cy="2729789"/>
          </a:xfrm>
          <a:prstGeom prst="rect">
            <a:avLst/>
          </a:prstGeom>
        </p:spPr>
      </p:pic>
    </p:spTree>
    <p:extLst>
      <p:ext uri="{BB962C8B-B14F-4D97-AF65-F5344CB8AC3E}">
        <p14:creationId xmlns:p14="http://schemas.microsoft.com/office/powerpoint/2010/main" val="3943214871"/>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4_Title Slide">
    <p:bg>
      <p:bgRef idx="1001">
        <a:schemeClr val="bg2"/>
      </p:bgRef>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5966" y="2064106"/>
            <a:ext cx="7240069" cy="2729789"/>
          </a:xfrm>
          <a:prstGeom prst="rect">
            <a:avLst/>
          </a:prstGeom>
        </p:spPr>
      </p:pic>
    </p:spTree>
    <p:extLst>
      <p:ext uri="{BB962C8B-B14F-4D97-AF65-F5344CB8AC3E}">
        <p14:creationId xmlns:p14="http://schemas.microsoft.com/office/powerpoint/2010/main" val="106107196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48360" y="1122363"/>
            <a:ext cx="10347960" cy="2306637"/>
          </a:xfrm>
        </p:spPr>
        <p:txBody>
          <a:bodyPr anchor="b">
            <a:normAutofit/>
          </a:bodyPr>
          <a:lstStyle>
            <a:lvl1pPr algn="ct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848360" y="3964268"/>
            <a:ext cx="10347960" cy="157379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99772" y="5984037"/>
            <a:ext cx="792456" cy="607342"/>
          </a:xfrm>
          <a:prstGeom prst="rect">
            <a:avLst/>
          </a:prstGeom>
        </p:spPr>
      </p:pic>
    </p:spTree>
    <p:extLst>
      <p:ext uri="{BB962C8B-B14F-4D97-AF65-F5344CB8AC3E}">
        <p14:creationId xmlns:p14="http://schemas.microsoft.com/office/powerpoint/2010/main" val="2013713185"/>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48360" y="1122363"/>
            <a:ext cx="10347960" cy="2306637"/>
          </a:xfrm>
        </p:spPr>
        <p:txBody>
          <a:bodyPr anchor="b">
            <a:normAutofit/>
          </a:bodyPr>
          <a:lstStyle>
            <a:lvl1pPr algn="ct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848360" y="3964268"/>
            <a:ext cx="10347960" cy="157379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99772" y="5984037"/>
            <a:ext cx="792456" cy="607342"/>
          </a:xfrm>
          <a:prstGeom prst="rect">
            <a:avLst/>
          </a:prstGeom>
        </p:spPr>
      </p:pic>
    </p:spTree>
    <p:extLst>
      <p:ext uri="{BB962C8B-B14F-4D97-AF65-F5344CB8AC3E}">
        <p14:creationId xmlns:p14="http://schemas.microsoft.com/office/powerpoint/2010/main" val="3356114596"/>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dirty="0" smtClean="0"/>
              <a:t>Click to edit Master title style</a:t>
            </a:r>
            <a:endParaRPr lang="en-US" dirty="0"/>
          </a:p>
        </p:txBody>
      </p:sp>
      <p:sp>
        <p:nvSpPr>
          <p:cNvPr id="12" name="Footer Placeholder 11"/>
          <p:cNvSpPr>
            <a:spLocks noGrp="1"/>
          </p:cNvSpPr>
          <p:nvPr>
            <p:ph type="ftr" sz="quarter" idx="11"/>
          </p:nvPr>
        </p:nvSpPr>
        <p:spPr>
          <a:xfrm>
            <a:off x="1291188" y="6437559"/>
            <a:ext cx="10191200" cy="283915"/>
          </a:xfrm>
        </p:spPr>
        <p:txBody>
          <a:bodyPr/>
          <a:lstStyle/>
          <a:p>
            <a:endParaRPr lang="en-US" dirty="0"/>
          </a:p>
        </p:txBody>
      </p:sp>
    </p:spTree>
    <p:extLst>
      <p:ext uri="{BB962C8B-B14F-4D97-AF65-F5344CB8AC3E}">
        <p14:creationId xmlns:p14="http://schemas.microsoft.com/office/powerpoint/2010/main" val="5969576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14475" y="642938"/>
            <a:ext cx="9129714" cy="2786062"/>
          </a:xfrm>
        </p:spPr>
        <p:txBody>
          <a:bodyPr anchor="b">
            <a:normAutofit/>
          </a:bodyPr>
          <a:lstStyle>
            <a:lvl1pPr algn="ctr">
              <a:defRPr sz="5400"/>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3894138"/>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1926282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940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3_Title Slide">
    <p:bg>
      <p:bgPr>
        <a:solidFill>
          <a:schemeClr val="accent2"/>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5966" y="2064106"/>
            <a:ext cx="7240069" cy="2729789"/>
          </a:xfrm>
          <a:prstGeom prst="rect">
            <a:avLst/>
          </a:prstGeom>
        </p:spPr>
      </p:pic>
    </p:spTree>
    <p:extLst>
      <p:ext uri="{BB962C8B-B14F-4D97-AF65-F5344CB8AC3E}">
        <p14:creationId xmlns:p14="http://schemas.microsoft.com/office/powerpoint/2010/main" val="3307000913"/>
      </p:ext>
    </p:extLst>
  </p:cSld>
  <p:clrMapOvr>
    <a:overrideClrMapping bg1="dk1" tx1="lt1" bg2="dk2" tx2="lt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dirty="0"/>
          </a:p>
        </p:txBody>
      </p:sp>
      <p:sp>
        <p:nvSpPr>
          <p:cNvPr id="2" name="Title 1"/>
          <p:cNvSpPr>
            <a:spLocks noGrp="1"/>
          </p:cNvSpPr>
          <p:nvPr>
            <p:ph type="title"/>
          </p:nvPr>
        </p:nvSpPr>
        <p:spPr>
          <a:xfrm>
            <a:off x="533400" y="365126"/>
            <a:ext cx="10821988" cy="823078"/>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533400" y="1681163"/>
            <a:ext cx="54641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533400" y="2505075"/>
            <a:ext cx="5464175"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76641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2" name="Title 1"/>
          <p:cNvSpPr>
            <a:spLocks noGrp="1"/>
          </p:cNvSpPr>
          <p:nvPr>
            <p:ph type="title"/>
          </p:nvPr>
        </p:nvSpPr>
        <p:spPr>
          <a:xfrm>
            <a:off x="546801" y="275699"/>
            <a:ext cx="11060999" cy="91767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2832185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4278781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2" name="Title 1"/>
          <p:cNvSpPr>
            <a:spLocks noGrp="1"/>
          </p:cNvSpPr>
          <p:nvPr>
            <p:ph type="title"/>
          </p:nvPr>
        </p:nvSpPr>
        <p:spPr>
          <a:xfrm>
            <a:off x="839788" y="457200"/>
            <a:ext cx="3932237" cy="1166813"/>
          </a:xfrm>
        </p:spPr>
        <p:txBody>
          <a:bodyPr anchor="b"/>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0129332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138238"/>
          </a:xfrm>
        </p:spPr>
        <p:txBody>
          <a:bodyPr anchor="b"/>
          <a:lstStyle>
            <a:lvl1pPr>
              <a:defRPr sz="32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056953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2_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48360" y="1122363"/>
            <a:ext cx="10347960" cy="2306637"/>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848360" y="3964268"/>
            <a:ext cx="10347960" cy="157379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99772" y="5984037"/>
            <a:ext cx="792456" cy="607342"/>
          </a:xfrm>
          <a:prstGeom prst="rect">
            <a:avLst/>
          </a:prstGeom>
        </p:spPr>
      </p:pic>
    </p:spTree>
    <p:extLst>
      <p:ext uri="{BB962C8B-B14F-4D97-AF65-F5344CB8AC3E}">
        <p14:creationId xmlns:p14="http://schemas.microsoft.com/office/powerpoint/2010/main" val="141786820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48360" y="1122363"/>
            <a:ext cx="10347960" cy="2306637"/>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848360" y="3964268"/>
            <a:ext cx="10347960" cy="157379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99772" y="5984037"/>
            <a:ext cx="792456" cy="607342"/>
          </a:xfrm>
          <a:prstGeom prst="rect">
            <a:avLst/>
          </a:prstGeom>
        </p:spPr>
      </p:pic>
    </p:spTree>
    <p:extLst>
      <p:ext uri="{BB962C8B-B14F-4D97-AF65-F5344CB8AC3E}">
        <p14:creationId xmlns:p14="http://schemas.microsoft.com/office/powerpoint/2010/main" val="1904023711"/>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dirty="0"/>
          </a:p>
        </p:txBody>
      </p:sp>
      <p:sp>
        <p:nvSpPr>
          <p:cNvPr id="12" name="Footer Placeholder 11"/>
          <p:cNvSpPr>
            <a:spLocks noGrp="1"/>
          </p:cNvSpPr>
          <p:nvPr>
            <p:ph type="ftr" sz="quarter" idx="11"/>
          </p:nvPr>
        </p:nvSpPr>
        <p:spPr>
          <a:xfrm>
            <a:off x="1291188" y="6437559"/>
            <a:ext cx="10191200" cy="283915"/>
          </a:xfrm>
        </p:spPr>
        <p:txBody>
          <a:bodyPr/>
          <a:lstStyle/>
          <a:p>
            <a:endParaRPr lang="en-US" dirty="0"/>
          </a:p>
        </p:txBody>
      </p:sp>
    </p:spTree>
    <p:extLst>
      <p:ext uri="{BB962C8B-B14F-4D97-AF65-F5344CB8AC3E}">
        <p14:creationId xmlns:p14="http://schemas.microsoft.com/office/powerpoint/2010/main" val="1486719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14475" y="642938"/>
            <a:ext cx="9129714" cy="2786062"/>
          </a:xfrm>
        </p:spPr>
        <p:txBody>
          <a:bodyPr anchor="b">
            <a:normAutofit/>
          </a:bodyPr>
          <a:lstStyle>
            <a:lvl1pPr algn="ctr">
              <a:defRPr sz="5400"/>
            </a:lvl1pPr>
          </a:lstStyle>
          <a:p>
            <a:r>
              <a:rPr lang="en-US" smtClean="0"/>
              <a:t>Click to edit Master title style</a:t>
            </a:r>
            <a:endParaRPr lang="en-US" dirty="0"/>
          </a:p>
        </p:txBody>
      </p:sp>
      <p:sp>
        <p:nvSpPr>
          <p:cNvPr id="3" name="Text Placeholder 2"/>
          <p:cNvSpPr>
            <a:spLocks noGrp="1"/>
          </p:cNvSpPr>
          <p:nvPr>
            <p:ph type="body" idx="1"/>
          </p:nvPr>
        </p:nvSpPr>
        <p:spPr>
          <a:xfrm>
            <a:off x="831850" y="3894138"/>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02032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dirty="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16040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dirty="0"/>
          </a:p>
        </p:txBody>
      </p:sp>
      <p:sp>
        <p:nvSpPr>
          <p:cNvPr id="2" name="Title 1"/>
          <p:cNvSpPr>
            <a:spLocks noGrp="1"/>
          </p:cNvSpPr>
          <p:nvPr>
            <p:ph type="title"/>
          </p:nvPr>
        </p:nvSpPr>
        <p:spPr>
          <a:xfrm>
            <a:off x="533400" y="365126"/>
            <a:ext cx="10821988" cy="82307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33400" y="1681163"/>
            <a:ext cx="54641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33400" y="2505075"/>
            <a:ext cx="5464175"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31125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2" name="Title 1"/>
          <p:cNvSpPr>
            <a:spLocks noGrp="1"/>
          </p:cNvSpPr>
          <p:nvPr>
            <p:ph type="title"/>
          </p:nvPr>
        </p:nvSpPr>
        <p:spPr>
          <a:xfrm>
            <a:off x="546801" y="275699"/>
            <a:ext cx="11060999" cy="917670"/>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3073846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111317"/>
            <a:ext cx="12192000" cy="7466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46801" y="275699"/>
            <a:ext cx="11060999" cy="81015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6802" y="1447800"/>
            <a:ext cx="11060998" cy="4567023"/>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1446508" y="6307811"/>
            <a:ext cx="10161292" cy="351294"/>
          </a:xfrm>
          <a:prstGeom prst="rect">
            <a:avLst/>
          </a:prstGeom>
        </p:spPr>
        <p:txBody>
          <a:bodyPr vert="horz" lIns="91440" tIns="45720" rIns="91440" bIns="45720" rtlCol="0" anchor="b"/>
          <a:lstStyle>
            <a:lvl1pPr algn="l">
              <a:defRPr sz="1400" b="1">
                <a:solidFill>
                  <a:schemeClr val="bg1"/>
                </a:solidFill>
              </a:defRPr>
            </a:lvl1pPr>
          </a:lstStyle>
          <a:p>
            <a:endParaRPr lang="en-US" dirty="0"/>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23068" y="6276815"/>
            <a:ext cx="539745" cy="413663"/>
          </a:xfrm>
          <a:prstGeom prst="rect">
            <a:avLst/>
          </a:prstGeom>
        </p:spPr>
      </p:pic>
    </p:spTree>
    <p:extLst>
      <p:ext uri="{BB962C8B-B14F-4D97-AF65-F5344CB8AC3E}">
        <p14:creationId xmlns:p14="http://schemas.microsoft.com/office/powerpoint/2010/main" val="3207733751"/>
      </p:ext>
    </p:extLst>
  </p:cSld>
  <p:clrMap bg1="lt1" tx1="dk1" bg2="lt2" tx2="dk2" accent1="accent1" accent2="accent2" accent3="accent3" accent4="accent4" accent5="accent5" accent6="accent6" hlink="hlink" folHlink="folHlink"/>
  <p:sldLayoutIdLst>
    <p:sldLayoutId id="2147483649" r:id="rId1"/>
    <p:sldLayoutId id="2147483671" r:id="rId2"/>
    <p:sldLayoutId id="2147483670" r:id="rId3"/>
    <p:sldLayoutId id="2147483658"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514350" indent="-227013"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858838"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258888"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1598613"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36" userDrawn="1">
          <p15:clr>
            <a:srgbClr val="F26B43"/>
          </p15:clr>
        </p15:guide>
        <p15:guide id="3" pos="731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111317"/>
            <a:ext cx="12192000" cy="7466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46801" y="275699"/>
            <a:ext cx="11060999" cy="810152"/>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46802" y="1447800"/>
            <a:ext cx="11060998" cy="4567023"/>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1446508" y="6307811"/>
            <a:ext cx="10161292" cy="351294"/>
          </a:xfrm>
          <a:prstGeom prst="rect">
            <a:avLst/>
          </a:prstGeom>
        </p:spPr>
        <p:txBody>
          <a:bodyPr vert="horz" lIns="91440" tIns="45720" rIns="91440" bIns="45720" rtlCol="0" anchor="b"/>
          <a:lstStyle>
            <a:lvl1pPr algn="l">
              <a:defRPr sz="1400" b="1">
                <a:solidFill>
                  <a:schemeClr val="bg1"/>
                </a:solidFill>
              </a:defRPr>
            </a:lvl1pPr>
          </a:lstStyle>
          <a:p>
            <a:endParaRPr lang="en-US" dirty="0"/>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23068" y="6276815"/>
            <a:ext cx="539745" cy="413663"/>
          </a:xfrm>
          <a:prstGeom prst="rect">
            <a:avLst/>
          </a:prstGeom>
        </p:spPr>
      </p:pic>
    </p:spTree>
    <p:extLst>
      <p:ext uri="{BB962C8B-B14F-4D97-AF65-F5344CB8AC3E}">
        <p14:creationId xmlns:p14="http://schemas.microsoft.com/office/powerpoint/2010/main" val="924238309"/>
      </p:ext>
    </p:extLst>
  </p:cSld>
  <p:clrMap bg1="lt1" tx1="dk1" bg2="lt2" tx2="dk2" accent1="accent1" accent2="accent2" accent3="accent3" accent4="accent4" accent5="accent5" accent6="accent6" hlink="hlink" folHlink="folHlink"/>
  <p:sldLayoutIdLst>
    <p:sldLayoutId id="2147483673" r:id="rId1"/>
    <p:sldLayoutId id="2147483672"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514350" indent="-227013"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858838"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258888"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1598613"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36">
          <p15:clr>
            <a:srgbClr val="F26B43"/>
          </p15:clr>
        </p15:guide>
        <p15:guide id="3" pos="731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p:txBody>
          <a:bodyPr/>
          <a:lstStyle/>
          <a:p>
            <a:r>
              <a:rPr lang="lt-LT" dirty="0" smtClean="0"/>
              <a:t>NMPP ir PUPP 2022-2023 </a:t>
            </a:r>
            <a:r>
              <a:rPr lang="lt-LT" dirty="0" err="1" smtClean="0"/>
              <a:t>m.m</a:t>
            </a:r>
            <a:r>
              <a:rPr lang="lt-LT" dirty="0" smtClean="0"/>
              <a:t>. rezultatai</a:t>
            </a:r>
            <a:br>
              <a:rPr lang="lt-LT" dirty="0" smtClean="0"/>
            </a:br>
            <a:r>
              <a:rPr lang="lt-LT" dirty="0" smtClean="0"/>
              <a:t>2023-2024 </a:t>
            </a:r>
            <a:r>
              <a:rPr lang="lt-LT" dirty="0" err="1" smtClean="0"/>
              <a:t>m.m</a:t>
            </a:r>
            <a:r>
              <a:rPr lang="lt-LT" dirty="0" smtClean="0"/>
              <a:t>. vykdymas</a:t>
            </a:r>
            <a:endParaRPr lang="lt-LT" dirty="0"/>
          </a:p>
        </p:txBody>
      </p:sp>
      <p:sp>
        <p:nvSpPr>
          <p:cNvPr id="3" name="Antrinis pavadinimas 2"/>
          <p:cNvSpPr>
            <a:spLocks noGrp="1"/>
          </p:cNvSpPr>
          <p:nvPr>
            <p:ph type="subTitle" idx="1"/>
          </p:nvPr>
        </p:nvSpPr>
        <p:spPr/>
        <p:txBody>
          <a:bodyPr>
            <a:normAutofit fontScale="92500" lnSpcReduction="10000"/>
          </a:bodyPr>
          <a:lstStyle/>
          <a:p>
            <a:pPr algn="r"/>
            <a:endParaRPr lang="lt-LT" dirty="0" smtClean="0"/>
          </a:p>
          <a:p>
            <a:pPr algn="r"/>
            <a:endParaRPr lang="lt-LT" dirty="0"/>
          </a:p>
          <a:p>
            <a:pPr algn="r"/>
            <a:r>
              <a:rPr lang="lt-LT" dirty="0" smtClean="0"/>
              <a:t>Vyriausioji specialistė </a:t>
            </a:r>
          </a:p>
          <a:p>
            <a:pPr algn="r"/>
            <a:r>
              <a:rPr lang="lt-LT" dirty="0" smtClean="0"/>
              <a:t>Ramunė Martinkienė</a:t>
            </a:r>
            <a:endParaRPr lang="lt-LT" dirty="0"/>
          </a:p>
        </p:txBody>
      </p:sp>
    </p:spTree>
    <p:extLst>
      <p:ext uri="{BB962C8B-B14F-4D97-AF65-F5344CB8AC3E}">
        <p14:creationId xmlns:p14="http://schemas.microsoft.com/office/powerpoint/2010/main" val="4028862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lstStyle/>
          <a:p>
            <a:r>
              <a:rPr lang="lt-LT" dirty="0" smtClean="0"/>
              <a:t>Nuo </a:t>
            </a:r>
            <a:r>
              <a:rPr lang="lt-LT" b="1" dirty="0" smtClean="0"/>
              <a:t>2023 m. rugsėjo 1 d. </a:t>
            </a:r>
            <a:r>
              <a:rPr lang="lt-LT" dirty="0" smtClean="0"/>
              <a:t>įsigalioja Švietimo įstatymo 43 straipsnio 11 dalies 6 punktas: </a:t>
            </a:r>
          </a:p>
          <a:p>
            <a:pPr marL="0" indent="0">
              <a:buNone/>
            </a:pPr>
            <a:r>
              <a:rPr lang="lt-LT" sz="2800" i="1" dirty="0" smtClean="0"/>
              <a:t>„11</a:t>
            </a:r>
            <a:r>
              <a:rPr lang="lt-LT" sz="2800" i="1" dirty="0"/>
              <a:t>. Mokykla privalo</a:t>
            </a:r>
            <a:r>
              <a:rPr lang="lt-LT" sz="2800" i="1" dirty="0" smtClean="0"/>
              <a:t>:</a:t>
            </a:r>
          </a:p>
          <a:p>
            <a:pPr marL="0" indent="0">
              <a:buNone/>
            </a:pPr>
            <a:r>
              <a:rPr lang="lt-LT" sz="2800" i="1" dirty="0" smtClean="0"/>
              <a:t>6</a:t>
            </a:r>
            <a:r>
              <a:rPr lang="lt-LT" sz="2800" i="1" dirty="0"/>
              <a:t>) dalyvauti nacionaliniuose ir tarptautiniuose mokinių pasiekimų tyrimuose ir patikrinimuose, kurie organizuojami švietimo, mokslo ir sporto ministro nustatyta tvarka</a:t>
            </a:r>
            <a:r>
              <a:rPr lang="lt-LT" sz="2800" i="1" dirty="0" smtClean="0"/>
              <a:t>;“</a:t>
            </a:r>
          </a:p>
          <a:p>
            <a:pPr marL="0" indent="0">
              <a:buNone/>
            </a:pPr>
            <a:endParaRPr lang="lt-LT" sz="2800" i="1" dirty="0" smtClean="0"/>
          </a:p>
          <a:p>
            <a:r>
              <a:rPr lang="lt-LT" sz="2800" i="1" dirty="0" smtClean="0"/>
              <a:t>NMPP tvarkaraštis – 2 srautai sausio – vasario mėn. (LR švietimo, mokslo ir sporto ministro įsakymas 2023-09-06 Nr. V-1173). </a:t>
            </a:r>
            <a:endParaRPr lang="lt-LT" sz="2800" i="1" dirty="0"/>
          </a:p>
          <a:p>
            <a:endParaRPr lang="lt-LT" sz="2800" i="1" dirty="0" smtClean="0"/>
          </a:p>
          <a:p>
            <a:pPr marL="0" indent="0">
              <a:buNone/>
            </a:pPr>
            <a:endParaRPr lang="lt-LT" sz="2800" i="1" dirty="0" smtClean="0"/>
          </a:p>
          <a:p>
            <a:endParaRPr lang="lt-LT" sz="2800" i="1" dirty="0" smtClean="0"/>
          </a:p>
          <a:p>
            <a:pPr marL="0" indent="0">
              <a:buNone/>
            </a:pPr>
            <a:endParaRPr lang="lt-LT" sz="2800" i="1" dirty="0"/>
          </a:p>
        </p:txBody>
      </p:sp>
      <p:sp>
        <p:nvSpPr>
          <p:cNvPr id="3" name="Pavadinimas 2"/>
          <p:cNvSpPr>
            <a:spLocks noGrp="1"/>
          </p:cNvSpPr>
          <p:nvPr>
            <p:ph type="title"/>
          </p:nvPr>
        </p:nvSpPr>
        <p:spPr/>
        <p:txBody>
          <a:bodyPr/>
          <a:lstStyle/>
          <a:p>
            <a:pPr algn="ctr"/>
            <a:r>
              <a:rPr lang="lt-LT" dirty="0" smtClean="0"/>
              <a:t>NMPP 2023-2024 </a:t>
            </a:r>
            <a:r>
              <a:rPr lang="lt-LT" dirty="0" err="1" smtClean="0"/>
              <a:t>m.m</a:t>
            </a:r>
            <a:r>
              <a:rPr lang="lt-LT" dirty="0" smtClean="0"/>
              <a:t>.</a:t>
            </a:r>
            <a:endParaRPr lang="lt-LT" dirty="0"/>
          </a:p>
        </p:txBody>
      </p:sp>
    </p:spTree>
    <p:extLst>
      <p:ext uri="{BB962C8B-B14F-4D97-AF65-F5344CB8AC3E}">
        <p14:creationId xmlns:p14="http://schemas.microsoft.com/office/powerpoint/2010/main" val="10447317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318202" y="2861733"/>
            <a:ext cx="11060998" cy="3161557"/>
          </a:xfrm>
        </p:spPr>
        <p:txBody>
          <a:bodyPr>
            <a:normAutofit fontScale="85000" lnSpcReduction="20000"/>
          </a:bodyPr>
          <a:lstStyle/>
          <a:p>
            <a:pPr algn="just">
              <a:lnSpc>
                <a:spcPct val="110000"/>
              </a:lnSpc>
            </a:pPr>
            <a:r>
              <a:rPr lang="lt-LT" sz="2000" dirty="0"/>
              <a:t>„</a:t>
            </a:r>
            <a:r>
              <a:rPr lang="lt-LT" sz="2200" dirty="0"/>
              <a:t>6. NMPP dalyvauja mokinys, kuris mokosi pagal pradinio ar pagrindinio ugdymo programą (išskyrus besimokantį pagal pradinio ar pagrindinio ugdymo individualizuotą programą ir </a:t>
            </a:r>
            <a:r>
              <a:rPr lang="lt-LT" sz="2200" i="1" dirty="0">
                <a:solidFill>
                  <a:srgbClr val="FF0000"/>
                </a:solidFill>
              </a:rPr>
              <a:t>suaugusiųjų pradinio ar pagrindinio ugdymo programas</a:t>
            </a:r>
            <a:r>
              <a:rPr lang="lt-LT" sz="2200" dirty="0"/>
              <a:t>) (toliau – mokinys). Mokinys, besimokantis pagal individualizuotą programą, gali dalyvauti NMPP, jeigu dėl dalyvavimo NMPP mokinio tėvai (globėjai, rūpintojai) sutinka</a:t>
            </a:r>
            <a:r>
              <a:rPr lang="lt-LT" sz="2200" dirty="0" smtClean="0"/>
              <a:t>.“</a:t>
            </a:r>
            <a:endParaRPr lang="en-US" sz="2200" dirty="0"/>
          </a:p>
          <a:p>
            <a:pPr algn="just">
              <a:lnSpc>
                <a:spcPct val="110000"/>
              </a:lnSpc>
            </a:pPr>
            <a:r>
              <a:rPr lang="en-US" sz="2200" dirty="0" smtClean="0"/>
              <a:t> 9. </a:t>
            </a:r>
            <a:r>
              <a:rPr lang="lt-LT" sz="2200" dirty="0" smtClean="0"/>
              <a:t>NMPP </a:t>
            </a:r>
            <a:r>
              <a:rPr lang="lt-LT" sz="2200" dirty="0"/>
              <a:t>dalyvauja pradinio ir pagrindinio ugdymo programas vykdančios mokyklos. Mokyklų, vykdančių užsienio valstybių ir tarptautinių organizacijų švietimo programas, pagal šias programas besimokantys mokiniai NMPP nedalyvauja</a:t>
            </a:r>
            <a:r>
              <a:rPr lang="lt-LT" sz="2200" dirty="0" smtClean="0"/>
              <a:t>.</a:t>
            </a:r>
            <a:r>
              <a:rPr lang="en-US" sz="2200" dirty="0" smtClean="0"/>
              <a:t> </a:t>
            </a:r>
            <a:r>
              <a:rPr lang="en-US" sz="2200" dirty="0" err="1" smtClean="0"/>
              <a:t>Neliko</a:t>
            </a:r>
            <a:r>
              <a:rPr lang="en-US" sz="2200" dirty="0" smtClean="0"/>
              <a:t> “</a:t>
            </a:r>
            <a:r>
              <a:rPr lang="lt-LT" sz="2200" i="1" dirty="0" smtClean="0">
                <a:solidFill>
                  <a:srgbClr val="FF0000"/>
                </a:solidFill>
              </a:rPr>
              <a:t>Dėl </a:t>
            </a:r>
            <a:r>
              <a:rPr lang="lt-LT" sz="2200" i="1" dirty="0">
                <a:solidFill>
                  <a:srgbClr val="FF0000"/>
                </a:solidFill>
              </a:rPr>
              <a:t>galimo konkrečiais metais mokyklos nedalyvavimo ar mokyklos atskirų  klasių nedalyvavimo NMPP sprendimą priima mokyklos vadovas suderinęs su mokyklos taryba iki einamųjų metų spalio 21 d. Mokyklos vadovo sprendimas išsiunčiamas savivaldybės administracijos direktoriui. </a:t>
            </a:r>
            <a:r>
              <a:rPr lang="en-US" sz="2200" i="1" dirty="0" smtClean="0">
                <a:solidFill>
                  <a:srgbClr val="FF0000"/>
                </a:solidFill>
              </a:rPr>
              <a:t>”</a:t>
            </a:r>
            <a:endParaRPr lang="lt-LT" sz="2200" i="1" dirty="0">
              <a:solidFill>
                <a:srgbClr val="FF0000"/>
              </a:solidFill>
            </a:endParaRPr>
          </a:p>
        </p:txBody>
      </p:sp>
      <p:sp>
        <p:nvSpPr>
          <p:cNvPr id="3" name="Pavadinimas 2"/>
          <p:cNvSpPr>
            <a:spLocks noGrp="1"/>
          </p:cNvSpPr>
          <p:nvPr>
            <p:ph type="title"/>
          </p:nvPr>
        </p:nvSpPr>
        <p:spPr>
          <a:xfrm>
            <a:off x="318203" y="250297"/>
            <a:ext cx="11450464" cy="2501369"/>
          </a:xfrm>
        </p:spPr>
        <p:txBody>
          <a:bodyPr>
            <a:normAutofit fontScale="90000"/>
          </a:bodyPr>
          <a:lstStyle/>
          <a:p>
            <a:pPr algn="ctr"/>
            <a:r>
              <a:rPr lang="lt-LT" sz="2800" dirty="0"/>
              <a:t>LIETUVOS RESPUBLIKOS ŠVIETIMO, MOKSLO IR SPORTO MINISTRAS</a:t>
            </a:r>
            <a:br>
              <a:rPr lang="lt-LT" sz="2800" dirty="0"/>
            </a:br>
            <a:r>
              <a:rPr lang="lt-LT" sz="2800" dirty="0"/>
              <a:t> </a:t>
            </a:r>
            <a:br>
              <a:rPr lang="lt-LT" sz="2800" dirty="0"/>
            </a:br>
            <a:r>
              <a:rPr lang="lt-LT" sz="2000" b="1" dirty="0"/>
              <a:t>ĮSAKYMAS</a:t>
            </a:r>
            <a:r>
              <a:rPr lang="lt-LT" sz="2000" dirty="0"/>
              <a:t/>
            </a:r>
            <a:br>
              <a:rPr lang="lt-LT" sz="2000" dirty="0"/>
            </a:br>
            <a:r>
              <a:rPr lang="lt-LT" sz="2000" b="1" dirty="0"/>
              <a:t>DĖL ŠVIETIMO, MOKSLO IR SPORTO MINISTRO 2017 M. SAUSIO 4 D. ĮSAKYMO NR. V-6 „DĖL NACIONALINIŲ MOKINIŲ PASIEKIMŲ PATIKRINIMŲ ORGANIZAVIMO IR VYKDYMO TVARKOS APRAŠO PATVIRTINIMO“ PAKEITIMO</a:t>
            </a:r>
            <a:r>
              <a:rPr lang="lt-LT" sz="2000" dirty="0"/>
              <a:t/>
            </a:r>
            <a:br>
              <a:rPr lang="lt-LT" sz="2000" dirty="0"/>
            </a:br>
            <a:r>
              <a:rPr lang="lt-LT" sz="2000" dirty="0"/>
              <a:t> </a:t>
            </a:r>
            <a:br>
              <a:rPr lang="lt-LT" sz="2000" dirty="0"/>
            </a:br>
            <a:r>
              <a:rPr lang="lt-LT" sz="2000" dirty="0"/>
              <a:t>2023 m. lapkričio </a:t>
            </a:r>
            <a:r>
              <a:rPr lang="en-US" sz="2000" dirty="0"/>
              <a:t>10</a:t>
            </a:r>
            <a:r>
              <a:rPr lang="lt-LT" sz="2000" dirty="0"/>
              <a:t> d. Nr. V-1444</a:t>
            </a:r>
            <a:br>
              <a:rPr lang="lt-LT" sz="2000" dirty="0"/>
            </a:br>
            <a:r>
              <a:rPr lang="lt-LT" sz="2000" dirty="0"/>
              <a:t>Vilnius</a:t>
            </a:r>
          </a:p>
        </p:txBody>
      </p:sp>
    </p:spTree>
    <p:extLst>
      <p:ext uri="{BB962C8B-B14F-4D97-AF65-F5344CB8AC3E}">
        <p14:creationId xmlns:p14="http://schemas.microsoft.com/office/powerpoint/2010/main" val="10350807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fontScale="92500" lnSpcReduction="10000"/>
          </a:bodyPr>
          <a:lstStyle/>
          <a:p>
            <a:r>
              <a:rPr lang="lt-LT" dirty="0"/>
              <a:t>22.4. iki einamųjų metų gruodžio 10 d. sistemoje KELTAS suskirsto mokinius į ne didesnes kaip </a:t>
            </a:r>
            <a:r>
              <a:rPr lang="en-US" dirty="0" smtClean="0"/>
              <a:t> 15 (</a:t>
            </a:r>
            <a:r>
              <a:rPr lang="en-US" dirty="0" err="1" smtClean="0"/>
              <a:t>buvo</a:t>
            </a:r>
            <a:r>
              <a:rPr lang="en-US" dirty="0" smtClean="0"/>
              <a:t> </a:t>
            </a:r>
            <a:r>
              <a:rPr lang="lt-LT" dirty="0" smtClean="0">
                <a:solidFill>
                  <a:srgbClr val="FF0000"/>
                </a:solidFill>
              </a:rPr>
              <a:t>12</a:t>
            </a:r>
            <a:r>
              <a:rPr lang="en-US" dirty="0" smtClean="0">
                <a:solidFill>
                  <a:srgbClr val="FF0000"/>
                </a:solidFill>
              </a:rPr>
              <a:t>)</a:t>
            </a:r>
            <a:r>
              <a:rPr lang="lt-LT" dirty="0" smtClean="0"/>
              <a:t> </a:t>
            </a:r>
            <a:r>
              <a:rPr lang="lt-LT" dirty="0"/>
              <a:t>mokinių grupes (į NMPP vykdymo protokolus) ir pagal NŠA nustatytas mokinių skaičiaus kvotas NMPP srautuose suskirsto mokinius (NMPP vykdymo protokolus) į srautus</a:t>
            </a:r>
            <a:r>
              <a:rPr lang="lt-LT" dirty="0" smtClean="0"/>
              <a:t>.</a:t>
            </a:r>
            <a:endParaRPr lang="en-US" dirty="0" smtClean="0"/>
          </a:p>
          <a:p>
            <a:r>
              <a:rPr lang="lt-LT" dirty="0"/>
              <a:t>56. NMPP organizavimo ir vykdymo priežiūrą vykdo savivaldybės administracijos direktoriaus ar jo įgalioto asmens paskirti švietimo specialistai, NŠA, </a:t>
            </a:r>
            <a:r>
              <a:rPr lang="lt-LT" strike="sngStrike" dirty="0">
                <a:solidFill>
                  <a:srgbClr val="FF0000"/>
                </a:solidFill>
              </a:rPr>
              <a:t>Švietimo, mokslo ir sporto ministerijos specialistai</a:t>
            </a:r>
            <a:r>
              <a:rPr lang="lt-LT" dirty="0"/>
              <a:t>, nesuinteresuoti pavienių mokinių NMPP rezultatais prižiūrimojoje mokykloje. Priežiūrą taip pat vykdo ir mokyklos, kurioje vyksta NMPP, vadovas</a:t>
            </a:r>
            <a:r>
              <a:rPr lang="lt-LT" dirty="0" smtClean="0"/>
              <a:t>.</a:t>
            </a:r>
            <a:endParaRPr lang="en-US" dirty="0" smtClean="0"/>
          </a:p>
          <a:p>
            <a:r>
              <a:rPr lang="en-US" dirty="0" smtClean="0"/>
              <a:t>57, </a:t>
            </a:r>
            <a:r>
              <a:rPr lang="lt-LT" dirty="0"/>
              <a:t>57. Jei priežiūrą vykdantis asmuo įtaria, kad mokiniai žino užduotis, mokinys ar vykdymo grupė pažeidė apraše nustatytą tvarką, surašomas padarytų laisvos formos pažeidimų aktas ir dalyvaujantys nustatant pažeidimą asmenys pasirašo. Aktas įteikiamas mokyklos savininko teises ir pareigas įgyvendinančiai institucijai, dalyvių susirinkimui (savininkui), kopijos – mokyklos vadovui, NŠA </a:t>
            </a:r>
            <a:r>
              <a:rPr lang="lt-LT" strike="sngStrike" dirty="0">
                <a:solidFill>
                  <a:srgbClr val="FF0000"/>
                </a:solidFill>
              </a:rPr>
              <a:t>ir Švietimo, mokslo ir sporto ministerijai.</a:t>
            </a:r>
          </a:p>
        </p:txBody>
      </p:sp>
      <p:sp>
        <p:nvSpPr>
          <p:cNvPr id="3" name="Pavadinimas 2"/>
          <p:cNvSpPr>
            <a:spLocks noGrp="1"/>
          </p:cNvSpPr>
          <p:nvPr>
            <p:ph type="title"/>
          </p:nvPr>
        </p:nvSpPr>
        <p:spPr/>
        <p:txBody>
          <a:bodyPr/>
          <a:lstStyle/>
          <a:p>
            <a:endParaRPr lang="lt-LT" dirty="0"/>
          </a:p>
        </p:txBody>
      </p:sp>
    </p:spTree>
    <p:extLst>
      <p:ext uri="{BB962C8B-B14F-4D97-AF65-F5344CB8AC3E}">
        <p14:creationId xmlns:p14="http://schemas.microsoft.com/office/powerpoint/2010/main" val="17493117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p:txBody>
          <a:bodyPr>
            <a:normAutofit fontScale="90000"/>
          </a:bodyPr>
          <a:lstStyle/>
          <a:p>
            <a:pPr algn="ctr"/>
            <a:r>
              <a:rPr lang="lt-LT" dirty="0" smtClean="0"/>
              <a:t>2019-2023 m. Kauno m. ir šalies </a:t>
            </a:r>
            <a:br>
              <a:rPr lang="lt-LT" dirty="0" smtClean="0"/>
            </a:br>
            <a:r>
              <a:rPr lang="lt-LT" dirty="0" smtClean="0"/>
              <a:t>PUPP rezultatų (1-10 balų) palyginimas</a:t>
            </a:r>
            <a:endParaRPr lang="lt-LT"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592909389"/>
              </p:ext>
            </p:extLst>
          </p:nvPr>
        </p:nvGraphicFramePr>
        <p:xfrm>
          <a:off x="-1" y="1226127"/>
          <a:ext cx="12604173" cy="47889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68646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82378" y="1447800"/>
            <a:ext cx="12010768" cy="4567023"/>
          </a:xfrm>
        </p:spPr>
        <p:txBody>
          <a:bodyPr/>
          <a:lstStyle/>
          <a:p>
            <a:pPr marL="0" indent="0">
              <a:buNone/>
            </a:pPr>
            <a:r>
              <a:rPr lang="lt-LT" dirty="0" smtClean="0"/>
              <a:t>2022-2023 </a:t>
            </a:r>
            <a:r>
              <a:rPr lang="lt-LT" dirty="0" err="1" smtClean="0"/>
              <a:t>m.m</a:t>
            </a:r>
            <a:r>
              <a:rPr lang="lt-LT" dirty="0" smtClean="0"/>
              <a:t>. matematikos PUPP laikė 2890 dešimtokai ( 2830 pagrindinė sesija,  49 rusų kalba, 11 pakartotinė sesija);</a:t>
            </a:r>
          </a:p>
          <a:p>
            <a:pPr marL="0" indent="0">
              <a:buNone/>
            </a:pPr>
            <a:r>
              <a:rPr lang="lt-LT" dirty="0" smtClean="0"/>
              <a:t> </a:t>
            </a:r>
            <a:endParaRPr lang="lt-LT" dirty="0"/>
          </a:p>
        </p:txBody>
      </p:sp>
      <p:sp>
        <p:nvSpPr>
          <p:cNvPr id="3" name="Pavadinimas 2"/>
          <p:cNvSpPr>
            <a:spLocks noGrp="1"/>
          </p:cNvSpPr>
          <p:nvPr>
            <p:ph type="title"/>
          </p:nvPr>
        </p:nvSpPr>
        <p:spPr/>
        <p:txBody>
          <a:bodyPr/>
          <a:lstStyle/>
          <a:p>
            <a:pPr algn="ctr"/>
            <a:r>
              <a:rPr lang="en-US" dirty="0" smtClean="0"/>
              <a:t>PUPP 2022-2023 </a:t>
            </a:r>
            <a:r>
              <a:rPr lang="en-US" dirty="0" err="1" smtClean="0"/>
              <a:t>m.m.</a:t>
            </a:r>
            <a:r>
              <a:rPr lang="lt-LT" dirty="0" smtClean="0"/>
              <a:t> matematika</a:t>
            </a:r>
            <a:endParaRPr lang="lt-LT" dirty="0"/>
          </a:p>
        </p:txBody>
      </p:sp>
      <p:graphicFrame>
        <p:nvGraphicFramePr>
          <p:cNvPr id="4" name="Diagrama 3"/>
          <p:cNvGraphicFramePr>
            <a:graphicFrameLocks/>
          </p:cNvGraphicFramePr>
          <p:nvPr>
            <p:extLst>
              <p:ext uri="{D42A27DB-BD31-4B8C-83A1-F6EECF244321}">
                <p14:modId xmlns:p14="http://schemas.microsoft.com/office/powerpoint/2010/main" val="3311762819"/>
              </p:ext>
            </p:extLst>
          </p:nvPr>
        </p:nvGraphicFramePr>
        <p:xfrm>
          <a:off x="-634315" y="2496065"/>
          <a:ext cx="13028411" cy="36328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594067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lstStyle/>
          <a:p>
            <a:pPr marL="0" indent="0">
              <a:buNone/>
            </a:pPr>
            <a:r>
              <a:rPr lang="lt-LT" dirty="0"/>
              <a:t>2022-2023 </a:t>
            </a:r>
            <a:r>
              <a:rPr lang="lt-LT" dirty="0" err="1"/>
              <a:t>m.m</a:t>
            </a:r>
            <a:r>
              <a:rPr lang="lt-LT" dirty="0"/>
              <a:t>. </a:t>
            </a:r>
            <a:r>
              <a:rPr lang="lt-LT" dirty="0" smtClean="0"/>
              <a:t>lietuvių kalbos ir literatūros </a:t>
            </a:r>
            <a:r>
              <a:rPr lang="lt-LT" dirty="0"/>
              <a:t>PUPP laikė </a:t>
            </a:r>
            <a:r>
              <a:rPr lang="lt-LT" dirty="0" smtClean="0"/>
              <a:t>2877 </a:t>
            </a:r>
            <a:r>
              <a:rPr lang="lt-LT" dirty="0"/>
              <a:t>dešimtokai </a:t>
            </a:r>
            <a:r>
              <a:rPr lang="lt-LT" dirty="0" smtClean="0"/>
              <a:t>(2861 </a:t>
            </a:r>
            <a:r>
              <a:rPr lang="lt-LT" dirty="0"/>
              <a:t>pagrindinė </a:t>
            </a:r>
            <a:r>
              <a:rPr lang="lt-LT" dirty="0" smtClean="0"/>
              <a:t>sesija ir 16 </a:t>
            </a:r>
            <a:r>
              <a:rPr lang="lt-LT" dirty="0"/>
              <a:t>pakartotinė sesija</a:t>
            </a:r>
            <a:r>
              <a:rPr lang="lt-LT" dirty="0" smtClean="0"/>
              <a:t>)</a:t>
            </a:r>
          </a:p>
          <a:p>
            <a:pPr marL="0" indent="0">
              <a:buNone/>
            </a:pPr>
            <a:endParaRPr lang="lt-LT" dirty="0"/>
          </a:p>
          <a:p>
            <a:pPr marL="0" indent="0">
              <a:buNone/>
            </a:pPr>
            <a:endParaRPr lang="lt-LT" dirty="0"/>
          </a:p>
        </p:txBody>
      </p:sp>
      <p:sp>
        <p:nvSpPr>
          <p:cNvPr id="3" name="Pavadinimas 2"/>
          <p:cNvSpPr>
            <a:spLocks noGrp="1"/>
          </p:cNvSpPr>
          <p:nvPr>
            <p:ph type="title"/>
          </p:nvPr>
        </p:nvSpPr>
        <p:spPr>
          <a:xfrm>
            <a:off x="752747" y="94467"/>
            <a:ext cx="11060999" cy="810152"/>
          </a:xfrm>
        </p:spPr>
        <p:txBody>
          <a:bodyPr/>
          <a:lstStyle/>
          <a:p>
            <a:r>
              <a:rPr lang="en-US" dirty="0"/>
              <a:t>PUPP 2022-2023 </a:t>
            </a:r>
            <a:r>
              <a:rPr lang="en-US" dirty="0" err="1"/>
              <a:t>m.m.</a:t>
            </a:r>
            <a:r>
              <a:rPr lang="lt-LT" dirty="0"/>
              <a:t> </a:t>
            </a:r>
            <a:r>
              <a:rPr lang="lt-LT" dirty="0" smtClean="0"/>
              <a:t>lietuvių kalba ir literatūra</a:t>
            </a:r>
            <a:endParaRPr lang="lt-LT" dirty="0"/>
          </a:p>
        </p:txBody>
      </p:sp>
      <p:graphicFrame>
        <p:nvGraphicFramePr>
          <p:cNvPr id="4" name="Diagrama 3"/>
          <p:cNvGraphicFramePr>
            <a:graphicFrameLocks/>
          </p:cNvGraphicFramePr>
          <p:nvPr>
            <p:extLst>
              <p:ext uri="{D42A27DB-BD31-4B8C-83A1-F6EECF244321}">
                <p14:modId xmlns:p14="http://schemas.microsoft.com/office/powerpoint/2010/main" val="3615353956"/>
              </p:ext>
            </p:extLst>
          </p:nvPr>
        </p:nvGraphicFramePr>
        <p:xfrm>
          <a:off x="0" y="2301326"/>
          <a:ext cx="12472086" cy="37134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229449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p:txBody>
          <a:bodyPr>
            <a:normAutofit fontScale="90000"/>
          </a:bodyPr>
          <a:lstStyle/>
          <a:p>
            <a:pPr algn="ctr"/>
            <a:r>
              <a:rPr lang="lt-LT" dirty="0"/>
              <a:t> </a:t>
            </a:r>
            <a:r>
              <a:rPr lang="lt-LT" dirty="0" smtClean="0"/>
              <a:t>Lietuvių kalbos ir literatūros ir matematikos PUPP įvertinimų atotrūkiai 2022 - 2023 </a:t>
            </a:r>
            <a:r>
              <a:rPr lang="lt-LT" dirty="0" err="1" smtClean="0"/>
              <a:t>m.m</a:t>
            </a:r>
            <a:r>
              <a:rPr lang="lt-LT" dirty="0" smtClean="0"/>
              <a:t>. </a:t>
            </a:r>
            <a:endParaRPr lang="lt-LT"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927803017"/>
              </p:ext>
            </p:extLst>
          </p:nvPr>
        </p:nvGraphicFramePr>
        <p:xfrm>
          <a:off x="546100" y="976746"/>
          <a:ext cx="11061700" cy="51851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640606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a:xfrm>
            <a:off x="546801" y="275698"/>
            <a:ext cx="11060999" cy="1363632"/>
          </a:xfrm>
        </p:spPr>
        <p:txBody>
          <a:bodyPr>
            <a:normAutofit fontScale="90000"/>
          </a:bodyPr>
          <a:lstStyle/>
          <a:p>
            <a:pPr algn="ctr"/>
            <a:r>
              <a:rPr lang="lt-LT" dirty="0"/>
              <a:t>2018-2023 m. PUPP </a:t>
            </a:r>
            <a:r>
              <a:rPr lang="lt-LT" dirty="0" smtClean="0"/>
              <a:t>matematikos </a:t>
            </a:r>
            <a:r>
              <a:rPr lang="en-US" dirty="0" smtClean="0"/>
              <a:t>6-10 </a:t>
            </a:r>
            <a:r>
              <a:rPr lang="lt-LT" dirty="0"/>
              <a:t>balų</a:t>
            </a:r>
            <a:br>
              <a:rPr lang="lt-LT" dirty="0"/>
            </a:br>
            <a:r>
              <a:rPr lang="lt-LT" dirty="0" err="1"/>
              <a:t>įvertinimus</a:t>
            </a:r>
            <a:r>
              <a:rPr lang="lt-LT" dirty="0"/>
              <a:t> gavusių mokinių skaičiaus palyginimas procentais</a:t>
            </a: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2939714549"/>
              </p:ext>
            </p:extLst>
          </p:nvPr>
        </p:nvGraphicFramePr>
        <p:xfrm>
          <a:off x="0" y="1447800"/>
          <a:ext cx="12192000" cy="4567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073017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a:xfrm>
            <a:off x="546801" y="275699"/>
            <a:ext cx="11060999" cy="1407628"/>
          </a:xfrm>
        </p:spPr>
        <p:txBody>
          <a:bodyPr>
            <a:normAutofit fontScale="90000"/>
          </a:bodyPr>
          <a:lstStyle/>
          <a:p>
            <a:pPr algn="ctr"/>
            <a:r>
              <a:rPr lang="lt-LT" dirty="0" smtClean="0"/>
              <a:t>2018-2023 m. PUPP lietuvių kalbos ir literatūros </a:t>
            </a:r>
            <a:r>
              <a:rPr lang="en-US" dirty="0" smtClean="0"/>
              <a:t>6-10 </a:t>
            </a:r>
            <a:r>
              <a:rPr lang="lt-LT" dirty="0" smtClean="0"/>
              <a:t>balų</a:t>
            </a:r>
            <a:br>
              <a:rPr lang="lt-LT" dirty="0" smtClean="0"/>
            </a:br>
            <a:r>
              <a:rPr lang="lt-LT" dirty="0" err="1" smtClean="0"/>
              <a:t>įvertinimus</a:t>
            </a:r>
            <a:r>
              <a:rPr lang="lt-LT" dirty="0" smtClean="0"/>
              <a:t> gavusių mokinių skaičiaus palyginimas procentais</a:t>
            </a:r>
            <a:endParaRPr lang="lt-LT" dirty="0"/>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2601927743"/>
              </p:ext>
            </p:extLst>
          </p:nvPr>
        </p:nvGraphicFramePr>
        <p:xfrm>
          <a:off x="0" y="1161535"/>
          <a:ext cx="12306506" cy="48535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930029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lstStyle/>
          <a:p>
            <a:pPr>
              <a:lnSpc>
                <a:spcPct val="200000"/>
              </a:lnSpc>
            </a:pPr>
            <a:r>
              <a:rPr lang="lt-LT" dirty="0" smtClean="0"/>
              <a:t>2022-2023 </a:t>
            </a:r>
            <a:r>
              <a:rPr lang="lt-LT" dirty="0" err="1" smtClean="0"/>
              <a:t>m.m</a:t>
            </a:r>
            <a:r>
              <a:rPr lang="lt-LT" dirty="0" smtClean="0"/>
              <a:t>. naujovė – PUPP darbai buvo vertinami vertinimo centruose; </a:t>
            </a:r>
          </a:p>
          <a:p>
            <a:pPr>
              <a:lnSpc>
                <a:spcPct val="200000"/>
              </a:lnSpc>
            </a:pPr>
            <a:r>
              <a:rPr lang="lt-LT" dirty="0" smtClean="0"/>
              <a:t>PUPP pažanga tvari – 2019-2023 m. Kauno m. sav. </a:t>
            </a:r>
            <a:r>
              <a:rPr lang="lt-LT" dirty="0" err="1" smtClean="0"/>
              <a:t>rez</a:t>
            </a:r>
            <a:r>
              <a:rPr lang="lt-LT" dirty="0" smtClean="0"/>
              <a:t>. aukštesni nei šalies; </a:t>
            </a:r>
          </a:p>
          <a:p>
            <a:pPr>
              <a:lnSpc>
                <a:spcPct val="200000"/>
              </a:lnSpc>
            </a:pPr>
            <a:r>
              <a:rPr lang="lt-LT" dirty="0" smtClean="0"/>
              <a:t>PUPP rezultatai mokyklose </a:t>
            </a:r>
            <a:r>
              <a:rPr lang="lt-LT" dirty="0" err="1" smtClean="0"/>
              <a:t>tolygėja</a:t>
            </a:r>
            <a:r>
              <a:rPr lang="lt-LT" dirty="0"/>
              <a:t> </a:t>
            </a:r>
            <a:r>
              <a:rPr lang="lt-LT" dirty="0" smtClean="0"/>
              <a:t>– tik 2 mokyklų </a:t>
            </a:r>
            <a:r>
              <a:rPr lang="lt-LT" dirty="0"/>
              <a:t>lietuvių kalbos ir literatūros ir matematikos </a:t>
            </a:r>
            <a:r>
              <a:rPr lang="lt-LT" dirty="0" smtClean="0"/>
              <a:t>įvertinimų skirtumas didesnis nei du balai.</a:t>
            </a:r>
          </a:p>
          <a:p>
            <a:endParaRPr lang="lt-LT" dirty="0" smtClean="0"/>
          </a:p>
          <a:p>
            <a:endParaRPr lang="lt-LT" dirty="0" smtClean="0"/>
          </a:p>
          <a:p>
            <a:endParaRPr lang="lt-LT" dirty="0" smtClean="0"/>
          </a:p>
          <a:p>
            <a:pPr marL="0" indent="0">
              <a:buNone/>
            </a:pPr>
            <a:endParaRPr lang="lt-LT" dirty="0"/>
          </a:p>
        </p:txBody>
      </p:sp>
      <p:sp>
        <p:nvSpPr>
          <p:cNvPr id="3" name="Pavadinimas 2"/>
          <p:cNvSpPr>
            <a:spLocks noGrp="1"/>
          </p:cNvSpPr>
          <p:nvPr>
            <p:ph type="title"/>
          </p:nvPr>
        </p:nvSpPr>
        <p:spPr/>
        <p:txBody>
          <a:bodyPr/>
          <a:lstStyle/>
          <a:p>
            <a:pPr algn="ctr"/>
            <a:r>
              <a:rPr lang="en-US" dirty="0" smtClean="0"/>
              <a:t>PUPP</a:t>
            </a:r>
            <a:r>
              <a:rPr lang="lt-LT" dirty="0" smtClean="0"/>
              <a:t> išvados</a:t>
            </a:r>
            <a:r>
              <a:rPr lang="en-US" dirty="0" smtClean="0"/>
              <a:t> </a:t>
            </a:r>
            <a:endParaRPr lang="lt-LT" dirty="0"/>
          </a:p>
        </p:txBody>
      </p:sp>
    </p:spTree>
    <p:extLst>
      <p:ext uri="{BB962C8B-B14F-4D97-AF65-F5344CB8AC3E}">
        <p14:creationId xmlns:p14="http://schemas.microsoft.com/office/powerpoint/2010/main" val="3977440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p:txBody>
          <a:bodyPr>
            <a:normAutofit fontScale="90000"/>
          </a:bodyPr>
          <a:lstStyle/>
          <a:p>
            <a:pPr algn="ctr"/>
            <a:r>
              <a:rPr lang="lt-LT" dirty="0" smtClean="0"/>
              <a:t>Kauno m. ir šalies vidurkių 4 klasės NMPP palyginimas</a:t>
            </a:r>
            <a:br>
              <a:rPr lang="lt-LT" dirty="0" smtClean="0"/>
            </a:br>
            <a:r>
              <a:rPr lang="lt-LT" sz="1800" dirty="0"/>
              <a:t>(2020-2021 </a:t>
            </a:r>
            <a:r>
              <a:rPr lang="lt-LT" sz="1800" dirty="0" err="1"/>
              <a:t>m.m</a:t>
            </a:r>
            <a:r>
              <a:rPr lang="lt-LT" sz="1800" dirty="0"/>
              <a:t>. lietuvių kalba ir literatūra maksimalus skaičius taškų 31, matematika - 40; </a:t>
            </a:r>
            <a:br>
              <a:rPr lang="lt-LT" sz="1800" dirty="0"/>
            </a:br>
            <a:r>
              <a:rPr lang="lt-LT" sz="1800" dirty="0"/>
              <a:t>2021-2023 vertinamas rezultato vidurkis procentais iki 100 proc.)</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074274926"/>
              </p:ext>
            </p:extLst>
          </p:nvPr>
        </p:nvGraphicFramePr>
        <p:xfrm>
          <a:off x="546100" y="1447800"/>
          <a:ext cx="11061700" cy="4567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67955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fontScale="92500" lnSpcReduction="20000"/>
          </a:bodyPr>
          <a:lstStyle/>
          <a:p>
            <a:pPr marL="0" indent="0">
              <a:lnSpc>
                <a:spcPct val="150000"/>
              </a:lnSpc>
              <a:buNone/>
            </a:pPr>
            <a:r>
              <a:rPr lang="lt-LT" sz="2800" i="1" dirty="0" smtClean="0"/>
              <a:t>PUPP </a:t>
            </a:r>
            <a:r>
              <a:rPr lang="lt-LT" sz="2800" i="1" dirty="0"/>
              <a:t>tvarkaraštis </a:t>
            </a:r>
            <a:r>
              <a:rPr lang="lt-LT" sz="2800" i="1" dirty="0" smtClean="0"/>
              <a:t>– sausio </a:t>
            </a:r>
            <a:r>
              <a:rPr lang="lt-LT" sz="2800" i="1" dirty="0"/>
              <a:t>– </a:t>
            </a:r>
            <a:r>
              <a:rPr lang="lt-LT" sz="2800" i="1" dirty="0" smtClean="0"/>
              <a:t>gegužės </a:t>
            </a:r>
            <a:r>
              <a:rPr lang="lt-LT" sz="2800" i="1" dirty="0"/>
              <a:t>mėn. (LR švietimo, mokslo ir sporto ministro įsakymas </a:t>
            </a:r>
            <a:r>
              <a:rPr lang="lt-LT" sz="2800" i="1" dirty="0" smtClean="0"/>
              <a:t>2023-09-07 </a:t>
            </a:r>
            <a:r>
              <a:rPr lang="lt-LT" sz="2800" i="1" dirty="0"/>
              <a:t>Nr. </a:t>
            </a:r>
            <a:r>
              <a:rPr lang="lt-LT" sz="2800" i="1" dirty="0" smtClean="0"/>
              <a:t>V-1178). </a:t>
            </a:r>
            <a:endParaRPr lang="lt-LT" sz="2800" i="1" dirty="0"/>
          </a:p>
          <a:p>
            <a:pPr marL="0" indent="0">
              <a:lnSpc>
                <a:spcPct val="150000"/>
              </a:lnSpc>
              <a:buNone/>
            </a:pPr>
            <a:r>
              <a:rPr lang="lt-LT" sz="2800" dirty="0" smtClean="0"/>
              <a:t>Esminių pasikeitimų nebus. </a:t>
            </a:r>
          </a:p>
          <a:p>
            <a:pPr marL="0" indent="0">
              <a:lnSpc>
                <a:spcPct val="150000"/>
              </a:lnSpc>
              <a:buNone/>
            </a:pPr>
            <a:r>
              <a:rPr lang="lt-LT" sz="2800" dirty="0" smtClean="0"/>
              <a:t>Bus tęsiama:</a:t>
            </a:r>
          </a:p>
          <a:p>
            <a:pPr>
              <a:lnSpc>
                <a:spcPct val="150000"/>
              </a:lnSpc>
            </a:pPr>
            <a:r>
              <a:rPr lang="lt-LT" sz="2800" dirty="0" smtClean="0"/>
              <a:t>Mokykloms suteikta teisė skirstyti į srautus pagal NŠA nustatytas kvotas,</a:t>
            </a:r>
          </a:p>
          <a:p>
            <a:pPr>
              <a:lnSpc>
                <a:spcPct val="150000"/>
              </a:lnSpc>
            </a:pPr>
            <a:r>
              <a:rPr lang="lt-LT" sz="2800" dirty="0" smtClean="0"/>
              <a:t>Vertinimas elektroninėje sistemoje pagal centrus.</a:t>
            </a:r>
            <a:endParaRPr lang="lt-LT" sz="2800" dirty="0"/>
          </a:p>
          <a:p>
            <a:pPr marL="0" indent="0">
              <a:lnSpc>
                <a:spcPct val="150000"/>
              </a:lnSpc>
              <a:buNone/>
            </a:pPr>
            <a:r>
              <a:rPr lang="en-US" sz="2800" dirty="0" smtClean="0"/>
              <a:t>Apra</a:t>
            </a:r>
            <a:r>
              <a:rPr lang="lt-LT" sz="2800" dirty="0" err="1" smtClean="0"/>
              <a:t>šo</a:t>
            </a:r>
            <a:r>
              <a:rPr lang="lt-LT" sz="2800" dirty="0" smtClean="0"/>
              <a:t> pakeitimai rengiami.</a:t>
            </a:r>
          </a:p>
          <a:p>
            <a:pPr marL="0" indent="0">
              <a:buNone/>
            </a:pPr>
            <a:endParaRPr lang="lt-LT" dirty="0"/>
          </a:p>
        </p:txBody>
      </p:sp>
      <p:sp>
        <p:nvSpPr>
          <p:cNvPr id="3" name="Pavadinimas 2"/>
          <p:cNvSpPr>
            <a:spLocks noGrp="1"/>
          </p:cNvSpPr>
          <p:nvPr>
            <p:ph type="title"/>
          </p:nvPr>
        </p:nvSpPr>
        <p:spPr/>
        <p:txBody>
          <a:bodyPr/>
          <a:lstStyle/>
          <a:p>
            <a:pPr algn="ctr"/>
            <a:r>
              <a:rPr lang="lt-LT" dirty="0" smtClean="0"/>
              <a:t>Vykdymas </a:t>
            </a:r>
            <a:r>
              <a:rPr lang="en-US" dirty="0" smtClean="0"/>
              <a:t>2023-2024 </a:t>
            </a:r>
            <a:r>
              <a:rPr lang="en-US" dirty="0" err="1" smtClean="0"/>
              <a:t>m.m.</a:t>
            </a:r>
            <a:endParaRPr lang="lt-LT" dirty="0"/>
          </a:p>
        </p:txBody>
      </p:sp>
    </p:spTree>
    <p:extLst>
      <p:ext uri="{BB962C8B-B14F-4D97-AF65-F5344CB8AC3E}">
        <p14:creationId xmlns:p14="http://schemas.microsoft.com/office/powerpoint/2010/main" val="11049335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a:bodyPr>
          <a:lstStyle/>
          <a:p>
            <a:pPr marL="0" indent="0" algn="ctr">
              <a:buNone/>
            </a:pPr>
            <a:r>
              <a:rPr lang="en-US" sz="9600" dirty="0" smtClean="0"/>
              <a:t>A</a:t>
            </a:r>
            <a:r>
              <a:rPr lang="lt-LT" sz="9600" dirty="0" err="1" smtClean="0"/>
              <a:t>čiū</a:t>
            </a:r>
            <a:endParaRPr lang="lt-LT" sz="9600" dirty="0"/>
          </a:p>
        </p:txBody>
      </p:sp>
      <p:sp>
        <p:nvSpPr>
          <p:cNvPr id="3" name="Pavadinimas 2"/>
          <p:cNvSpPr>
            <a:spLocks noGrp="1"/>
          </p:cNvSpPr>
          <p:nvPr>
            <p:ph type="title"/>
          </p:nvPr>
        </p:nvSpPr>
        <p:spPr/>
        <p:txBody>
          <a:bodyPr/>
          <a:lstStyle/>
          <a:p>
            <a:endParaRPr lang="lt-LT" dirty="0"/>
          </a:p>
        </p:txBody>
      </p:sp>
    </p:spTree>
    <p:extLst>
      <p:ext uri="{BB962C8B-B14F-4D97-AF65-F5344CB8AC3E}">
        <p14:creationId xmlns:p14="http://schemas.microsoft.com/office/powerpoint/2010/main" val="1354703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p:txBody>
          <a:bodyPr>
            <a:normAutofit fontScale="90000"/>
          </a:bodyPr>
          <a:lstStyle/>
          <a:p>
            <a:pPr algn="ctr"/>
            <a:r>
              <a:rPr lang="lt-LT" dirty="0"/>
              <a:t>NMPP </a:t>
            </a:r>
            <a:r>
              <a:rPr lang="lt-LT" dirty="0" smtClean="0"/>
              <a:t>2022-2023 </a:t>
            </a:r>
            <a:r>
              <a:rPr lang="lt-LT" dirty="0" err="1" smtClean="0"/>
              <a:t>m.m</a:t>
            </a:r>
            <a:r>
              <a:rPr lang="lt-LT" dirty="0" smtClean="0"/>
              <a:t>. </a:t>
            </a:r>
            <a:r>
              <a:rPr lang="lt-LT" dirty="0"/>
              <a:t>4 klasė skaitymas</a:t>
            </a:r>
            <a:br>
              <a:rPr lang="lt-LT" dirty="0"/>
            </a:br>
            <a:r>
              <a:rPr lang="lt-LT" dirty="0"/>
              <a:t>(</a:t>
            </a:r>
            <a:r>
              <a:rPr lang="lt-LT" dirty="0" smtClean="0"/>
              <a:t>rezultato </a:t>
            </a:r>
            <a:r>
              <a:rPr lang="lt-LT" dirty="0"/>
              <a:t>vidurkis procentais nuo 1 iki 100 proc.)</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478190931"/>
              </p:ext>
            </p:extLst>
          </p:nvPr>
        </p:nvGraphicFramePr>
        <p:xfrm>
          <a:off x="546100" y="1447800"/>
          <a:ext cx="11061700" cy="4567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8250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title"/>
          </p:nvPr>
        </p:nvSpPr>
        <p:spPr/>
        <p:txBody>
          <a:bodyPr>
            <a:normAutofit fontScale="90000"/>
          </a:bodyPr>
          <a:lstStyle/>
          <a:p>
            <a:pPr algn="ctr"/>
            <a:r>
              <a:rPr lang="lt-LT" dirty="0" smtClean="0"/>
              <a:t>NMPP 2022-2023 </a:t>
            </a:r>
            <a:r>
              <a:rPr lang="lt-LT" dirty="0" err="1" smtClean="0"/>
              <a:t>m.m</a:t>
            </a:r>
            <a:r>
              <a:rPr lang="lt-LT" dirty="0" smtClean="0"/>
              <a:t>. 4 klasė matematika </a:t>
            </a:r>
            <a:br>
              <a:rPr lang="lt-LT" dirty="0" smtClean="0"/>
            </a:br>
            <a:r>
              <a:rPr lang="lt-LT" dirty="0" smtClean="0"/>
              <a:t>(rezultato vidurkis procentais nuo 1 iki 100 proc.) </a:t>
            </a:r>
            <a:endParaRPr lang="lt-LT" dirty="0"/>
          </a:p>
        </p:txBody>
      </p:sp>
      <p:graphicFrame>
        <p:nvGraphicFramePr>
          <p:cNvPr id="10" name="Turinio vietos rezervavimo ženklas 9"/>
          <p:cNvGraphicFramePr>
            <a:graphicFrameLocks noGrp="1"/>
          </p:cNvGraphicFramePr>
          <p:nvPr>
            <p:ph idx="1"/>
            <p:extLst>
              <p:ext uri="{D42A27DB-BD31-4B8C-83A1-F6EECF244321}">
                <p14:modId xmlns:p14="http://schemas.microsoft.com/office/powerpoint/2010/main" val="2960951172"/>
              </p:ext>
            </p:extLst>
          </p:nvPr>
        </p:nvGraphicFramePr>
        <p:xfrm>
          <a:off x="546100" y="1447800"/>
          <a:ext cx="11061700" cy="4567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8241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p:txBody>
          <a:bodyPr>
            <a:normAutofit fontScale="90000"/>
          </a:bodyPr>
          <a:lstStyle/>
          <a:p>
            <a:pPr algn="ctr"/>
            <a:r>
              <a:rPr lang="lt-LT" dirty="0"/>
              <a:t>Kauno m. ir šalies vidurkių </a:t>
            </a:r>
            <a:r>
              <a:rPr lang="lt-LT" dirty="0" smtClean="0"/>
              <a:t>8 </a:t>
            </a:r>
            <a:r>
              <a:rPr lang="lt-LT" dirty="0"/>
              <a:t>klasės NMPP </a:t>
            </a:r>
            <a:r>
              <a:rPr lang="lt-LT" dirty="0" smtClean="0"/>
              <a:t>palyginimas</a:t>
            </a:r>
            <a:br>
              <a:rPr lang="lt-LT" dirty="0" smtClean="0"/>
            </a:br>
            <a:r>
              <a:rPr lang="lt-LT" sz="1600" dirty="0" smtClean="0"/>
              <a:t>(2020-2021 </a:t>
            </a:r>
            <a:r>
              <a:rPr lang="lt-LT" sz="1600" dirty="0" err="1" smtClean="0"/>
              <a:t>m.m</a:t>
            </a:r>
            <a:r>
              <a:rPr lang="lt-LT" sz="1600" dirty="0" smtClean="0"/>
              <a:t>. lietuvių kalba ir literatūra maksimalus skaičius taškų 37, matematika - 50; </a:t>
            </a:r>
            <a:br>
              <a:rPr lang="lt-LT" sz="1600" dirty="0" smtClean="0"/>
            </a:br>
            <a:r>
              <a:rPr lang="lt-LT" sz="1600" dirty="0" smtClean="0"/>
              <a:t>2021-2023 vertinamas rezultato vidurkis procentais iki 100 proc.)</a:t>
            </a:r>
            <a:endParaRPr lang="lt-LT" sz="1600"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370118549"/>
              </p:ext>
            </p:extLst>
          </p:nvPr>
        </p:nvGraphicFramePr>
        <p:xfrm>
          <a:off x="546100" y="1447800"/>
          <a:ext cx="11061700" cy="4567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5617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p:txBody>
          <a:bodyPr>
            <a:normAutofit fontScale="90000"/>
          </a:bodyPr>
          <a:lstStyle/>
          <a:p>
            <a:pPr algn="ctr"/>
            <a:r>
              <a:rPr lang="lt-LT" dirty="0"/>
              <a:t>NMPP 2022-2023 </a:t>
            </a:r>
            <a:r>
              <a:rPr lang="lt-LT" dirty="0" err="1"/>
              <a:t>m.m</a:t>
            </a:r>
            <a:r>
              <a:rPr lang="lt-LT" dirty="0"/>
              <a:t>. </a:t>
            </a:r>
            <a:r>
              <a:rPr lang="lt-LT" dirty="0" smtClean="0"/>
              <a:t>8 </a:t>
            </a:r>
            <a:r>
              <a:rPr lang="lt-LT" dirty="0"/>
              <a:t>klasė matematika</a:t>
            </a:r>
            <a:br>
              <a:rPr lang="lt-LT" dirty="0"/>
            </a:br>
            <a:r>
              <a:rPr lang="lt-LT" dirty="0" smtClean="0"/>
              <a:t>(rezultato </a:t>
            </a:r>
            <a:r>
              <a:rPr lang="lt-LT" dirty="0"/>
              <a:t>vidurkis procentais nuo 1 iki 100 proc.) </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370819743"/>
              </p:ext>
            </p:extLst>
          </p:nvPr>
        </p:nvGraphicFramePr>
        <p:xfrm>
          <a:off x="546100" y="1447800"/>
          <a:ext cx="11061700" cy="4567238"/>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9555480" y="1554480"/>
            <a:ext cx="850392" cy="276999"/>
          </a:xfrm>
          <a:prstGeom prst="rect">
            <a:avLst/>
          </a:prstGeom>
          <a:noFill/>
        </p:spPr>
        <p:txBody>
          <a:bodyPr wrap="square" rtlCol="0">
            <a:spAutoFit/>
          </a:bodyPr>
          <a:lstStyle/>
          <a:p>
            <a:r>
              <a:rPr lang="lt-LT" sz="1200" dirty="0" smtClean="0">
                <a:latin typeface="+mj-lt"/>
                <a:cs typeface="Times New Roman" panose="02020603050405020304" pitchFamily="18" charset="0"/>
              </a:rPr>
              <a:t>48,7</a:t>
            </a:r>
            <a:endParaRPr lang="lt-LT" sz="1200" dirty="0">
              <a:latin typeface="+mj-lt"/>
              <a:cs typeface="Times New Roman" panose="02020603050405020304" pitchFamily="18" charset="0"/>
            </a:endParaRPr>
          </a:p>
        </p:txBody>
      </p:sp>
    </p:spTree>
    <p:extLst>
      <p:ext uri="{BB962C8B-B14F-4D97-AF65-F5344CB8AC3E}">
        <p14:creationId xmlns:p14="http://schemas.microsoft.com/office/powerpoint/2010/main" val="33909593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p:txBody>
          <a:bodyPr>
            <a:normAutofit fontScale="90000"/>
          </a:bodyPr>
          <a:lstStyle/>
          <a:p>
            <a:pPr algn="ctr"/>
            <a:r>
              <a:rPr lang="lt-LT" dirty="0"/>
              <a:t>NMPP 2022-2023 </a:t>
            </a:r>
            <a:r>
              <a:rPr lang="lt-LT" dirty="0" err="1"/>
              <a:t>m.m</a:t>
            </a:r>
            <a:r>
              <a:rPr lang="lt-LT" dirty="0"/>
              <a:t>. 8 klasė </a:t>
            </a:r>
            <a:r>
              <a:rPr lang="lt-LT" dirty="0" smtClean="0"/>
              <a:t>lietuvių kalba ir literatūra</a:t>
            </a:r>
            <a:br>
              <a:rPr lang="lt-LT" dirty="0" smtClean="0"/>
            </a:br>
            <a:r>
              <a:rPr lang="lt-LT" dirty="0" smtClean="0"/>
              <a:t>(</a:t>
            </a:r>
            <a:r>
              <a:rPr lang="lt-LT" dirty="0"/>
              <a:t>rezultato vidurkis procentais nuo 1 iki 100 proc.) </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474881632"/>
              </p:ext>
            </p:extLst>
          </p:nvPr>
        </p:nvGraphicFramePr>
        <p:xfrm>
          <a:off x="546100" y="1085850"/>
          <a:ext cx="11061700" cy="4929187"/>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Tiesioji rodyklės jungtis 5"/>
          <p:cNvCxnSpPr/>
          <p:nvPr/>
        </p:nvCxnSpPr>
        <p:spPr>
          <a:xfrm flipH="1">
            <a:off x="8750808" y="1581912"/>
            <a:ext cx="118872" cy="4114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Tiesioji rodyklės jungtis 7"/>
          <p:cNvCxnSpPr/>
          <p:nvPr/>
        </p:nvCxnSpPr>
        <p:spPr>
          <a:xfrm flipH="1">
            <a:off x="10094976" y="1609344"/>
            <a:ext cx="118872" cy="6035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0216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lnSpcReduction="10000"/>
          </a:bodyPr>
          <a:lstStyle/>
          <a:p>
            <a:pPr marL="457200" indent="-457200">
              <a:buAutoNum type="arabicPeriod"/>
            </a:pPr>
            <a:r>
              <a:rPr lang="lt-LT" dirty="0" smtClean="0"/>
              <a:t>2022-2023 </a:t>
            </a:r>
            <a:r>
              <a:rPr lang="lt-LT" dirty="0" err="1" smtClean="0"/>
              <a:t>m.m</a:t>
            </a:r>
            <a:r>
              <a:rPr lang="lt-LT" dirty="0" smtClean="0"/>
              <a:t>. 4 klasės NMPP dalyvavo 46 Kauno m. savivaldybės mokyklos (kaip ir 2021-2022 </a:t>
            </a:r>
            <a:r>
              <a:rPr lang="lt-LT" dirty="0" err="1" smtClean="0"/>
              <a:t>m.m</a:t>
            </a:r>
            <a:r>
              <a:rPr lang="lt-LT" dirty="0" smtClean="0"/>
              <a:t>.); </a:t>
            </a:r>
          </a:p>
          <a:p>
            <a:pPr marL="457200" indent="-457200">
              <a:buAutoNum type="arabicPeriod"/>
            </a:pPr>
            <a:r>
              <a:rPr lang="lt-LT" dirty="0" smtClean="0"/>
              <a:t>Kauno m. 4 klasės rezultatai didesni nei šalies:</a:t>
            </a:r>
          </a:p>
          <a:p>
            <a:pPr marL="0" indent="0">
              <a:buNone/>
            </a:pPr>
            <a:r>
              <a:rPr lang="lt-LT" dirty="0" smtClean="0"/>
              <a:t>      	matematikos – 14,86 proc. (2020-2021 </a:t>
            </a:r>
            <a:r>
              <a:rPr lang="lt-LT" dirty="0" err="1" smtClean="0"/>
              <a:t>m.m</a:t>
            </a:r>
            <a:r>
              <a:rPr lang="lt-LT" dirty="0" smtClean="0"/>
              <a:t>. – 9,26 proc.), </a:t>
            </a:r>
          </a:p>
          <a:p>
            <a:pPr marL="0" indent="0">
              <a:buNone/>
            </a:pPr>
            <a:r>
              <a:rPr lang="lt-LT" dirty="0"/>
              <a:t> </a:t>
            </a:r>
            <a:r>
              <a:rPr lang="lt-LT" dirty="0" smtClean="0"/>
              <a:t> 	skaitymo – 9,95 proc. (2020-2021 </a:t>
            </a:r>
            <a:r>
              <a:rPr lang="lt-LT" dirty="0" err="1" smtClean="0"/>
              <a:t>m.m</a:t>
            </a:r>
            <a:r>
              <a:rPr lang="lt-LT" dirty="0" smtClean="0"/>
              <a:t>. - 5,02 proc.);</a:t>
            </a:r>
          </a:p>
          <a:p>
            <a:pPr marL="0" indent="0">
              <a:buNone/>
            </a:pPr>
            <a:r>
              <a:rPr lang="lt-LT" dirty="0" smtClean="0"/>
              <a:t>3. </a:t>
            </a:r>
            <a:r>
              <a:rPr lang="lt-LT" dirty="0"/>
              <a:t>2022-2023 </a:t>
            </a:r>
            <a:r>
              <a:rPr lang="lt-LT" dirty="0" err="1"/>
              <a:t>m.m</a:t>
            </a:r>
            <a:r>
              <a:rPr lang="lt-LT" dirty="0"/>
              <a:t>. </a:t>
            </a:r>
            <a:r>
              <a:rPr lang="lt-LT" dirty="0" smtClean="0"/>
              <a:t>8 </a:t>
            </a:r>
            <a:r>
              <a:rPr lang="lt-LT" dirty="0"/>
              <a:t>klasės NMPP dalyvavo </a:t>
            </a:r>
            <a:r>
              <a:rPr lang="lt-LT" dirty="0" smtClean="0"/>
              <a:t>36 </a:t>
            </a:r>
            <a:r>
              <a:rPr lang="lt-LT" dirty="0"/>
              <a:t>Kauno m. savivaldybės </a:t>
            </a:r>
            <a:r>
              <a:rPr lang="lt-LT" dirty="0" smtClean="0"/>
              <a:t>	mokyklos </a:t>
            </a:r>
            <a:r>
              <a:rPr lang="lt-LT" dirty="0"/>
              <a:t>(kaip ir 2021-2022 </a:t>
            </a:r>
            <a:r>
              <a:rPr lang="lt-LT" dirty="0" err="1"/>
              <a:t>m.m</a:t>
            </a:r>
            <a:r>
              <a:rPr lang="lt-LT" dirty="0"/>
              <a:t>.); </a:t>
            </a:r>
            <a:endParaRPr lang="lt-LT" dirty="0" smtClean="0"/>
          </a:p>
          <a:p>
            <a:pPr marL="0" indent="0">
              <a:buNone/>
            </a:pPr>
            <a:r>
              <a:rPr lang="lt-LT" dirty="0" smtClean="0"/>
              <a:t>4</a:t>
            </a:r>
            <a:r>
              <a:rPr lang="lt-LT" dirty="0"/>
              <a:t>. Kauno m. </a:t>
            </a:r>
            <a:r>
              <a:rPr lang="lt-LT" dirty="0" smtClean="0"/>
              <a:t>8 </a:t>
            </a:r>
            <a:r>
              <a:rPr lang="lt-LT" dirty="0"/>
              <a:t>klasės rezultatai didesni nei šalies:</a:t>
            </a:r>
          </a:p>
          <a:p>
            <a:pPr marL="0" indent="0">
              <a:buNone/>
            </a:pPr>
            <a:r>
              <a:rPr lang="lt-LT" dirty="0"/>
              <a:t>      	matematikos – </a:t>
            </a:r>
            <a:r>
              <a:rPr lang="lt-LT" dirty="0" smtClean="0"/>
              <a:t>1</a:t>
            </a:r>
            <a:r>
              <a:rPr lang="en-US" dirty="0" smtClean="0"/>
              <a:t>5</a:t>
            </a:r>
            <a:r>
              <a:rPr lang="lt-LT" dirty="0" smtClean="0"/>
              <a:t>,</a:t>
            </a:r>
            <a:r>
              <a:rPr lang="en-US" dirty="0" smtClean="0"/>
              <a:t>40</a:t>
            </a:r>
            <a:r>
              <a:rPr lang="lt-LT" dirty="0" smtClean="0"/>
              <a:t> </a:t>
            </a:r>
            <a:r>
              <a:rPr lang="lt-LT" dirty="0"/>
              <a:t>proc. (2020-2021 </a:t>
            </a:r>
            <a:r>
              <a:rPr lang="lt-LT" dirty="0" err="1"/>
              <a:t>m.m</a:t>
            </a:r>
            <a:r>
              <a:rPr lang="lt-LT" dirty="0"/>
              <a:t>. – </a:t>
            </a:r>
            <a:r>
              <a:rPr lang="en-US" dirty="0" smtClean="0"/>
              <a:t>11,22</a:t>
            </a:r>
            <a:r>
              <a:rPr lang="lt-LT" dirty="0" smtClean="0"/>
              <a:t> </a:t>
            </a:r>
            <a:r>
              <a:rPr lang="lt-LT" dirty="0"/>
              <a:t>proc.), </a:t>
            </a:r>
          </a:p>
          <a:p>
            <a:pPr marL="0" indent="0">
              <a:buNone/>
            </a:pPr>
            <a:r>
              <a:rPr lang="lt-LT" dirty="0"/>
              <a:t>  	skaitymo – </a:t>
            </a:r>
            <a:r>
              <a:rPr lang="en-US" dirty="0" smtClean="0"/>
              <a:t>6,88</a:t>
            </a:r>
            <a:r>
              <a:rPr lang="lt-LT" dirty="0" smtClean="0"/>
              <a:t> </a:t>
            </a:r>
            <a:r>
              <a:rPr lang="lt-LT" dirty="0"/>
              <a:t>proc. (2020-2021 </a:t>
            </a:r>
            <a:r>
              <a:rPr lang="lt-LT" dirty="0" err="1"/>
              <a:t>m.m</a:t>
            </a:r>
            <a:r>
              <a:rPr lang="lt-LT" dirty="0"/>
              <a:t>. </a:t>
            </a:r>
            <a:r>
              <a:rPr lang="lt-LT" dirty="0" smtClean="0"/>
              <a:t>– </a:t>
            </a:r>
            <a:r>
              <a:rPr lang="en-US" dirty="0" smtClean="0"/>
              <a:t>6,89</a:t>
            </a:r>
            <a:r>
              <a:rPr lang="lt-LT" dirty="0" smtClean="0"/>
              <a:t> </a:t>
            </a:r>
            <a:r>
              <a:rPr lang="lt-LT" dirty="0"/>
              <a:t>proc.);</a:t>
            </a:r>
          </a:p>
          <a:p>
            <a:pPr marL="0" indent="0">
              <a:buNone/>
            </a:pPr>
            <a:r>
              <a:rPr lang="lt-LT" dirty="0"/>
              <a:t>	</a:t>
            </a:r>
          </a:p>
        </p:txBody>
      </p:sp>
      <p:sp>
        <p:nvSpPr>
          <p:cNvPr id="3" name="Pavadinimas 2"/>
          <p:cNvSpPr>
            <a:spLocks noGrp="1"/>
          </p:cNvSpPr>
          <p:nvPr>
            <p:ph type="title"/>
          </p:nvPr>
        </p:nvSpPr>
        <p:spPr/>
        <p:txBody>
          <a:bodyPr/>
          <a:lstStyle/>
          <a:p>
            <a:pPr algn="ctr"/>
            <a:r>
              <a:rPr lang="lt-LT" dirty="0" smtClean="0"/>
              <a:t>2022-2023 </a:t>
            </a:r>
            <a:r>
              <a:rPr lang="lt-LT" dirty="0" err="1" smtClean="0"/>
              <a:t>m.m</a:t>
            </a:r>
            <a:r>
              <a:rPr lang="lt-LT" dirty="0" smtClean="0"/>
              <a:t>. NMPP </a:t>
            </a:r>
            <a:endParaRPr lang="lt-LT" dirty="0"/>
          </a:p>
        </p:txBody>
      </p:sp>
    </p:spTree>
    <p:extLst>
      <p:ext uri="{BB962C8B-B14F-4D97-AF65-F5344CB8AC3E}">
        <p14:creationId xmlns:p14="http://schemas.microsoft.com/office/powerpoint/2010/main" val="2998463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a:bodyPr>
          <a:lstStyle/>
          <a:p>
            <a:pPr marL="0" indent="0">
              <a:lnSpc>
                <a:spcPct val="100000"/>
              </a:lnSpc>
              <a:buNone/>
            </a:pPr>
            <a:r>
              <a:rPr lang="en-US" sz="2800" dirty="0" smtClean="0"/>
              <a:t>Poky</a:t>
            </a:r>
            <a:r>
              <a:rPr lang="lt-LT" sz="2800" dirty="0" err="1" smtClean="0"/>
              <a:t>čių</a:t>
            </a:r>
            <a:r>
              <a:rPr lang="lt-LT" sz="2800" dirty="0" smtClean="0"/>
              <a:t> nebus. </a:t>
            </a:r>
          </a:p>
          <a:p>
            <a:pPr marL="0" indent="0">
              <a:lnSpc>
                <a:spcPct val="100000"/>
              </a:lnSpc>
              <a:buNone/>
            </a:pPr>
            <a:r>
              <a:rPr lang="lt-LT" sz="2800" dirty="0" smtClean="0"/>
              <a:t>Tęsiama:</a:t>
            </a:r>
          </a:p>
          <a:p>
            <a:pPr>
              <a:lnSpc>
                <a:spcPct val="100000"/>
              </a:lnSpc>
            </a:pPr>
            <a:r>
              <a:rPr lang="lt-LT" sz="2800" dirty="0" smtClean="0"/>
              <a:t>Mokykloms suteikta teisė skirstyti į srautus pagal NŠA nustatytas kvotas;</a:t>
            </a:r>
          </a:p>
          <a:p>
            <a:pPr>
              <a:lnSpc>
                <a:spcPct val="100000"/>
              </a:lnSpc>
            </a:pPr>
            <a:r>
              <a:rPr lang="lt-LT" sz="2800" dirty="0" smtClean="0"/>
              <a:t>Pasiekimai vertinami ne tik taškais, o priskirtas pasiekimų lygis. </a:t>
            </a:r>
          </a:p>
          <a:p>
            <a:pPr marL="0" indent="0">
              <a:lnSpc>
                <a:spcPct val="100000"/>
              </a:lnSpc>
              <a:buNone/>
            </a:pPr>
            <a:r>
              <a:rPr lang="lt-LT" sz="2800" dirty="0"/>
              <a:t> </a:t>
            </a:r>
            <a:endParaRPr lang="en-US" sz="2800" dirty="0" smtClean="0"/>
          </a:p>
          <a:p>
            <a:pPr marL="0" indent="0">
              <a:lnSpc>
                <a:spcPct val="100000"/>
              </a:lnSpc>
              <a:buNone/>
            </a:pPr>
            <a:r>
              <a:rPr lang="en-US" sz="2800" dirty="0" smtClean="0"/>
              <a:t>2023 m. </a:t>
            </a:r>
            <a:r>
              <a:rPr lang="lt-LT" sz="2800" dirty="0" smtClean="0"/>
              <a:t>lapkričio </a:t>
            </a:r>
            <a:r>
              <a:rPr lang="en-US" sz="2800" dirty="0" smtClean="0"/>
              <a:t>10 d. </a:t>
            </a:r>
            <a:r>
              <a:rPr lang="en-US" sz="2800" dirty="0" err="1" smtClean="0"/>
              <a:t>Nr</a:t>
            </a:r>
            <a:r>
              <a:rPr lang="en-US" sz="2800" dirty="0" smtClean="0"/>
              <a:t>. </a:t>
            </a:r>
            <a:r>
              <a:rPr lang="lt-LT" sz="2800" dirty="0" smtClean="0"/>
              <a:t>V-</a:t>
            </a:r>
            <a:r>
              <a:rPr lang="en-US" sz="2800" dirty="0" smtClean="0"/>
              <a:t>1444 </a:t>
            </a:r>
            <a:r>
              <a:rPr lang="lt-LT" sz="2800" dirty="0" smtClean="0"/>
              <a:t>Aprašo pakeitimas</a:t>
            </a:r>
            <a:r>
              <a:rPr lang="lt-LT" dirty="0" smtClean="0"/>
              <a:t>. </a:t>
            </a:r>
            <a:endParaRPr lang="lt-LT" dirty="0"/>
          </a:p>
        </p:txBody>
      </p:sp>
      <p:sp>
        <p:nvSpPr>
          <p:cNvPr id="3" name="Pavadinimas 2"/>
          <p:cNvSpPr>
            <a:spLocks noGrp="1"/>
          </p:cNvSpPr>
          <p:nvPr>
            <p:ph type="title"/>
          </p:nvPr>
        </p:nvSpPr>
        <p:spPr/>
        <p:txBody>
          <a:bodyPr/>
          <a:lstStyle/>
          <a:p>
            <a:pPr algn="ctr"/>
            <a:r>
              <a:rPr lang="lt-LT" dirty="0" smtClean="0"/>
              <a:t>NMPP vykdymas </a:t>
            </a:r>
            <a:r>
              <a:rPr lang="en-US" dirty="0" smtClean="0"/>
              <a:t>2023-2024 </a:t>
            </a:r>
            <a:r>
              <a:rPr lang="lt-LT" dirty="0" smtClean="0"/>
              <a:t>m. m. </a:t>
            </a:r>
            <a:endParaRPr lang="lt-LT" dirty="0"/>
          </a:p>
        </p:txBody>
      </p:sp>
    </p:spTree>
    <p:extLst>
      <p:ext uri="{BB962C8B-B14F-4D97-AF65-F5344CB8AC3E}">
        <p14:creationId xmlns:p14="http://schemas.microsoft.com/office/powerpoint/2010/main" val="3552514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Kaunas auga">
      <a:dk1>
        <a:srgbClr val="262626"/>
      </a:dk1>
      <a:lt1>
        <a:sysClr val="window" lastClr="FFFFFF"/>
      </a:lt1>
      <a:dk2>
        <a:srgbClr val="0054A5"/>
      </a:dk2>
      <a:lt2>
        <a:srgbClr val="E7E6E6"/>
      </a:lt2>
      <a:accent1>
        <a:srgbClr val="0054A5"/>
      </a:accent1>
      <a:accent2>
        <a:srgbClr val="00A875"/>
      </a:accent2>
      <a:accent3>
        <a:srgbClr val="7F7F7F"/>
      </a:accent3>
      <a:accent4>
        <a:srgbClr val="FCB813"/>
      </a:accent4>
      <a:accent5>
        <a:srgbClr val="EF566D"/>
      </a:accent5>
      <a:accent6>
        <a:srgbClr val="AEABAB"/>
      </a:accent6>
      <a:hlink>
        <a:srgbClr val="0054A5"/>
      </a:hlink>
      <a:folHlink>
        <a:srgbClr val="AEABAB"/>
      </a:folHlink>
    </a:clrScheme>
    <a:fontScheme name="Kaunas auga">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2289B70-F49E-4FA6-ADBA-6FF4C5ADFA71}" vid="{B5A59C9A-F88A-42E6-9D3E-3C770322774C}"/>
    </a:ext>
  </a:extLst>
</a:theme>
</file>

<file path=ppt/theme/theme2.xml><?xml version="1.0" encoding="utf-8"?>
<a:theme xmlns:a="http://schemas.openxmlformats.org/drawingml/2006/main" name="1_Office Theme">
  <a:themeElements>
    <a:clrScheme name="Kaunas auga">
      <a:dk1>
        <a:srgbClr val="262626"/>
      </a:dk1>
      <a:lt1>
        <a:sysClr val="window" lastClr="FFFFFF"/>
      </a:lt1>
      <a:dk2>
        <a:srgbClr val="0054A5"/>
      </a:dk2>
      <a:lt2>
        <a:srgbClr val="E7E6E6"/>
      </a:lt2>
      <a:accent1>
        <a:srgbClr val="0054A5"/>
      </a:accent1>
      <a:accent2>
        <a:srgbClr val="00A875"/>
      </a:accent2>
      <a:accent3>
        <a:srgbClr val="7F7F7F"/>
      </a:accent3>
      <a:accent4>
        <a:srgbClr val="FCB813"/>
      </a:accent4>
      <a:accent5>
        <a:srgbClr val="EF566D"/>
      </a:accent5>
      <a:accent6>
        <a:srgbClr val="AEABAB"/>
      </a:accent6>
      <a:hlink>
        <a:srgbClr val="0054A5"/>
      </a:hlink>
      <a:folHlink>
        <a:srgbClr val="AEABAB"/>
      </a:folHlink>
    </a:clrScheme>
    <a:fontScheme name="Kaunas auga">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2289B70-F49E-4FA6-ADBA-6FF4C5ADFA71}" vid="{CA4E0D3F-D234-4045-8A07-6D0DFAE36C34}"/>
    </a:ext>
  </a:extLst>
</a:theme>
</file>

<file path=docProps/app.xml><?xml version="1.0" encoding="utf-8"?>
<Properties xmlns="http://schemas.openxmlformats.org/officeDocument/2006/extended-properties" xmlns:vt="http://schemas.openxmlformats.org/officeDocument/2006/docPropsVTypes">
  <Template/>
  <TotalTime>1749</TotalTime>
  <Words>1028</Words>
  <Application>Microsoft Office PowerPoint</Application>
  <PresentationFormat>Plačiaekranė</PresentationFormat>
  <Paragraphs>74</Paragraphs>
  <Slides>21</Slides>
  <Notes>0</Notes>
  <HiddenSlides>0</HiddenSlides>
  <MMClips>0</MMClips>
  <ScaleCrop>false</ScaleCrop>
  <HeadingPairs>
    <vt:vector size="6" baseType="variant">
      <vt:variant>
        <vt:lpstr>Naudojami šriftai</vt:lpstr>
      </vt:variant>
      <vt:variant>
        <vt:i4>4</vt:i4>
      </vt:variant>
      <vt:variant>
        <vt:lpstr>Tema</vt:lpstr>
      </vt:variant>
      <vt:variant>
        <vt:i4>2</vt:i4>
      </vt:variant>
      <vt:variant>
        <vt:lpstr>Skaidrių pavadinimai</vt:lpstr>
      </vt:variant>
      <vt:variant>
        <vt:i4>21</vt:i4>
      </vt:variant>
    </vt:vector>
  </HeadingPairs>
  <TitlesOfParts>
    <vt:vector size="27" baseType="lpstr">
      <vt:lpstr>Arial</vt:lpstr>
      <vt:lpstr>Open Sans</vt:lpstr>
      <vt:lpstr>Open Sans ExtraBold</vt:lpstr>
      <vt:lpstr>Times New Roman</vt:lpstr>
      <vt:lpstr>Office Theme</vt:lpstr>
      <vt:lpstr>1_Office Theme</vt:lpstr>
      <vt:lpstr>NMPP ir PUPP 2022-2023 m.m. rezultatai 2023-2024 m.m. vykdymas</vt:lpstr>
      <vt:lpstr>Kauno m. ir šalies vidurkių 4 klasės NMPP palyginimas (2020-2021 m.m. lietuvių kalba ir literatūra maksimalus skaičius taškų 31, matematika - 40;  2021-2023 vertinamas rezultato vidurkis procentais iki 100 proc.)</vt:lpstr>
      <vt:lpstr>NMPP 2022-2023 m.m. 4 klasė skaitymas (rezultato vidurkis procentais nuo 1 iki 100 proc.)</vt:lpstr>
      <vt:lpstr>NMPP 2022-2023 m.m. 4 klasė matematika  (rezultato vidurkis procentais nuo 1 iki 100 proc.) </vt:lpstr>
      <vt:lpstr>Kauno m. ir šalies vidurkių 8 klasės NMPP palyginimas (2020-2021 m.m. lietuvių kalba ir literatūra maksimalus skaičius taškų 37, matematika - 50;  2021-2023 vertinamas rezultato vidurkis procentais iki 100 proc.)</vt:lpstr>
      <vt:lpstr>NMPP 2022-2023 m.m. 8 klasė matematika (rezultato vidurkis procentais nuo 1 iki 100 proc.) </vt:lpstr>
      <vt:lpstr>NMPP 2022-2023 m.m. 8 klasė lietuvių kalba ir literatūra (rezultato vidurkis procentais nuo 1 iki 100 proc.) </vt:lpstr>
      <vt:lpstr>2022-2023 m.m. NMPP </vt:lpstr>
      <vt:lpstr>NMPP vykdymas 2023-2024 m. m. </vt:lpstr>
      <vt:lpstr>NMPP 2023-2024 m.m.</vt:lpstr>
      <vt:lpstr>LIETUVOS RESPUBLIKOS ŠVIETIMO, MOKSLO IR SPORTO MINISTRAS   ĮSAKYMAS DĖL ŠVIETIMO, MOKSLO IR SPORTO MINISTRO 2017 M. SAUSIO 4 D. ĮSAKYMO NR. V-6 „DĖL NACIONALINIŲ MOKINIŲ PASIEKIMŲ PATIKRINIMŲ ORGANIZAVIMO IR VYKDYMO TVARKOS APRAŠO PATVIRTINIMO“ PAKEITIMO   2023 m. lapkričio 10 d. Nr. V-1444 Vilnius</vt:lpstr>
      <vt:lpstr>„PowerPoint“ pateiktis</vt:lpstr>
      <vt:lpstr>2019-2023 m. Kauno m. ir šalies  PUPP rezultatų (1-10 balų) palyginimas</vt:lpstr>
      <vt:lpstr>PUPP 2022-2023 m.m. matematika</vt:lpstr>
      <vt:lpstr>PUPP 2022-2023 m.m. lietuvių kalba ir literatūra</vt:lpstr>
      <vt:lpstr> Lietuvių kalbos ir literatūros ir matematikos PUPP įvertinimų atotrūkiai 2022 - 2023 m.m. </vt:lpstr>
      <vt:lpstr>2018-2023 m. PUPP matematikos 6-10 balų įvertinimus gavusių mokinių skaičiaus palyginimas procentais</vt:lpstr>
      <vt:lpstr>2018-2023 m. PUPP lietuvių kalbos ir literatūros 6-10 balų įvertinimus gavusių mokinių skaičiaus palyginimas procentais</vt:lpstr>
      <vt:lpstr>PUPP išvados </vt:lpstr>
      <vt:lpstr>Vykdymas 2023-2024 m.m.</vt:lpstr>
      <vt:lpstr>„PowerPoint“ pateiktis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Egle</dc:creator>
  <cp:lastModifiedBy>Ramunė Martinkienė</cp:lastModifiedBy>
  <cp:revision>168</cp:revision>
  <dcterms:created xsi:type="dcterms:W3CDTF">2023-01-16T12:10:31Z</dcterms:created>
  <dcterms:modified xsi:type="dcterms:W3CDTF">2023-11-27T13:53:48Z</dcterms:modified>
</cp:coreProperties>
</file>