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theme/themeOverride9.xml" ContentType="application/vnd.openxmlformats-officedocument.themeOverr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drawings/drawing1.xml" ContentType="application/vnd.openxmlformats-officedocument.drawingml.chartshapes+xml"/>
  <Override PartName="/ppt/theme/themeOverride11.xml" ContentType="application/vnd.openxmlformats-officedocument.themeOverride+xml"/>
  <Override PartName="/ppt/charts/chart10.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theme/themeOverride13.xml" ContentType="application/vnd.openxmlformats-officedocument.themeOverride+xml"/>
  <Override PartName="/ppt/charts/chart11.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theme/themeOverride15.xml" ContentType="application/vnd.openxmlformats-officedocument.themeOverride+xml"/>
  <Override PartName="/ppt/notesSlides/notesSlide2.xml" ContentType="application/vnd.openxmlformats-officedocument.presentationml.notesSlide+xml"/>
  <Override PartName="/ppt/charts/chart12.xml" ContentType="application/vnd.openxmlformats-officedocument.drawingml.chart+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4.xml" ContentType="application/vnd.openxmlformats-officedocument.presentationml.notesSlide+xml"/>
  <Override PartName="/ppt/theme/themeOverride25.xml" ContentType="application/vnd.openxmlformats-officedocument.themeOverride+xml"/>
  <Override PartName="/ppt/notesSlides/notesSlide5.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charts/chart13.xml" ContentType="application/vnd.openxmlformats-officedocument.drawingml.chart+xml"/>
  <Override PartName="/ppt/theme/themeOverride29.xml" ContentType="application/vnd.openxmlformats-officedocument.themeOverride+xml"/>
  <Override PartName="/ppt/theme/themeOverride30.xml" ContentType="application/vnd.openxmlformats-officedocument.themeOverride+xml"/>
  <Override PartName="/ppt/charts/chart14.xml" ContentType="application/vnd.openxmlformats-officedocument.drawingml.chart+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charts/chart15.xml" ContentType="application/vnd.openxmlformats-officedocument.drawingml.chart+xml"/>
  <Override PartName="/ppt/theme/themeOverride35.xml" ContentType="application/vnd.openxmlformats-officedocument.themeOverride+xml"/>
  <Override PartName="/ppt/theme/themeOverride36.xml" ContentType="application/vnd.openxmlformats-officedocument.themeOverrid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7.xml" ContentType="application/vnd.openxmlformats-officedocument.themeOverride+xml"/>
  <Override PartName="/ppt/theme/themeOverride38.xml" ContentType="application/vnd.openxmlformats-officedocument.themeOverride+xml"/>
  <Override PartName="/ppt/charts/chart17.xml" ContentType="application/vnd.openxmlformats-officedocument.drawingml.chart+xml"/>
  <Override PartName="/ppt/theme/themeOverride39.xml" ContentType="application/vnd.openxmlformats-officedocument.themeOverride+xml"/>
  <Override PartName="/ppt/notesSlides/notesSlide6.xml" ContentType="application/vnd.openxmlformats-officedocument.presentationml.notesSl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0.xml" ContentType="application/vnd.openxmlformats-officedocument.themeOverride+xml"/>
  <Override PartName="/ppt/theme/themeOverride41.xml" ContentType="application/vnd.openxmlformats-officedocument.themeOverr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2.xml" ContentType="application/vnd.openxmlformats-officedocument.themeOverride+xml"/>
  <Override PartName="/ppt/theme/themeOverride43.xml" ContentType="application/vnd.openxmlformats-officedocument.themeOverr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4.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8" r:id="rId1"/>
    <p:sldMasterId id="2147485935" r:id="rId2"/>
    <p:sldMasterId id="2147485947" r:id="rId3"/>
    <p:sldMasterId id="2147485959" r:id="rId4"/>
    <p:sldMasterId id="2147485971" r:id="rId5"/>
  </p:sldMasterIdLst>
  <p:notesMasterIdLst>
    <p:notesMasterId r:id="rId42"/>
  </p:notesMasterIdLst>
  <p:handoutMasterIdLst>
    <p:handoutMasterId r:id="rId43"/>
  </p:handoutMasterIdLst>
  <p:sldIdLst>
    <p:sldId id="321" r:id="rId6"/>
    <p:sldId id="391" r:id="rId7"/>
    <p:sldId id="392" r:id="rId8"/>
    <p:sldId id="396" r:id="rId9"/>
    <p:sldId id="398" r:id="rId10"/>
    <p:sldId id="400" r:id="rId11"/>
    <p:sldId id="403" r:id="rId12"/>
    <p:sldId id="350" r:id="rId13"/>
    <p:sldId id="351" r:id="rId14"/>
    <p:sldId id="370" r:id="rId15"/>
    <p:sldId id="369" r:id="rId16"/>
    <p:sldId id="383" r:id="rId17"/>
    <p:sldId id="384" r:id="rId18"/>
    <p:sldId id="373" r:id="rId19"/>
    <p:sldId id="352" r:id="rId20"/>
    <p:sldId id="362" r:id="rId21"/>
    <p:sldId id="354" r:id="rId22"/>
    <p:sldId id="355" r:id="rId23"/>
    <p:sldId id="368" r:id="rId24"/>
    <p:sldId id="405" r:id="rId25"/>
    <p:sldId id="372" r:id="rId26"/>
    <p:sldId id="402" r:id="rId27"/>
    <p:sldId id="374" r:id="rId28"/>
    <p:sldId id="395" r:id="rId29"/>
    <p:sldId id="393" r:id="rId30"/>
    <p:sldId id="365" r:id="rId31"/>
    <p:sldId id="364" r:id="rId32"/>
    <p:sldId id="363" r:id="rId33"/>
    <p:sldId id="366" r:id="rId34"/>
    <p:sldId id="386" r:id="rId35"/>
    <p:sldId id="367" r:id="rId36"/>
    <p:sldId id="389" r:id="rId37"/>
    <p:sldId id="387" r:id="rId38"/>
    <p:sldId id="388" r:id="rId39"/>
    <p:sldId id="375" r:id="rId40"/>
    <p:sldId id="406" r:id="rId4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C7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86804" autoAdjust="0"/>
  </p:normalViewPr>
  <p:slideViewPr>
    <p:cSldViewPr>
      <p:cViewPr varScale="1">
        <p:scale>
          <a:sx n="69" d="100"/>
          <a:sy n="69" d="100"/>
        </p:scale>
        <p:origin x="133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darbalapis2.xlsx"/><Relationship Id="rId1" Type="http://schemas.openxmlformats.org/officeDocument/2006/relationships/themeOverride" Target="../theme/themeOverride12.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5.bin"/><Relationship Id="rId1" Type="http://schemas.openxmlformats.org/officeDocument/2006/relationships/themeOverride" Target="../theme/themeOverride1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darbalapis3.xlsx"/><Relationship Id="rId1" Type="http://schemas.openxmlformats.org/officeDocument/2006/relationships/themeOverride" Target="../theme/themeOverride16.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darbalapis4.xlsx"/><Relationship Id="rId1" Type="http://schemas.openxmlformats.org/officeDocument/2006/relationships/themeOverride" Target="../theme/themeOverride31.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darbalapis5.xlsx"/><Relationship Id="rId1" Type="http://schemas.openxmlformats.org/officeDocument/2006/relationships/themeOverride" Target="../theme/themeOverride3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darbalapis6.xlsx"/></Relationships>
</file>

<file path=ppt/charts/_rels/chart17.xml.rels><?xml version="1.0" encoding="UTF-8" standalone="yes"?>
<Relationships xmlns="http://schemas.openxmlformats.org/package/2006/relationships"><Relationship Id="rId1" Type="http://schemas.openxmlformats.org/officeDocument/2006/relationships/oleObject" Target="file:///\\fl01.kaunas.lt\astapali\&#352;VIETIMO%20SKYRIUS\Tyrimai_Analiz&#279;s\NMPP_PUPP_VBE_2019\PUPP_2019.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darbalapis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darbalapis8.xlsx"/></Relationships>
</file>

<file path=ppt/charts/_rels/chart2.xml.rels><?xml version="1.0" encoding="UTF-8" standalone="yes"?>
<Relationships xmlns="http://schemas.openxmlformats.org/package/2006/relationships"><Relationship Id="rId1" Type="http://schemas.openxmlformats.org/officeDocument/2006/relationships/oleObject" Target="file:///\\fl01.kaunas.lt\astapali\&#352;VIETIMO%20SKYRIUS\Tyrimai_Analiz&#279;s\NMPP_PUPP_VBE_2019\Mokiniu_Abiturientu%20skaicius_2011-2019_lyginamoji.xls"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fl01.kaunas.lt\astapali\&#352;VIETIMO%20SKYRIUS\Tyrimai_Analiz&#279;s\NMPP_PUPP_VBE_2019\PUPP_2019.xlsx" TargetMode="External"/><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3" Type="http://schemas.openxmlformats.org/officeDocument/2006/relationships/oleObject" Target="file:///D:\AR\2019\info\Seimas\lentel&#279;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D:\AR\2019\info\Seimas\lentel&#279;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darbalapis.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darbalapis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51790142254318"/>
          <c:y val="0.15928124718856665"/>
          <c:w val="0.82145625788489141"/>
          <c:h val="0.67356317767493989"/>
        </c:manualLayout>
      </c:layout>
      <c:barChart>
        <c:barDir val="col"/>
        <c:grouping val="clustered"/>
        <c:varyColors val="0"/>
        <c:ser>
          <c:idx val="0"/>
          <c:order val="0"/>
          <c:tx>
            <c:strRef>
              <c:f>'[Mokiniu_Abiturientu skaicius_2011-2019_lyginamoji.xls]Lapas4'!$B$2</c:f>
              <c:strCache>
                <c:ptCount val="1"/>
                <c:pt idx="0">
                  <c:v>iš viso miesto mokyklose</c:v>
                </c:pt>
              </c:strCache>
            </c:strRef>
          </c:tx>
          <c:spPr>
            <a:solidFill>
              <a:srgbClr val="FFC000"/>
            </a:solidFill>
          </c:spPr>
          <c:invertIfNegative val="0"/>
          <c:dLbls>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'[Mokiniu_Abiturientu skaicius_2011-2019_lyginamoji.xls]Lapas4'!$A$3:$A$11</c:f>
              <c:strCache>
                <c:ptCount val="9"/>
                <c:pt idx="0">
                  <c:v>2011-2012 m.m.</c:v>
                </c:pt>
                <c:pt idx="1">
                  <c:v>2012-2013 m.m.</c:v>
                </c:pt>
                <c:pt idx="2">
                  <c:v>2013-2014 m.m.</c:v>
                </c:pt>
                <c:pt idx="3">
                  <c:v>2014-2015 m.m.</c:v>
                </c:pt>
                <c:pt idx="4">
                  <c:v>2015-2016 m.m.</c:v>
                </c:pt>
                <c:pt idx="5">
                  <c:v>2016-2017 m.m.</c:v>
                </c:pt>
                <c:pt idx="6">
                  <c:v>2017-2018 m.m.</c:v>
                </c:pt>
                <c:pt idx="7">
                  <c:v>2018-2019 m.m.</c:v>
                </c:pt>
                <c:pt idx="8">
                  <c:v>2019-2020 m.m.</c:v>
                </c:pt>
              </c:strCache>
            </c:strRef>
          </c:cat>
          <c:val>
            <c:numRef>
              <c:f>'[Mokiniu_Abiturientu skaicius_2011-2019_lyginamoji.xls]Lapas4'!$B$3:$B$11</c:f>
              <c:numCache>
                <c:formatCode>General</c:formatCode>
                <c:ptCount val="9"/>
                <c:pt idx="0">
                  <c:v>40680</c:v>
                </c:pt>
                <c:pt idx="1">
                  <c:v>38553</c:v>
                </c:pt>
                <c:pt idx="2">
                  <c:v>37168</c:v>
                </c:pt>
                <c:pt idx="3">
                  <c:v>35871</c:v>
                </c:pt>
                <c:pt idx="4">
                  <c:v>35169</c:v>
                </c:pt>
                <c:pt idx="5">
                  <c:v>35166</c:v>
                </c:pt>
                <c:pt idx="6">
                  <c:v>34641</c:v>
                </c:pt>
                <c:pt idx="7">
                  <c:v>33658</c:v>
                </c:pt>
                <c:pt idx="8">
                  <c:v>35010</c:v>
                </c:pt>
              </c:numCache>
            </c:numRef>
          </c:val>
          <c:extLst>
            <c:ext xmlns:c16="http://schemas.microsoft.com/office/drawing/2014/chart" uri="{C3380CC4-5D6E-409C-BE32-E72D297353CC}">
              <c16:uniqueId val="{00000000-0358-4D55-BA7F-13FE065F1D13}"/>
            </c:ext>
          </c:extLst>
        </c:ser>
        <c:ser>
          <c:idx val="1"/>
          <c:order val="1"/>
          <c:tx>
            <c:strRef>
              <c:f>'[Mokiniu_Abiturientu skaicius_2011-2019_lyginamoji.xls]Lapas4'!$C$2</c:f>
              <c:strCache>
                <c:ptCount val="1"/>
                <c:pt idx="0">
                  <c:v>Savivaldybės mokyklose</c:v>
                </c:pt>
              </c:strCache>
            </c:strRef>
          </c:tx>
          <c:invertIfNegative val="0"/>
          <c:dLbls>
            <c:dLbl>
              <c:idx val="0"/>
              <c:layout>
                <c:manualLayout>
                  <c:x val="2.7777777777777779E-3"/>
                  <c:y val="1.3888888888888846E-2"/>
                </c:manualLayout>
              </c:layout>
              <c:spPr/>
              <c:txPr>
                <a:bodyPr/>
                <a:lstStyle/>
                <a:p>
                  <a:pPr>
                    <a:defRPr/>
                  </a:pPr>
                  <a:endParaRPr lang="lt-LT"/>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58-4D55-BA7F-13FE065F1D13}"/>
                </c:ext>
              </c:extLst>
            </c:dLbl>
            <c:dLbl>
              <c:idx val="1"/>
              <c:layout>
                <c:manualLayout>
                  <c:x val="0"/>
                  <c:y val="1.3888888888888846E-2"/>
                </c:manualLayout>
              </c:layout>
              <c:spPr/>
              <c:txPr>
                <a:bodyPr/>
                <a:lstStyle/>
                <a:p>
                  <a:pPr>
                    <a:defRPr/>
                  </a:pPr>
                  <a:endParaRPr lang="lt-LT"/>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358-4D55-BA7F-13FE065F1D13}"/>
                </c:ext>
              </c:extLst>
            </c:dLbl>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'[Mokiniu_Abiturientu skaicius_2011-2019_lyginamoji.xls]Lapas4'!$A$3:$A$11</c:f>
              <c:strCache>
                <c:ptCount val="9"/>
                <c:pt idx="0">
                  <c:v>2011-2012 m.m.</c:v>
                </c:pt>
                <c:pt idx="1">
                  <c:v>2012-2013 m.m.</c:v>
                </c:pt>
                <c:pt idx="2">
                  <c:v>2013-2014 m.m.</c:v>
                </c:pt>
                <c:pt idx="3">
                  <c:v>2014-2015 m.m.</c:v>
                </c:pt>
                <c:pt idx="4">
                  <c:v>2015-2016 m.m.</c:v>
                </c:pt>
                <c:pt idx="5">
                  <c:v>2016-2017 m.m.</c:v>
                </c:pt>
                <c:pt idx="6">
                  <c:v>2017-2018 m.m.</c:v>
                </c:pt>
                <c:pt idx="7">
                  <c:v>2018-2019 m.m.</c:v>
                </c:pt>
                <c:pt idx="8">
                  <c:v>2019-2020 m.m.</c:v>
                </c:pt>
              </c:strCache>
            </c:strRef>
          </c:cat>
          <c:val>
            <c:numRef>
              <c:f>'[Mokiniu_Abiturientu skaicius_2011-2019_lyginamoji.xls]Lapas4'!$C$3:$C$11</c:f>
              <c:numCache>
                <c:formatCode>General</c:formatCode>
                <c:ptCount val="9"/>
                <c:pt idx="0">
                  <c:v>39521</c:v>
                </c:pt>
                <c:pt idx="1">
                  <c:v>37331</c:v>
                </c:pt>
                <c:pt idx="2">
                  <c:v>33477</c:v>
                </c:pt>
                <c:pt idx="3">
                  <c:v>31959</c:v>
                </c:pt>
                <c:pt idx="4">
                  <c:v>31254</c:v>
                </c:pt>
                <c:pt idx="5">
                  <c:v>31206</c:v>
                </c:pt>
                <c:pt idx="6">
                  <c:v>30701</c:v>
                </c:pt>
                <c:pt idx="7">
                  <c:v>30334</c:v>
                </c:pt>
                <c:pt idx="8">
                  <c:v>31533</c:v>
                </c:pt>
              </c:numCache>
            </c:numRef>
          </c:val>
          <c:extLst>
            <c:ext xmlns:c16="http://schemas.microsoft.com/office/drawing/2014/chart" uri="{C3380CC4-5D6E-409C-BE32-E72D297353CC}">
              <c16:uniqueId val="{00000003-0358-4D55-BA7F-13FE065F1D13}"/>
            </c:ext>
          </c:extLst>
        </c:ser>
        <c:dLbls>
          <c:showLegendKey val="0"/>
          <c:showVal val="0"/>
          <c:showCatName val="0"/>
          <c:showSerName val="0"/>
          <c:showPercent val="0"/>
          <c:showBubbleSize val="0"/>
        </c:dLbls>
        <c:gapWidth val="19"/>
        <c:axId val="515279480"/>
        <c:axId val="1"/>
      </c:barChart>
      <c:catAx>
        <c:axId val="515279480"/>
        <c:scaling>
          <c:orientation val="minMax"/>
        </c:scaling>
        <c:delete val="0"/>
        <c:axPos val="b"/>
        <c:majorGridlines/>
        <c:numFmt formatCode="General" sourceLinked="1"/>
        <c:majorTickMark val="out"/>
        <c:minorTickMark val="none"/>
        <c:tickLblPos val="nextTo"/>
        <c:txPr>
          <a:bodyPr rot="0" vert="horz"/>
          <a:lstStyle/>
          <a:p>
            <a:pPr>
              <a:defRPr/>
            </a:pPr>
            <a:endParaRPr lang="lt-LT"/>
          </a:p>
        </c:txPr>
        <c:crossAx val="1"/>
        <c:crosses val="autoZero"/>
        <c:auto val="1"/>
        <c:lblAlgn val="ctr"/>
        <c:lblOffset val="100"/>
        <c:noMultiLvlLbl val="0"/>
      </c:catAx>
      <c:valAx>
        <c:axId val="1"/>
        <c:scaling>
          <c:orientation val="minMax"/>
        </c:scaling>
        <c:delete val="0"/>
        <c:axPos val="l"/>
        <c:numFmt formatCode="General" sourceLinked="1"/>
        <c:majorTickMark val="out"/>
        <c:minorTickMark val="none"/>
        <c:tickLblPos val="nextTo"/>
        <c:txPr>
          <a:bodyPr rot="0" vert="horz"/>
          <a:lstStyle/>
          <a:p>
            <a:pPr>
              <a:defRPr/>
            </a:pPr>
            <a:endParaRPr lang="lt-LT"/>
          </a:p>
        </c:txPr>
        <c:crossAx val="515279480"/>
        <c:crosses val="autoZero"/>
        <c:crossBetween val="between"/>
      </c:valAx>
    </c:plotArea>
    <c:legend>
      <c:legendPos val="r"/>
      <c:layout>
        <c:manualLayout>
          <c:xMode val="edge"/>
          <c:yMode val="edge"/>
          <c:x val="4.146941531974567E-2"/>
          <c:y val="2.9716309644401362E-2"/>
          <c:w val="0.93096324099383954"/>
          <c:h val="8.6330935251798552E-2"/>
        </c:manualLayout>
      </c:layout>
      <c:overlay val="0"/>
    </c:legend>
    <c:plotVisOnly val="1"/>
    <c:dispBlanksAs val="gap"/>
    <c:showDLblsOverMax val="0"/>
  </c:chart>
  <c:txPr>
    <a:bodyPr/>
    <a:lstStyle/>
    <a:p>
      <a:pPr>
        <a:defRPr sz="1200" b="0" i="0" u="none" strike="noStrike" baseline="0">
          <a:solidFill>
            <a:srgbClr val="000000"/>
          </a:solidFill>
          <a:latin typeface="Calibri"/>
          <a:ea typeface="Calibri"/>
          <a:cs typeface="Calibri"/>
        </a:defRPr>
      </a:pPr>
      <a:endParaRPr lang="lt-L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42731127851753"/>
          <c:y val="0.1859983053002903"/>
          <c:w val="0.44250913207037434"/>
          <c:h val="0.75464219369855545"/>
        </c:manualLayout>
      </c:layout>
      <c:radarChart>
        <c:radarStyle val="marker"/>
        <c:varyColors val="0"/>
        <c:ser>
          <c:idx val="0"/>
          <c:order val="0"/>
          <c:tx>
            <c:strRef>
              <c:f>Lapas1!$B$50</c:f>
              <c:strCache>
                <c:ptCount val="1"/>
                <c:pt idx="0">
                  <c:v> Šalis 2019 m.</c:v>
                </c:pt>
              </c:strCache>
            </c:strRef>
          </c:tx>
          <c:spPr>
            <a:ln w="63500">
              <a:prstDash val="solid"/>
            </a:ln>
          </c:spPr>
          <c:marker>
            <c:symbol val="circle"/>
            <c:size val="7"/>
            <c:spPr>
              <a:solidFill>
                <a:srgbClr val="00B0F0"/>
              </a:solidFill>
            </c:spPr>
          </c:marker>
          <c:cat>
            <c:strRef>
              <c:f>Lapas1!$A$51:$A$59</c:f>
              <c:strCache>
                <c:ptCount val="9"/>
                <c:pt idx="0">
                  <c:v>Lietuvių k.</c:v>
                </c:pt>
                <c:pt idx="1">
                  <c:v>Anglų k.</c:v>
                </c:pt>
                <c:pt idx="2">
                  <c:v>Istorija</c:v>
                </c:pt>
                <c:pt idx="3">
                  <c:v>Matematika</c:v>
                </c:pt>
                <c:pt idx="4">
                  <c:v>Informacinės tech.</c:v>
                </c:pt>
                <c:pt idx="5">
                  <c:v>Fizika</c:v>
                </c:pt>
                <c:pt idx="6">
                  <c:v>Biologija</c:v>
                </c:pt>
                <c:pt idx="7">
                  <c:v>Chemija</c:v>
                </c:pt>
                <c:pt idx="8">
                  <c:v>Geografija</c:v>
                </c:pt>
              </c:strCache>
            </c:strRef>
          </c:cat>
          <c:val>
            <c:numRef>
              <c:f>Lapas1!$B$51:$B$59</c:f>
              <c:numCache>
                <c:formatCode>0%</c:formatCode>
                <c:ptCount val="9"/>
                <c:pt idx="0">
                  <c:v>0.1167</c:v>
                </c:pt>
                <c:pt idx="1">
                  <c:v>0.31979999999999997</c:v>
                </c:pt>
                <c:pt idx="2">
                  <c:v>5.79E-2</c:v>
                </c:pt>
                <c:pt idx="3">
                  <c:v>7.9299999999999995E-2</c:v>
                </c:pt>
                <c:pt idx="4">
                  <c:v>0.25969999999999999</c:v>
                </c:pt>
                <c:pt idx="5">
                  <c:v>0.1149</c:v>
                </c:pt>
                <c:pt idx="6">
                  <c:v>0.1336</c:v>
                </c:pt>
                <c:pt idx="7">
                  <c:v>0.2225</c:v>
                </c:pt>
                <c:pt idx="8">
                  <c:v>3.7499999999999999E-2</c:v>
                </c:pt>
              </c:numCache>
            </c:numRef>
          </c:val>
          <c:extLst>
            <c:ext xmlns:c16="http://schemas.microsoft.com/office/drawing/2014/chart" uri="{C3380CC4-5D6E-409C-BE32-E72D297353CC}">
              <c16:uniqueId val="{00000000-174C-4085-AB24-1BBE82559DE6}"/>
            </c:ext>
          </c:extLst>
        </c:ser>
        <c:ser>
          <c:idx val="1"/>
          <c:order val="1"/>
          <c:tx>
            <c:strRef>
              <c:f>Lapas1!$C$50</c:f>
              <c:strCache>
                <c:ptCount val="1"/>
                <c:pt idx="0">
                  <c:v>Kauno m. 2019 m.</c:v>
                </c:pt>
              </c:strCache>
            </c:strRef>
          </c:tx>
          <c:spPr>
            <a:ln w="63500">
              <a:solidFill>
                <a:srgbClr val="FF0000"/>
              </a:solidFill>
            </a:ln>
          </c:spPr>
          <c:marker>
            <c:symbol val="square"/>
            <c:size val="8"/>
            <c:spPr>
              <a:solidFill>
                <a:srgbClr val="FF0000"/>
              </a:solidFill>
            </c:spPr>
          </c:marker>
          <c:cat>
            <c:strRef>
              <c:f>Lapas1!$A$51:$A$59</c:f>
              <c:strCache>
                <c:ptCount val="9"/>
                <c:pt idx="0">
                  <c:v>Lietuvių k.</c:v>
                </c:pt>
                <c:pt idx="1">
                  <c:v>Anglų k.</c:v>
                </c:pt>
                <c:pt idx="2">
                  <c:v>Istorija</c:v>
                </c:pt>
                <c:pt idx="3">
                  <c:v>Matematika</c:v>
                </c:pt>
                <c:pt idx="4">
                  <c:v>Informacinės tech.</c:v>
                </c:pt>
                <c:pt idx="5">
                  <c:v>Fizika</c:v>
                </c:pt>
                <c:pt idx="6">
                  <c:v>Biologija</c:v>
                </c:pt>
                <c:pt idx="7">
                  <c:v>Chemija</c:v>
                </c:pt>
                <c:pt idx="8">
                  <c:v>Geografija</c:v>
                </c:pt>
              </c:strCache>
            </c:strRef>
          </c:cat>
          <c:val>
            <c:numRef>
              <c:f>Lapas1!$C$51:$C$59</c:f>
              <c:numCache>
                <c:formatCode>0%</c:formatCode>
                <c:ptCount val="9"/>
                <c:pt idx="0">
                  <c:v>0.13469999999999999</c:v>
                </c:pt>
                <c:pt idx="1">
                  <c:v>0.4052</c:v>
                </c:pt>
                <c:pt idx="2">
                  <c:v>9.2299999999999993E-2</c:v>
                </c:pt>
                <c:pt idx="3">
                  <c:v>0.1139</c:v>
                </c:pt>
                <c:pt idx="4">
                  <c:v>0.3906</c:v>
                </c:pt>
                <c:pt idx="5">
                  <c:v>0.11700000000000001</c:v>
                </c:pt>
                <c:pt idx="6">
                  <c:v>0.18640000000000001</c:v>
                </c:pt>
                <c:pt idx="7">
                  <c:v>0.37859999999999999</c:v>
                </c:pt>
                <c:pt idx="8">
                  <c:v>0.1176</c:v>
                </c:pt>
              </c:numCache>
            </c:numRef>
          </c:val>
          <c:extLst>
            <c:ext xmlns:c16="http://schemas.microsoft.com/office/drawing/2014/chart" uri="{C3380CC4-5D6E-409C-BE32-E72D297353CC}">
              <c16:uniqueId val="{00000001-174C-4085-AB24-1BBE82559DE6}"/>
            </c:ext>
          </c:extLst>
        </c:ser>
        <c:dLbls>
          <c:showLegendKey val="0"/>
          <c:showVal val="0"/>
          <c:showCatName val="0"/>
          <c:showSerName val="0"/>
          <c:showPercent val="0"/>
          <c:showBubbleSize val="0"/>
        </c:dLbls>
        <c:axId val="75967872"/>
        <c:axId val="75982720"/>
      </c:radarChart>
      <c:catAx>
        <c:axId val="75967872"/>
        <c:scaling>
          <c:orientation val="minMax"/>
        </c:scaling>
        <c:delete val="0"/>
        <c:axPos val="b"/>
        <c:majorGridlines/>
        <c:numFmt formatCode="General" sourceLinked="1"/>
        <c:majorTickMark val="out"/>
        <c:minorTickMark val="none"/>
        <c:tickLblPos val="nextTo"/>
        <c:txPr>
          <a:bodyPr/>
          <a:lstStyle/>
          <a:p>
            <a:pPr>
              <a:defRPr sz="1400" b="1"/>
            </a:pPr>
            <a:endParaRPr lang="lt-LT"/>
          </a:p>
        </c:txPr>
        <c:crossAx val="75982720"/>
        <c:crosses val="autoZero"/>
        <c:auto val="1"/>
        <c:lblAlgn val="ctr"/>
        <c:lblOffset val="100"/>
        <c:noMultiLvlLbl val="0"/>
      </c:catAx>
      <c:valAx>
        <c:axId val="75982720"/>
        <c:scaling>
          <c:orientation val="minMax"/>
          <c:max val="0.5"/>
          <c:min val="0"/>
        </c:scaling>
        <c:delete val="0"/>
        <c:axPos val="l"/>
        <c:majorGridlines/>
        <c:numFmt formatCode="0%" sourceLinked="1"/>
        <c:majorTickMark val="cross"/>
        <c:minorTickMark val="none"/>
        <c:tickLblPos val="nextTo"/>
        <c:txPr>
          <a:bodyPr/>
          <a:lstStyle/>
          <a:p>
            <a:pPr>
              <a:defRPr sz="1200" b="1"/>
            </a:pPr>
            <a:endParaRPr lang="lt-LT"/>
          </a:p>
        </c:txPr>
        <c:crossAx val="75967872"/>
        <c:crosses val="autoZero"/>
        <c:crossBetween val="between"/>
        <c:majorUnit val="0.1"/>
      </c:valAx>
    </c:plotArea>
    <c:legend>
      <c:legendPos val="t"/>
      <c:layout>
        <c:manualLayout>
          <c:xMode val="edge"/>
          <c:yMode val="edge"/>
          <c:x val="0.34192369275987317"/>
          <c:y val="6.1830357142857152E-2"/>
          <c:w val="0.37466831650622506"/>
          <c:h val="4.3571267877229633E-2"/>
        </c:manualLayout>
      </c:layout>
      <c:overlay val="0"/>
      <c:txPr>
        <a:bodyPr/>
        <a:lstStyle/>
        <a:p>
          <a:pPr>
            <a:defRPr sz="1400" b="1"/>
          </a:pPr>
          <a:endParaRPr lang="lt-LT"/>
        </a:p>
      </c:txPr>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lt-LT"/>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86149051544865E-2"/>
          <c:y val="0.13448882095386619"/>
          <c:w val="0.50419335013866162"/>
          <c:h val="0.73491626139203559"/>
        </c:manualLayout>
      </c:layout>
      <c:radarChart>
        <c:radarStyle val="marker"/>
        <c:varyColors val="0"/>
        <c:ser>
          <c:idx val="0"/>
          <c:order val="0"/>
          <c:tx>
            <c:strRef>
              <c:f>'[VBE_ Lyginamoji_2019.xlsx]Lapas2'!$C$4</c:f>
              <c:strCache>
                <c:ptCount val="1"/>
                <c:pt idx="0">
                  <c:v>Vilniaus m.</c:v>
                </c:pt>
              </c:strCache>
            </c:strRef>
          </c:tx>
          <c:spPr>
            <a:ln w="28575">
              <a:solidFill>
                <a:srgbClr val="00B0F0"/>
              </a:solidFill>
              <a:prstDash val="solid"/>
            </a:ln>
          </c:spPr>
          <c:marker>
            <c:symbol val="circle"/>
            <c:size val="7"/>
            <c:spPr>
              <a:solidFill>
                <a:srgbClr val="00B0F0"/>
              </a:solidFill>
              <a:ln w="28575">
                <a:solidFill>
                  <a:srgbClr val="00B0F0"/>
                </a:solidFill>
              </a:ln>
            </c:spPr>
          </c:marker>
          <c:cat>
            <c:strRef>
              <c:f>'[VBE_ Lyginamoji_2019.xlsx]Lapas2'!$B$5:$B$13</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'[VBE_ Lyginamoji_2019.xlsx]Lapas2'!$C$5:$C$13</c:f>
              <c:numCache>
                <c:formatCode>0.0%</c:formatCode>
                <c:ptCount val="9"/>
                <c:pt idx="0">
                  <c:v>9.4899999999999998E-2</c:v>
                </c:pt>
                <c:pt idx="1">
                  <c:v>0.1285</c:v>
                </c:pt>
                <c:pt idx="2">
                  <c:v>1.013E-2</c:v>
                </c:pt>
                <c:pt idx="3">
                  <c:v>1.359E-2</c:v>
                </c:pt>
                <c:pt idx="4">
                  <c:v>2.5000000000000001E-2</c:v>
                </c:pt>
                <c:pt idx="5">
                  <c:v>1.7389999999999999E-2</c:v>
                </c:pt>
                <c:pt idx="6">
                  <c:v>3.066E-2</c:v>
                </c:pt>
                <c:pt idx="7">
                  <c:v>1.486E-2</c:v>
                </c:pt>
                <c:pt idx="8">
                  <c:v>1.0309E-2</c:v>
                </c:pt>
              </c:numCache>
            </c:numRef>
          </c:val>
          <c:extLst>
            <c:ext xmlns:c16="http://schemas.microsoft.com/office/drawing/2014/chart" uri="{C3380CC4-5D6E-409C-BE32-E72D297353CC}">
              <c16:uniqueId val="{00000000-A647-48DA-81F9-7AC1AD8ED8BD}"/>
            </c:ext>
          </c:extLst>
        </c:ser>
        <c:ser>
          <c:idx val="1"/>
          <c:order val="1"/>
          <c:tx>
            <c:strRef>
              <c:f>'[VBE_ Lyginamoji_2019.xlsx]Lapas2'!$D$4</c:f>
              <c:strCache>
                <c:ptCount val="1"/>
                <c:pt idx="0">
                  <c:v>Šiaulių m. </c:v>
                </c:pt>
              </c:strCache>
            </c:strRef>
          </c:tx>
          <c:spPr>
            <a:ln w="19050" cap="sq" cmpd="dbl">
              <a:solidFill>
                <a:srgbClr val="7030A0"/>
              </a:solidFill>
              <a:prstDash val="lgDash"/>
              <a:bevel/>
            </a:ln>
          </c:spPr>
          <c:marker>
            <c:symbol val="square"/>
            <c:size val="8"/>
            <c:spPr>
              <a:solidFill>
                <a:srgbClr val="7030A0"/>
              </a:solidFill>
              <a:ln w="19050">
                <a:solidFill>
                  <a:srgbClr val="7030A0"/>
                </a:solidFill>
                <a:prstDash val="lgDash"/>
              </a:ln>
            </c:spPr>
          </c:marker>
          <c:cat>
            <c:strRef>
              <c:f>'[VBE_ Lyginamoji_2019.xlsx]Lapas2'!$B$5:$B$13</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'[VBE_ Lyginamoji_2019.xlsx]Lapas2'!$D$5:$D$13</c:f>
              <c:numCache>
                <c:formatCode>0.0%</c:formatCode>
                <c:ptCount val="9"/>
                <c:pt idx="0">
                  <c:v>8.5999999999999993E-2</c:v>
                </c:pt>
                <c:pt idx="1">
                  <c:v>0.14000000000000001</c:v>
                </c:pt>
                <c:pt idx="2">
                  <c:v>5.1000000000000004E-3</c:v>
                </c:pt>
                <c:pt idx="3">
                  <c:v>1.315E-2</c:v>
                </c:pt>
                <c:pt idx="4">
                  <c:v>2.12E-2</c:v>
                </c:pt>
                <c:pt idx="5">
                  <c:v>1.8859999999999998E-2</c:v>
                </c:pt>
                <c:pt idx="6">
                  <c:v>3.1579999999999997E-2</c:v>
                </c:pt>
                <c:pt idx="7">
                  <c:v>3.5397999999999999E-2</c:v>
                </c:pt>
                <c:pt idx="8">
                  <c:v>0</c:v>
                </c:pt>
              </c:numCache>
            </c:numRef>
          </c:val>
          <c:extLst>
            <c:ext xmlns:c16="http://schemas.microsoft.com/office/drawing/2014/chart" uri="{C3380CC4-5D6E-409C-BE32-E72D297353CC}">
              <c16:uniqueId val="{00000001-A647-48DA-81F9-7AC1AD8ED8BD}"/>
            </c:ext>
          </c:extLst>
        </c:ser>
        <c:ser>
          <c:idx val="2"/>
          <c:order val="2"/>
          <c:tx>
            <c:strRef>
              <c:f>'[VBE_ Lyginamoji_2019.xlsx]Lapas2'!$E$4</c:f>
              <c:strCache>
                <c:ptCount val="1"/>
                <c:pt idx="0">
                  <c:v>Panevėžio m.</c:v>
                </c:pt>
              </c:strCache>
            </c:strRef>
          </c:tx>
          <c:spPr>
            <a:ln>
              <a:solidFill>
                <a:srgbClr val="0070C0"/>
              </a:solidFill>
            </a:ln>
          </c:spPr>
          <c:marker>
            <c:spPr>
              <a:ln>
                <a:solidFill>
                  <a:srgbClr val="0070C0"/>
                </a:solidFill>
              </a:ln>
            </c:spPr>
          </c:marker>
          <c:cat>
            <c:strRef>
              <c:f>'[VBE_ Lyginamoji_2019.xlsx]Lapas2'!$B$5:$B$13</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'[VBE_ Lyginamoji_2019.xlsx]Lapas2'!$E$5:$E$13</c:f>
              <c:numCache>
                <c:formatCode>0.0%</c:formatCode>
                <c:ptCount val="9"/>
                <c:pt idx="0">
                  <c:v>0.11700000000000001</c:v>
                </c:pt>
                <c:pt idx="1">
                  <c:v>0.16719999999999999</c:v>
                </c:pt>
                <c:pt idx="2">
                  <c:v>2.3800000000000002E-3</c:v>
                </c:pt>
                <c:pt idx="3">
                  <c:v>1.487E-2</c:v>
                </c:pt>
                <c:pt idx="4">
                  <c:v>1.26E-2</c:v>
                </c:pt>
                <c:pt idx="5">
                  <c:v>0</c:v>
                </c:pt>
                <c:pt idx="6">
                  <c:v>1.4800000000000001E-2</c:v>
                </c:pt>
                <c:pt idx="7">
                  <c:v>2.3429999999999999E-2</c:v>
                </c:pt>
                <c:pt idx="8">
                  <c:v>1.8499999999999999E-2</c:v>
                </c:pt>
              </c:numCache>
            </c:numRef>
          </c:val>
          <c:extLst>
            <c:ext xmlns:c16="http://schemas.microsoft.com/office/drawing/2014/chart" uri="{C3380CC4-5D6E-409C-BE32-E72D297353CC}">
              <c16:uniqueId val="{00000002-A647-48DA-81F9-7AC1AD8ED8BD}"/>
            </c:ext>
          </c:extLst>
        </c:ser>
        <c:ser>
          <c:idx val="3"/>
          <c:order val="3"/>
          <c:tx>
            <c:strRef>
              <c:f>'[VBE_ Lyginamoji_2019.xlsx]Lapas2'!$F$4</c:f>
              <c:strCache>
                <c:ptCount val="1"/>
                <c:pt idx="0">
                  <c:v>Klaipėdos m.</c:v>
                </c:pt>
              </c:strCache>
            </c:strRef>
          </c:tx>
          <c:spPr>
            <a:ln>
              <a:solidFill>
                <a:srgbClr val="FFC000"/>
              </a:solidFill>
            </a:ln>
          </c:spPr>
          <c:marker>
            <c:spPr>
              <a:ln>
                <a:solidFill>
                  <a:srgbClr val="FFC000"/>
                </a:solidFill>
              </a:ln>
            </c:spPr>
          </c:marker>
          <c:cat>
            <c:strRef>
              <c:f>'[VBE_ Lyginamoji_2019.xlsx]Lapas2'!$B$5:$B$13</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'[VBE_ Lyginamoji_2019.xlsx]Lapas2'!$F$5:$F$13</c:f>
              <c:numCache>
                <c:formatCode>0.0%</c:formatCode>
                <c:ptCount val="9"/>
                <c:pt idx="0">
                  <c:v>9.1800000000000007E-2</c:v>
                </c:pt>
                <c:pt idx="1">
                  <c:v>0.1837</c:v>
                </c:pt>
                <c:pt idx="2">
                  <c:v>1.8200000000000001E-2</c:v>
                </c:pt>
                <c:pt idx="3">
                  <c:v>3.8999999999999998E-3</c:v>
                </c:pt>
                <c:pt idx="4">
                  <c:v>2.3300000000000001E-2</c:v>
                </c:pt>
                <c:pt idx="5">
                  <c:v>6.4350000000000004E-2</c:v>
                </c:pt>
                <c:pt idx="6">
                  <c:v>1.7999999999999999E-2</c:v>
                </c:pt>
                <c:pt idx="7">
                  <c:v>1.538E-2</c:v>
                </c:pt>
                <c:pt idx="8">
                  <c:v>1.754E-2</c:v>
                </c:pt>
              </c:numCache>
            </c:numRef>
          </c:val>
          <c:extLst>
            <c:ext xmlns:c16="http://schemas.microsoft.com/office/drawing/2014/chart" uri="{C3380CC4-5D6E-409C-BE32-E72D297353CC}">
              <c16:uniqueId val="{00000003-A647-48DA-81F9-7AC1AD8ED8BD}"/>
            </c:ext>
          </c:extLst>
        </c:ser>
        <c:ser>
          <c:idx val="4"/>
          <c:order val="4"/>
          <c:tx>
            <c:strRef>
              <c:f>'[VBE_ Lyginamoji_2019.xlsx]Lapas2'!$G$4</c:f>
              <c:strCache>
                <c:ptCount val="1"/>
                <c:pt idx="0">
                  <c:v>Kauno m.</c:v>
                </c:pt>
              </c:strCache>
            </c:strRef>
          </c:tx>
          <c:spPr>
            <a:ln w="28575">
              <a:solidFill>
                <a:srgbClr val="FF0000"/>
              </a:solidFill>
              <a:prstDash val="dash"/>
            </a:ln>
          </c:spPr>
          <c:marker>
            <c:spPr>
              <a:ln w="28575">
                <a:solidFill>
                  <a:srgbClr val="FF0000"/>
                </a:solidFill>
                <a:prstDash val="dash"/>
              </a:ln>
            </c:spPr>
          </c:marker>
          <c:cat>
            <c:strRef>
              <c:f>'[VBE_ Lyginamoji_2019.xlsx]Lapas2'!$B$5:$B$13</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'[VBE_ Lyginamoji_2019.xlsx]Lapas2'!$G$5:$G$13</c:f>
              <c:numCache>
                <c:formatCode>0.0%</c:formatCode>
                <c:ptCount val="9"/>
                <c:pt idx="0">
                  <c:v>7.2999999999999995E-2</c:v>
                </c:pt>
                <c:pt idx="1">
                  <c:v>9.1300000000000006E-2</c:v>
                </c:pt>
                <c:pt idx="2">
                  <c:v>1.1999999999999999E-3</c:v>
                </c:pt>
                <c:pt idx="3">
                  <c:v>1.251E-2</c:v>
                </c:pt>
                <c:pt idx="4">
                  <c:v>9.0900000000000009E-3</c:v>
                </c:pt>
                <c:pt idx="5">
                  <c:v>2.5999999999999999E-2</c:v>
                </c:pt>
                <c:pt idx="6">
                  <c:v>2.0199999999999999E-2</c:v>
                </c:pt>
                <c:pt idx="7">
                  <c:v>4.5280000000000001E-2</c:v>
                </c:pt>
                <c:pt idx="8">
                  <c:v>2.1399999999999999E-2</c:v>
                </c:pt>
              </c:numCache>
            </c:numRef>
          </c:val>
          <c:extLst>
            <c:ext xmlns:c16="http://schemas.microsoft.com/office/drawing/2014/chart" uri="{C3380CC4-5D6E-409C-BE32-E72D297353CC}">
              <c16:uniqueId val="{00000004-A647-48DA-81F9-7AC1AD8ED8BD}"/>
            </c:ext>
          </c:extLst>
        </c:ser>
        <c:ser>
          <c:idx val="5"/>
          <c:order val="5"/>
          <c:tx>
            <c:strRef>
              <c:f>'[VBE_ Lyginamoji_2019.xlsx]Lapas2'!$H$4</c:f>
              <c:strCache>
                <c:ptCount val="1"/>
                <c:pt idx="0">
                  <c:v>Lietuva</c:v>
                </c:pt>
              </c:strCache>
            </c:strRef>
          </c:tx>
          <c:spPr>
            <a:ln w="28575">
              <a:solidFill>
                <a:srgbClr val="00B050"/>
              </a:solidFill>
              <a:prstDash val="dash"/>
            </a:ln>
          </c:spPr>
          <c:marker>
            <c:spPr>
              <a:solidFill>
                <a:srgbClr val="00B050"/>
              </a:solidFill>
              <a:ln w="28575">
                <a:solidFill>
                  <a:srgbClr val="00B050"/>
                </a:solidFill>
                <a:prstDash val="dash"/>
              </a:ln>
            </c:spPr>
          </c:marker>
          <c:cat>
            <c:strRef>
              <c:f>'[VBE_ Lyginamoji_2019.xlsx]Lapas2'!$B$5:$B$13</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'[VBE_ Lyginamoji_2019.xlsx]Lapas2'!$H$5:$H$13</c:f>
              <c:numCache>
                <c:formatCode>0.0%</c:formatCode>
                <c:ptCount val="9"/>
                <c:pt idx="0">
                  <c:v>9.06E-2</c:v>
                </c:pt>
                <c:pt idx="1">
                  <c:v>0.17469999999999999</c:v>
                </c:pt>
                <c:pt idx="2">
                  <c:v>1.125E-2</c:v>
                </c:pt>
                <c:pt idx="3">
                  <c:v>2.0459999999999999E-2</c:v>
                </c:pt>
                <c:pt idx="4">
                  <c:v>2.3E-2</c:v>
                </c:pt>
                <c:pt idx="5">
                  <c:v>3.4880000000000001E-2</c:v>
                </c:pt>
                <c:pt idx="6">
                  <c:v>3.1199999999999999E-2</c:v>
                </c:pt>
                <c:pt idx="7">
                  <c:v>3.0328999999999998E-2</c:v>
                </c:pt>
                <c:pt idx="8">
                  <c:v>1.9E-2</c:v>
                </c:pt>
              </c:numCache>
            </c:numRef>
          </c:val>
          <c:extLst>
            <c:ext xmlns:c16="http://schemas.microsoft.com/office/drawing/2014/chart" uri="{C3380CC4-5D6E-409C-BE32-E72D297353CC}">
              <c16:uniqueId val="{00000005-A647-48DA-81F9-7AC1AD8ED8BD}"/>
            </c:ext>
          </c:extLst>
        </c:ser>
        <c:dLbls>
          <c:showLegendKey val="0"/>
          <c:showVal val="0"/>
          <c:showCatName val="0"/>
          <c:showSerName val="0"/>
          <c:showPercent val="0"/>
          <c:showBubbleSize val="0"/>
        </c:dLbls>
        <c:axId val="75967872"/>
        <c:axId val="75982720"/>
      </c:radarChart>
      <c:catAx>
        <c:axId val="75967872"/>
        <c:scaling>
          <c:orientation val="minMax"/>
        </c:scaling>
        <c:delete val="0"/>
        <c:axPos val="b"/>
        <c:majorGridlines/>
        <c:numFmt formatCode="General" sourceLinked="1"/>
        <c:majorTickMark val="out"/>
        <c:minorTickMark val="none"/>
        <c:tickLblPos val="nextTo"/>
        <c:txPr>
          <a:bodyPr/>
          <a:lstStyle/>
          <a:p>
            <a:pPr>
              <a:defRPr sz="1100" b="1"/>
            </a:pPr>
            <a:endParaRPr lang="lt-LT"/>
          </a:p>
        </c:txPr>
        <c:crossAx val="75982720"/>
        <c:crosses val="autoZero"/>
        <c:auto val="1"/>
        <c:lblAlgn val="ctr"/>
        <c:lblOffset val="100"/>
        <c:noMultiLvlLbl val="0"/>
      </c:catAx>
      <c:valAx>
        <c:axId val="75982720"/>
        <c:scaling>
          <c:orientation val="minMax"/>
          <c:max val="0.2"/>
          <c:min val="0"/>
        </c:scaling>
        <c:delete val="0"/>
        <c:axPos val="l"/>
        <c:majorGridlines/>
        <c:numFmt formatCode="0.0%" sourceLinked="1"/>
        <c:majorTickMark val="cross"/>
        <c:minorTickMark val="none"/>
        <c:tickLblPos val="nextTo"/>
        <c:crossAx val="75967872"/>
        <c:crosses val="autoZero"/>
        <c:crossBetween val="between"/>
        <c:majorUnit val="2.0000000000000004E-2"/>
      </c:valAx>
    </c:plotArea>
    <c:legend>
      <c:legendPos val="t"/>
      <c:layout>
        <c:manualLayout>
          <c:xMode val="edge"/>
          <c:yMode val="edge"/>
          <c:x val="0.7900361782465759"/>
          <c:y val="1.0375256211467667E-3"/>
          <c:w val="0.20996382175342407"/>
          <c:h val="0.41444284580706481"/>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lt-LT"/>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24309077260917"/>
          <c:y val="0.13762111588033948"/>
          <c:w val="0.55232864408910509"/>
          <c:h val="0.80058162729658788"/>
        </c:manualLayout>
      </c:layout>
      <c:radarChart>
        <c:radarStyle val="marker"/>
        <c:varyColors val="0"/>
        <c:ser>
          <c:idx val="0"/>
          <c:order val="0"/>
          <c:tx>
            <c:strRef>
              <c:f>Lapas2!$C$27</c:f>
              <c:strCache>
                <c:ptCount val="1"/>
                <c:pt idx="0">
                  <c:v>Vilniaus m.</c:v>
                </c:pt>
              </c:strCache>
            </c:strRef>
          </c:tx>
          <c:spPr>
            <a:ln w="28575">
              <a:solidFill>
                <a:srgbClr val="00B0F0"/>
              </a:solidFill>
              <a:prstDash val="solid"/>
            </a:ln>
          </c:spPr>
          <c:marker>
            <c:symbol val="circle"/>
            <c:size val="7"/>
            <c:spPr>
              <a:solidFill>
                <a:srgbClr val="00B0F0"/>
              </a:solidFill>
              <a:ln w="28575">
                <a:solidFill>
                  <a:srgbClr val="00B0F0"/>
                </a:solidFill>
              </a:ln>
            </c:spPr>
          </c:marker>
          <c:cat>
            <c:strRef>
              <c:f>Lapas2!$B$28:$B$36</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Lapas2!$C$28:$C$36</c:f>
              <c:numCache>
                <c:formatCode>0.0%</c:formatCode>
                <c:ptCount val="9"/>
                <c:pt idx="0">
                  <c:v>0.60509999999999997</c:v>
                </c:pt>
                <c:pt idx="1">
                  <c:v>0.49030000000000001</c:v>
                </c:pt>
                <c:pt idx="2">
                  <c:v>0.71179999999999999</c:v>
                </c:pt>
                <c:pt idx="3">
                  <c:v>0.88719999999999999</c:v>
                </c:pt>
                <c:pt idx="4">
                  <c:v>0.74919999999999998</c:v>
                </c:pt>
                <c:pt idx="5">
                  <c:v>0.60870000000000002</c:v>
                </c:pt>
                <c:pt idx="6">
                  <c:v>0.63890000000000002</c:v>
                </c:pt>
                <c:pt idx="7">
                  <c:v>0.78979999999999995</c:v>
                </c:pt>
                <c:pt idx="8">
                  <c:v>0.83160000000000001</c:v>
                </c:pt>
              </c:numCache>
            </c:numRef>
          </c:val>
          <c:extLst>
            <c:ext xmlns:c16="http://schemas.microsoft.com/office/drawing/2014/chart" uri="{C3380CC4-5D6E-409C-BE32-E72D297353CC}">
              <c16:uniqueId val="{00000000-07CB-495F-8813-EA935D804960}"/>
            </c:ext>
          </c:extLst>
        </c:ser>
        <c:ser>
          <c:idx val="1"/>
          <c:order val="1"/>
          <c:tx>
            <c:strRef>
              <c:f>Lapas2!$D$27</c:f>
              <c:strCache>
                <c:ptCount val="1"/>
                <c:pt idx="0">
                  <c:v>Šiaulių m. </c:v>
                </c:pt>
              </c:strCache>
            </c:strRef>
          </c:tx>
          <c:spPr>
            <a:ln w="19050">
              <a:solidFill>
                <a:srgbClr val="7030A0"/>
              </a:solidFill>
            </a:ln>
          </c:spPr>
          <c:marker>
            <c:symbol val="square"/>
            <c:size val="8"/>
            <c:spPr>
              <a:solidFill>
                <a:srgbClr val="7030A0"/>
              </a:solidFill>
              <a:ln w="19050">
                <a:solidFill>
                  <a:srgbClr val="7030A0"/>
                </a:solidFill>
              </a:ln>
            </c:spPr>
          </c:marker>
          <c:cat>
            <c:strRef>
              <c:f>Lapas2!$B$28:$B$36</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Lapas2!$D$28:$D$36</c:f>
              <c:numCache>
                <c:formatCode>0.0%</c:formatCode>
                <c:ptCount val="9"/>
                <c:pt idx="0">
                  <c:v>0.61819999999999997</c:v>
                </c:pt>
                <c:pt idx="1">
                  <c:v>0.37640000000000001</c:v>
                </c:pt>
                <c:pt idx="2">
                  <c:v>0.64890000000000003</c:v>
                </c:pt>
                <c:pt idx="3">
                  <c:v>0.85199999999999998</c:v>
                </c:pt>
                <c:pt idx="4">
                  <c:v>0.72460000000000002</c:v>
                </c:pt>
                <c:pt idx="5">
                  <c:v>0.58489999999999998</c:v>
                </c:pt>
                <c:pt idx="6">
                  <c:v>0.63149999999999995</c:v>
                </c:pt>
                <c:pt idx="7">
                  <c:v>0.68140000000000001</c:v>
                </c:pt>
                <c:pt idx="8">
                  <c:v>0.93640000000000001</c:v>
                </c:pt>
              </c:numCache>
            </c:numRef>
          </c:val>
          <c:extLst>
            <c:ext xmlns:c16="http://schemas.microsoft.com/office/drawing/2014/chart" uri="{C3380CC4-5D6E-409C-BE32-E72D297353CC}">
              <c16:uniqueId val="{00000001-07CB-495F-8813-EA935D804960}"/>
            </c:ext>
          </c:extLst>
        </c:ser>
        <c:ser>
          <c:idx val="2"/>
          <c:order val="2"/>
          <c:tx>
            <c:strRef>
              <c:f>Lapas2!$E$27</c:f>
              <c:strCache>
                <c:ptCount val="1"/>
                <c:pt idx="0">
                  <c:v>Panevėžio m.</c:v>
                </c:pt>
              </c:strCache>
            </c:strRef>
          </c:tx>
          <c:spPr>
            <a:ln>
              <a:solidFill>
                <a:srgbClr val="0070C0"/>
              </a:solidFill>
            </a:ln>
          </c:spPr>
          <c:marker>
            <c:spPr>
              <a:ln>
                <a:solidFill>
                  <a:srgbClr val="0070C0"/>
                </a:solidFill>
              </a:ln>
            </c:spPr>
          </c:marker>
          <c:cat>
            <c:strRef>
              <c:f>Lapas2!$B$28:$B$36</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Lapas2!$E$28:$E$36</c:f>
              <c:numCache>
                <c:formatCode>0.0%</c:formatCode>
                <c:ptCount val="9"/>
                <c:pt idx="0">
                  <c:v>0.502</c:v>
                </c:pt>
                <c:pt idx="1">
                  <c:v>0.35970000000000002</c:v>
                </c:pt>
                <c:pt idx="2">
                  <c:v>0.57279999999999998</c:v>
                </c:pt>
                <c:pt idx="3">
                  <c:v>0.79979999999999996</c:v>
                </c:pt>
                <c:pt idx="4">
                  <c:v>0.61339999999999995</c:v>
                </c:pt>
                <c:pt idx="5">
                  <c:v>0.46</c:v>
                </c:pt>
                <c:pt idx="6">
                  <c:v>0.5111</c:v>
                </c:pt>
                <c:pt idx="7">
                  <c:v>0.57040000000000002</c:v>
                </c:pt>
                <c:pt idx="8">
                  <c:v>0.81479999999999997</c:v>
                </c:pt>
              </c:numCache>
            </c:numRef>
          </c:val>
          <c:extLst>
            <c:ext xmlns:c16="http://schemas.microsoft.com/office/drawing/2014/chart" uri="{C3380CC4-5D6E-409C-BE32-E72D297353CC}">
              <c16:uniqueId val="{00000002-07CB-495F-8813-EA935D804960}"/>
            </c:ext>
          </c:extLst>
        </c:ser>
        <c:ser>
          <c:idx val="3"/>
          <c:order val="3"/>
          <c:tx>
            <c:strRef>
              <c:f>Lapas2!$F$27</c:f>
              <c:strCache>
                <c:ptCount val="1"/>
                <c:pt idx="0">
                  <c:v>Klaipėdos m.</c:v>
                </c:pt>
              </c:strCache>
            </c:strRef>
          </c:tx>
          <c:spPr>
            <a:ln>
              <a:solidFill>
                <a:srgbClr val="FFC000"/>
              </a:solidFill>
            </a:ln>
          </c:spPr>
          <c:marker>
            <c:spPr>
              <a:ln>
                <a:solidFill>
                  <a:srgbClr val="FFC000"/>
                </a:solidFill>
              </a:ln>
            </c:spPr>
          </c:marker>
          <c:cat>
            <c:strRef>
              <c:f>Lapas2!$B$28:$B$36</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Lapas2!$F$28:$F$36</c:f>
              <c:numCache>
                <c:formatCode>0.0%</c:formatCode>
                <c:ptCount val="9"/>
                <c:pt idx="0">
                  <c:v>0.59130000000000005</c:v>
                </c:pt>
                <c:pt idx="1">
                  <c:v>0.36959999999999998</c:v>
                </c:pt>
                <c:pt idx="2">
                  <c:v>0.65890000000000004</c:v>
                </c:pt>
                <c:pt idx="3">
                  <c:v>0.89429999999999998</c:v>
                </c:pt>
                <c:pt idx="4">
                  <c:v>0.61</c:v>
                </c:pt>
                <c:pt idx="5">
                  <c:v>0.55940000000000001</c:v>
                </c:pt>
                <c:pt idx="6">
                  <c:v>0.70269999999999999</c:v>
                </c:pt>
                <c:pt idx="7">
                  <c:v>0.67689999999999995</c:v>
                </c:pt>
                <c:pt idx="8">
                  <c:v>0.75439999999999996</c:v>
                </c:pt>
              </c:numCache>
            </c:numRef>
          </c:val>
          <c:extLst>
            <c:ext xmlns:c16="http://schemas.microsoft.com/office/drawing/2014/chart" uri="{C3380CC4-5D6E-409C-BE32-E72D297353CC}">
              <c16:uniqueId val="{00000003-07CB-495F-8813-EA935D804960}"/>
            </c:ext>
          </c:extLst>
        </c:ser>
        <c:ser>
          <c:idx val="4"/>
          <c:order val="4"/>
          <c:tx>
            <c:strRef>
              <c:f>Lapas2!$G$27</c:f>
              <c:strCache>
                <c:ptCount val="1"/>
                <c:pt idx="0">
                  <c:v>Kauno m.</c:v>
                </c:pt>
              </c:strCache>
            </c:strRef>
          </c:tx>
          <c:spPr>
            <a:ln>
              <a:solidFill>
                <a:srgbClr val="FF0000"/>
              </a:solidFill>
              <a:prstDash val="lgDash"/>
            </a:ln>
          </c:spPr>
          <c:marker>
            <c:spPr>
              <a:ln>
                <a:solidFill>
                  <a:srgbClr val="FF0000"/>
                </a:solidFill>
                <a:prstDash val="lgDash"/>
              </a:ln>
            </c:spPr>
          </c:marker>
          <c:cat>
            <c:strRef>
              <c:f>Lapas2!$B$28:$B$36</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Lapas2!$G$28:$G$36</c:f>
              <c:numCache>
                <c:formatCode>0.0%</c:formatCode>
                <c:ptCount val="9"/>
                <c:pt idx="0">
                  <c:v>0.61280000000000001</c:v>
                </c:pt>
                <c:pt idx="1">
                  <c:v>0.50719999999999998</c:v>
                </c:pt>
                <c:pt idx="2">
                  <c:v>0.7278</c:v>
                </c:pt>
                <c:pt idx="3">
                  <c:v>0.87290000000000001</c:v>
                </c:pt>
                <c:pt idx="4">
                  <c:v>0.7137</c:v>
                </c:pt>
                <c:pt idx="5">
                  <c:v>0.64049999999999996</c:v>
                </c:pt>
                <c:pt idx="6">
                  <c:v>0.74409999999999998</c:v>
                </c:pt>
                <c:pt idx="7">
                  <c:v>0.68300000000000005</c:v>
                </c:pt>
                <c:pt idx="8">
                  <c:v>0.8286</c:v>
                </c:pt>
              </c:numCache>
            </c:numRef>
          </c:val>
          <c:extLst>
            <c:ext xmlns:c16="http://schemas.microsoft.com/office/drawing/2014/chart" uri="{C3380CC4-5D6E-409C-BE32-E72D297353CC}">
              <c16:uniqueId val="{00000004-07CB-495F-8813-EA935D804960}"/>
            </c:ext>
          </c:extLst>
        </c:ser>
        <c:ser>
          <c:idx val="5"/>
          <c:order val="5"/>
          <c:tx>
            <c:strRef>
              <c:f>Lapas2!$H$27</c:f>
              <c:strCache>
                <c:ptCount val="1"/>
                <c:pt idx="0">
                  <c:v>Lietuva</c:v>
                </c:pt>
              </c:strCache>
            </c:strRef>
          </c:tx>
          <c:spPr>
            <a:ln w="38100">
              <a:solidFill>
                <a:srgbClr val="00B050"/>
              </a:solidFill>
              <a:prstDash val="lgDash"/>
            </a:ln>
          </c:spPr>
          <c:marker>
            <c:spPr>
              <a:solidFill>
                <a:srgbClr val="00B050"/>
              </a:solidFill>
              <a:ln w="38100">
                <a:solidFill>
                  <a:srgbClr val="00B050"/>
                </a:solidFill>
                <a:prstDash val="lgDash"/>
              </a:ln>
            </c:spPr>
          </c:marker>
          <c:cat>
            <c:strRef>
              <c:f>Lapas2!$B$28:$B$36</c:f>
              <c:strCache>
                <c:ptCount val="9"/>
                <c:pt idx="0">
                  <c:v>Lietuvių</c:v>
                </c:pt>
                <c:pt idx="1">
                  <c:v>Matematika</c:v>
                </c:pt>
                <c:pt idx="2">
                  <c:v>Istorija</c:v>
                </c:pt>
                <c:pt idx="3">
                  <c:v>Anglų</c:v>
                </c:pt>
                <c:pt idx="4">
                  <c:v>Biologija</c:v>
                </c:pt>
                <c:pt idx="5">
                  <c:v>Geografija</c:v>
                </c:pt>
                <c:pt idx="6">
                  <c:v>Informatika</c:v>
                </c:pt>
                <c:pt idx="7">
                  <c:v>Fizika</c:v>
                </c:pt>
                <c:pt idx="8">
                  <c:v>Chemija</c:v>
                </c:pt>
              </c:strCache>
            </c:strRef>
          </c:cat>
          <c:val>
            <c:numRef>
              <c:f>Lapas2!$H$28:$H$36</c:f>
              <c:numCache>
                <c:formatCode>0.0%</c:formatCode>
                <c:ptCount val="9"/>
                <c:pt idx="0">
                  <c:v>0.58289999999999997</c:v>
                </c:pt>
                <c:pt idx="1">
                  <c:v>0.37609999999999999</c:v>
                </c:pt>
                <c:pt idx="2">
                  <c:v>0.63239999999999996</c:v>
                </c:pt>
                <c:pt idx="3">
                  <c:v>0.82430000000000003</c:v>
                </c:pt>
                <c:pt idx="4">
                  <c:v>0.64080000000000004</c:v>
                </c:pt>
                <c:pt idx="5">
                  <c:v>0.5484</c:v>
                </c:pt>
                <c:pt idx="6">
                  <c:v>0.60680000000000001</c:v>
                </c:pt>
                <c:pt idx="7">
                  <c:v>0.61770000000000003</c:v>
                </c:pt>
                <c:pt idx="8">
                  <c:v>0.73370000000000002</c:v>
                </c:pt>
              </c:numCache>
            </c:numRef>
          </c:val>
          <c:extLst>
            <c:ext xmlns:c16="http://schemas.microsoft.com/office/drawing/2014/chart" uri="{C3380CC4-5D6E-409C-BE32-E72D297353CC}">
              <c16:uniqueId val="{00000005-07CB-495F-8813-EA935D804960}"/>
            </c:ext>
          </c:extLst>
        </c:ser>
        <c:dLbls>
          <c:showLegendKey val="0"/>
          <c:showVal val="0"/>
          <c:showCatName val="0"/>
          <c:showSerName val="0"/>
          <c:showPercent val="0"/>
          <c:showBubbleSize val="0"/>
        </c:dLbls>
        <c:axId val="75967872"/>
        <c:axId val="75982720"/>
      </c:radarChart>
      <c:catAx>
        <c:axId val="75967872"/>
        <c:scaling>
          <c:orientation val="minMax"/>
        </c:scaling>
        <c:delete val="0"/>
        <c:axPos val="b"/>
        <c:majorGridlines/>
        <c:numFmt formatCode="General" sourceLinked="1"/>
        <c:majorTickMark val="out"/>
        <c:minorTickMark val="none"/>
        <c:tickLblPos val="nextTo"/>
        <c:txPr>
          <a:bodyPr/>
          <a:lstStyle/>
          <a:p>
            <a:pPr>
              <a:defRPr sz="1400" b="1"/>
            </a:pPr>
            <a:endParaRPr lang="lt-LT"/>
          </a:p>
        </c:txPr>
        <c:crossAx val="75982720"/>
        <c:crosses val="autoZero"/>
        <c:auto val="1"/>
        <c:lblAlgn val="ctr"/>
        <c:lblOffset val="100"/>
        <c:noMultiLvlLbl val="0"/>
      </c:catAx>
      <c:valAx>
        <c:axId val="75982720"/>
        <c:scaling>
          <c:orientation val="minMax"/>
          <c:max val="1"/>
          <c:min val="0"/>
        </c:scaling>
        <c:delete val="0"/>
        <c:axPos val="l"/>
        <c:majorGridlines/>
        <c:numFmt formatCode="0.0%" sourceLinked="1"/>
        <c:majorTickMark val="cross"/>
        <c:minorTickMark val="none"/>
        <c:tickLblPos val="nextTo"/>
        <c:txPr>
          <a:bodyPr/>
          <a:lstStyle/>
          <a:p>
            <a:pPr>
              <a:defRPr sz="1200" b="1"/>
            </a:pPr>
            <a:endParaRPr lang="lt-LT"/>
          </a:p>
        </c:txPr>
        <c:crossAx val="75967872"/>
        <c:crosses val="autoZero"/>
        <c:crossBetween val="between"/>
        <c:majorUnit val="0.2"/>
      </c:valAx>
    </c:plotArea>
    <c:legend>
      <c:legendPos val="t"/>
      <c:layout>
        <c:manualLayout>
          <c:xMode val="edge"/>
          <c:yMode val="edge"/>
          <c:x val="0.76112564625635659"/>
          <c:y val="6.1830357142857152E-2"/>
          <c:w val="0.23887435374364349"/>
          <c:h val="0.37590461192350955"/>
        </c:manualLayout>
      </c:layout>
      <c:overlay val="0"/>
      <c:txPr>
        <a:bodyPr/>
        <a:lstStyle/>
        <a:p>
          <a:pPr>
            <a:defRPr sz="1400" b="1"/>
          </a:pPr>
          <a:endParaRPr lang="lt-LT"/>
        </a:p>
      </c:txPr>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lt-LT"/>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40349123001922E-2"/>
          <c:y val="1.8193277670002478E-2"/>
          <c:w val="0.91564156126902074"/>
          <c:h val="0.91084281233709075"/>
        </c:manualLayout>
      </c:layout>
      <c:barChart>
        <c:barDir val="col"/>
        <c:grouping val="stacked"/>
        <c:varyColors val="0"/>
        <c:ser>
          <c:idx val="0"/>
          <c:order val="0"/>
          <c:spPr>
            <a:solidFill>
              <a:srgbClr val="FF9900"/>
            </a:solidFill>
            <a:ln w="25400">
              <a:noFill/>
            </a:ln>
          </c:spPr>
          <c:invertIfNegative val="0"/>
          <c:dLbls>
            <c:spPr>
              <a:noFill/>
              <a:ln w="25400">
                <a:noFill/>
              </a:ln>
            </c:spPr>
            <c:txPr>
              <a:bodyPr rot="0" vert="horz"/>
              <a:lstStyle/>
              <a:p>
                <a:pPr>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'[Mokiniu_Abiturientu skaicius_2011-2019_lyginamoji.xls]10 kl. mokinių sk.'!$B$4:$B$8</c:f>
              <c:strCache>
                <c:ptCount val="5"/>
                <c:pt idx="0">
                  <c:v>2015-2016 m. m.</c:v>
                </c:pt>
                <c:pt idx="1">
                  <c:v>2016-2017 m. m.</c:v>
                </c:pt>
                <c:pt idx="2">
                  <c:v>2017-2018 m. m.</c:v>
                </c:pt>
                <c:pt idx="3">
                  <c:v>2018-2019 m. m.</c:v>
                </c:pt>
                <c:pt idx="4">
                  <c:v>2019-2020 m. m.</c:v>
                </c:pt>
              </c:strCache>
            </c:strRef>
          </c:cat>
          <c:val>
            <c:numRef>
              <c:f>'[Mokiniu_Abiturientu skaicius_2011-2019_lyginamoji.xls]10 kl. mokinių sk.'!$C$4:$C$8</c:f>
              <c:numCache>
                <c:formatCode>General</c:formatCode>
                <c:ptCount val="5"/>
                <c:pt idx="0">
                  <c:v>2874</c:v>
                </c:pt>
                <c:pt idx="1">
                  <c:v>2571</c:v>
                </c:pt>
                <c:pt idx="2">
                  <c:v>2335</c:v>
                </c:pt>
                <c:pt idx="3">
                  <c:v>2336</c:v>
                </c:pt>
                <c:pt idx="4">
                  <c:v>2248</c:v>
                </c:pt>
              </c:numCache>
            </c:numRef>
          </c:val>
          <c:extLst>
            <c:ext xmlns:c16="http://schemas.microsoft.com/office/drawing/2014/chart" uri="{C3380CC4-5D6E-409C-BE32-E72D297353CC}">
              <c16:uniqueId val="{00000000-2D9D-40DA-89B7-0709EC407B8D}"/>
            </c:ext>
          </c:extLst>
        </c:ser>
        <c:dLbls>
          <c:showLegendKey val="0"/>
          <c:showVal val="0"/>
          <c:showCatName val="0"/>
          <c:showSerName val="0"/>
          <c:showPercent val="0"/>
          <c:showBubbleSize val="0"/>
        </c:dLbls>
        <c:gapWidth val="150"/>
        <c:overlap val="100"/>
        <c:axId val="610589304"/>
        <c:axId val="1"/>
      </c:barChart>
      <c:catAx>
        <c:axId val="61058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t-LT"/>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vert="horz"/>
          <a:lstStyle/>
          <a:p>
            <a:pPr>
              <a:defRPr/>
            </a:pPr>
            <a:endParaRPr lang="lt-LT"/>
          </a:p>
        </c:txPr>
        <c:crossAx val="61058930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lt-LT"/>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Lapas7!$B$1</c:f>
              <c:strCache>
                <c:ptCount val="1"/>
                <c:pt idx="0">
                  <c:v>Matematika</c:v>
                </c:pt>
              </c:strCache>
            </c:strRef>
          </c:tx>
          <c:spPr>
            <a:solidFill>
              <a:srgbClr val="FFFF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Lapas7!$A$6:$A$11</c:f>
              <c:strCache>
                <c:ptCount val="6"/>
                <c:pt idx="0">
                  <c:v>Lietuva 2017</c:v>
                </c:pt>
                <c:pt idx="1">
                  <c:v>Kaunas 2017</c:v>
                </c:pt>
                <c:pt idx="2">
                  <c:v>Lietuva 2018</c:v>
                </c:pt>
                <c:pt idx="3">
                  <c:v>Kaunas 2018</c:v>
                </c:pt>
                <c:pt idx="4">
                  <c:v>Lietuva 2019</c:v>
                </c:pt>
                <c:pt idx="5">
                  <c:v>Kaunas 2019</c:v>
                </c:pt>
              </c:strCache>
            </c:strRef>
          </c:cat>
          <c:val>
            <c:numRef>
              <c:f>Lapas7!$B$6:$B$11</c:f>
              <c:numCache>
                <c:formatCode>0%</c:formatCode>
                <c:ptCount val="6"/>
                <c:pt idx="0">
                  <c:v>0.40030622009569378</c:v>
                </c:pt>
                <c:pt idx="1">
                  <c:v>0.48659653885307091</c:v>
                </c:pt>
                <c:pt idx="2">
                  <c:v>0.22800000000000001</c:v>
                </c:pt>
                <c:pt idx="3">
                  <c:v>0.312</c:v>
                </c:pt>
                <c:pt idx="4">
                  <c:v>0.30299999999999999</c:v>
                </c:pt>
                <c:pt idx="5">
                  <c:v>0.41099999999999998</c:v>
                </c:pt>
              </c:numCache>
            </c:numRef>
          </c:val>
          <c:extLst>
            <c:ext xmlns:c16="http://schemas.microsoft.com/office/drawing/2014/chart" uri="{C3380CC4-5D6E-409C-BE32-E72D297353CC}">
              <c16:uniqueId val="{00000000-65E5-4C51-B201-B9B79BF66C5B}"/>
            </c:ext>
          </c:extLst>
        </c:ser>
        <c:ser>
          <c:idx val="1"/>
          <c:order val="1"/>
          <c:tx>
            <c:strRef>
              <c:f>Lapas7!$C$1</c:f>
              <c:strCache>
                <c:ptCount val="1"/>
                <c:pt idx="0">
                  <c:v>Lietuvių kalba</c:v>
                </c:pt>
              </c:strCache>
            </c:strRef>
          </c:tx>
          <c:spPr>
            <a:solidFill>
              <a:srgbClr val="92D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Lapas7!$A$6:$A$11</c:f>
              <c:strCache>
                <c:ptCount val="6"/>
                <c:pt idx="0">
                  <c:v>Lietuva 2017</c:v>
                </c:pt>
                <c:pt idx="1">
                  <c:v>Kaunas 2017</c:v>
                </c:pt>
                <c:pt idx="2">
                  <c:v>Lietuva 2018</c:v>
                </c:pt>
                <c:pt idx="3">
                  <c:v>Kaunas 2018</c:v>
                </c:pt>
                <c:pt idx="4">
                  <c:v>Lietuva 2019</c:v>
                </c:pt>
                <c:pt idx="5">
                  <c:v>Kaunas 2019</c:v>
                </c:pt>
              </c:strCache>
            </c:strRef>
          </c:cat>
          <c:val>
            <c:numRef>
              <c:f>Lapas7!$C$6:$C$11</c:f>
              <c:numCache>
                <c:formatCode>0%</c:formatCode>
                <c:ptCount val="6"/>
                <c:pt idx="0">
                  <c:v>0.50640021397730317</c:v>
                </c:pt>
                <c:pt idx="1">
                  <c:v>0.6039202433254478</c:v>
                </c:pt>
                <c:pt idx="2">
                  <c:v>0.47199999999999998</c:v>
                </c:pt>
                <c:pt idx="3">
                  <c:v>0.61399999999999999</c:v>
                </c:pt>
                <c:pt idx="4">
                  <c:v>0.47499999999999998</c:v>
                </c:pt>
                <c:pt idx="5">
                  <c:v>0.60199999999999998</c:v>
                </c:pt>
              </c:numCache>
            </c:numRef>
          </c:val>
          <c:extLst>
            <c:ext xmlns:c16="http://schemas.microsoft.com/office/drawing/2014/chart" uri="{C3380CC4-5D6E-409C-BE32-E72D297353CC}">
              <c16:uniqueId val="{00000001-65E5-4C51-B201-B9B79BF66C5B}"/>
            </c:ext>
          </c:extLst>
        </c:ser>
        <c:dLbls>
          <c:dLblPos val="outEnd"/>
          <c:showLegendKey val="0"/>
          <c:showVal val="1"/>
          <c:showCatName val="0"/>
          <c:showSerName val="0"/>
          <c:showPercent val="0"/>
          <c:showBubbleSize val="0"/>
        </c:dLbls>
        <c:gapWidth val="150"/>
        <c:axId val="70822144"/>
        <c:axId val="70828032"/>
      </c:barChart>
      <c:catAx>
        <c:axId val="70822144"/>
        <c:scaling>
          <c:orientation val="minMax"/>
        </c:scaling>
        <c:delete val="0"/>
        <c:axPos val="b"/>
        <c:numFmt formatCode="General" sourceLinked="0"/>
        <c:majorTickMark val="out"/>
        <c:minorTickMark val="none"/>
        <c:tickLblPos val="nextTo"/>
        <c:crossAx val="70828032"/>
        <c:crosses val="autoZero"/>
        <c:auto val="1"/>
        <c:lblAlgn val="ctr"/>
        <c:lblOffset val="100"/>
        <c:noMultiLvlLbl val="0"/>
      </c:catAx>
      <c:valAx>
        <c:axId val="70828032"/>
        <c:scaling>
          <c:orientation val="minMax"/>
        </c:scaling>
        <c:delete val="0"/>
        <c:axPos val="l"/>
        <c:majorGridlines/>
        <c:numFmt formatCode="0%" sourceLinked="1"/>
        <c:majorTickMark val="out"/>
        <c:minorTickMark val="none"/>
        <c:tickLblPos val="nextTo"/>
        <c:crossAx val="70822144"/>
        <c:crosses val="autoZero"/>
        <c:crossBetween val="between"/>
      </c:valAx>
    </c:plotArea>
    <c:legend>
      <c:legendPos val="t"/>
      <c:overlay val="0"/>
    </c:legend>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lt-LT"/>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'Bendras liet.k.PUPP_2019'!$B$76</c:f>
              <c:strCache>
                <c:ptCount val="1"/>
                <c:pt idx="0">
                  <c:v>Visa Lietuva </c:v>
                </c:pt>
              </c:strCache>
            </c:strRef>
          </c:tx>
          <c:val>
            <c:numRef>
              <c:f>'Bendras liet.k.PUPP_2019'!$C$76:$L$76</c:f>
              <c:numCache>
                <c:formatCode>0.00%</c:formatCode>
                <c:ptCount val="10"/>
                <c:pt idx="0">
                  <c:v>4.7999999999999996E-3</c:v>
                </c:pt>
                <c:pt idx="1">
                  <c:v>2.29E-2</c:v>
                </c:pt>
                <c:pt idx="2">
                  <c:v>4.8000000000000001E-2</c:v>
                </c:pt>
                <c:pt idx="3">
                  <c:v>0.14729999999999999</c:v>
                </c:pt>
                <c:pt idx="4">
                  <c:v>0.13009999999999999</c:v>
                </c:pt>
                <c:pt idx="5">
                  <c:v>0.17199999999999999</c:v>
                </c:pt>
                <c:pt idx="6">
                  <c:v>0.1666</c:v>
                </c:pt>
                <c:pt idx="7">
                  <c:v>0.1638</c:v>
                </c:pt>
                <c:pt idx="8">
                  <c:v>0.11210000000000001</c:v>
                </c:pt>
                <c:pt idx="9">
                  <c:v>3.2399999999999998E-2</c:v>
                </c:pt>
              </c:numCache>
            </c:numRef>
          </c:val>
          <c:smooth val="0"/>
          <c:extLst>
            <c:ext xmlns:c16="http://schemas.microsoft.com/office/drawing/2014/chart" uri="{C3380CC4-5D6E-409C-BE32-E72D297353CC}">
              <c16:uniqueId val="{00000000-DA11-4A9B-9001-A95E8CA4F3F4}"/>
            </c:ext>
          </c:extLst>
        </c:ser>
        <c:ser>
          <c:idx val="1"/>
          <c:order val="1"/>
          <c:tx>
            <c:strRef>
              <c:f>'Bendras liet.k.PUPP_2019'!$B$77</c:f>
              <c:strCache>
                <c:ptCount val="1"/>
                <c:pt idx="0">
                  <c:v>Kauno m. </c:v>
                </c:pt>
              </c:strCache>
            </c:strRef>
          </c:tx>
          <c:val>
            <c:numRef>
              <c:f>'Bendras liet.k.PUPP_2019'!$C$77:$L$77</c:f>
              <c:numCache>
                <c:formatCode>0.00%</c:formatCode>
                <c:ptCount val="10"/>
                <c:pt idx="0">
                  <c:v>1.5E-3</c:v>
                </c:pt>
                <c:pt idx="1">
                  <c:v>4.7999999999999996E-3</c:v>
                </c:pt>
                <c:pt idx="2">
                  <c:v>8.8000000000000005E-3</c:v>
                </c:pt>
                <c:pt idx="3">
                  <c:v>0.11020000000000001</c:v>
                </c:pt>
                <c:pt idx="4">
                  <c:v>0.1095</c:v>
                </c:pt>
                <c:pt idx="5">
                  <c:v>0.16270000000000001</c:v>
                </c:pt>
                <c:pt idx="6">
                  <c:v>0.19139999999999999</c:v>
                </c:pt>
                <c:pt idx="7">
                  <c:v>0.2109</c:v>
                </c:pt>
                <c:pt idx="8">
                  <c:v>0.15939999999999999</c:v>
                </c:pt>
                <c:pt idx="9">
                  <c:v>4.0800000000000003E-2</c:v>
                </c:pt>
              </c:numCache>
            </c:numRef>
          </c:val>
          <c:smooth val="0"/>
          <c:extLst>
            <c:ext xmlns:c16="http://schemas.microsoft.com/office/drawing/2014/chart" uri="{C3380CC4-5D6E-409C-BE32-E72D297353CC}">
              <c16:uniqueId val="{00000001-DA11-4A9B-9001-A95E8CA4F3F4}"/>
            </c:ext>
          </c:extLst>
        </c:ser>
        <c:dLbls>
          <c:showLegendKey val="0"/>
          <c:showVal val="0"/>
          <c:showCatName val="0"/>
          <c:showSerName val="0"/>
          <c:showPercent val="0"/>
          <c:showBubbleSize val="0"/>
        </c:dLbls>
        <c:marker val="1"/>
        <c:smooth val="0"/>
        <c:axId val="56273920"/>
        <c:axId val="56283904"/>
      </c:lineChart>
      <c:catAx>
        <c:axId val="56273920"/>
        <c:scaling>
          <c:orientation val="minMax"/>
        </c:scaling>
        <c:delete val="0"/>
        <c:axPos val="b"/>
        <c:majorTickMark val="out"/>
        <c:minorTickMark val="none"/>
        <c:tickLblPos val="nextTo"/>
        <c:crossAx val="56283904"/>
        <c:crosses val="autoZero"/>
        <c:auto val="1"/>
        <c:lblAlgn val="ctr"/>
        <c:lblOffset val="100"/>
        <c:noMultiLvlLbl val="0"/>
      </c:catAx>
      <c:valAx>
        <c:axId val="56283904"/>
        <c:scaling>
          <c:orientation val="minMax"/>
        </c:scaling>
        <c:delete val="0"/>
        <c:axPos val="l"/>
        <c:majorGridlines/>
        <c:numFmt formatCode="0.00%" sourceLinked="1"/>
        <c:majorTickMark val="out"/>
        <c:minorTickMark val="none"/>
        <c:tickLblPos val="nextTo"/>
        <c:crossAx val="56273920"/>
        <c:crosses val="autoZero"/>
        <c:crossBetween val="between"/>
      </c:valAx>
      <c:dTable>
        <c:showHorzBorder val="1"/>
        <c:showVertBorder val="1"/>
        <c:showOutline val="1"/>
        <c:showKeys val="1"/>
      </c:dTable>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lt-LT"/>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09265847401116"/>
          <c:y val="0.1570782541071255"/>
          <c:w val="0.81290734152598887"/>
          <c:h val="0.57066485207867534"/>
        </c:manualLayout>
      </c:layout>
      <c:lineChart>
        <c:grouping val="standard"/>
        <c:varyColors val="0"/>
        <c:ser>
          <c:idx val="0"/>
          <c:order val="0"/>
          <c:tx>
            <c:strRef>
              <c:f>Lapas1!$K$4:$L$4</c:f>
              <c:strCache>
                <c:ptCount val="2"/>
                <c:pt idx="0">
                  <c:v>2019</c:v>
                </c:pt>
                <c:pt idx="1">
                  <c:v>Visa Lietuva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2601491687436437E-2"/>
                  <c:y val="-2.1526372348612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CB-4E75-8CC0-BB7D6BEA1E6F}"/>
                </c:ext>
              </c:extLst>
            </c:dLbl>
            <c:dLbl>
              <c:idx val="1"/>
              <c:layout>
                <c:manualLayout>
                  <c:x val="-3.7047149644814099E-2"/>
                  <c:y val="-2.1526372348611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CB-4E75-8CC0-BB7D6BEA1E6F}"/>
                </c:ext>
              </c:extLst>
            </c:dLbl>
            <c:dLbl>
              <c:idx val="2"/>
              <c:layout>
                <c:manualLayout>
                  <c:x val="-4.0010921616399284E-2"/>
                  <c:y val="-1.6742734048920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CB-4E75-8CC0-BB7D6BEA1E6F}"/>
                </c:ext>
              </c:extLst>
            </c:dLbl>
            <c:dLbl>
              <c:idx val="3"/>
              <c:layout>
                <c:manualLayout>
                  <c:x val="-3.5565263659021643E-2"/>
                  <c:y val="-2.1526372348612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CB-4E75-8CC0-BB7D6BEA1E6F}"/>
                </c:ext>
              </c:extLst>
            </c:dLbl>
            <c:dLbl>
              <c:idx val="4"/>
              <c:layout>
                <c:manualLayout>
                  <c:x val="-3.7047149644814099E-2"/>
                  <c:y val="-1.9134553198766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CB-4E75-8CC0-BB7D6BEA1E6F}"/>
                </c:ext>
              </c:extLst>
            </c:dLbl>
            <c:dLbl>
              <c:idx val="5"/>
              <c:layout>
                <c:manualLayout>
                  <c:x val="-3.5565263659021538E-2"/>
                  <c:y val="-1.9134553198766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CB-4E75-8CC0-BB7D6BEA1E6F}"/>
                </c:ext>
              </c:extLst>
            </c:dLbl>
            <c:dLbl>
              <c:idx val="6"/>
              <c:layout>
                <c:manualLayout>
                  <c:x val="-2.2228289786888459E-2"/>
                  <c:y val="2.1526372348611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CB-4E75-8CC0-BB7D6BEA1E6F}"/>
                </c:ext>
              </c:extLst>
            </c:dLbl>
            <c:dLbl>
              <c:idx val="9"/>
              <c:layout>
                <c:manualLayout>
                  <c:x val="0"/>
                  <c:y val="2.6310010648303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CB-4E75-8CC0-BB7D6BEA1E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Lapas1!$M$4:$V$4</c:f>
              <c:numCache>
                <c:formatCode>0.0%</c:formatCode>
                <c:ptCount val="10"/>
                <c:pt idx="0">
                  <c:v>4.7999999999999996E-3</c:v>
                </c:pt>
                <c:pt idx="1">
                  <c:v>2.29E-2</c:v>
                </c:pt>
                <c:pt idx="2">
                  <c:v>4.8000000000000001E-2</c:v>
                </c:pt>
                <c:pt idx="3">
                  <c:v>0.14729999999999999</c:v>
                </c:pt>
                <c:pt idx="4">
                  <c:v>0.13009999999999999</c:v>
                </c:pt>
                <c:pt idx="5">
                  <c:v>0.17199999999999999</c:v>
                </c:pt>
                <c:pt idx="6">
                  <c:v>0.1666</c:v>
                </c:pt>
                <c:pt idx="7">
                  <c:v>0.1638</c:v>
                </c:pt>
                <c:pt idx="8">
                  <c:v>0.11210000000000001</c:v>
                </c:pt>
                <c:pt idx="9">
                  <c:v>3.2399999999999998E-2</c:v>
                </c:pt>
              </c:numCache>
            </c:numRef>
          </c:val>
          <c:smooth val="0"/>
          <c:extLst>
            <c:ext xmlns:c16="http://schemas.microsoft.com/office/drawing/2014/chart" uri="{C3380CC4-5D6E-409C-BE32-E72D297353CC}">
              <c16:uniqueId val="{00000000-DBCB-4E75-8CC0-BB7D6BEA1E6F}"/>
            </c:ext>
          </c:extLst>
        </c:ser>
        <c:ser>
          <c:idx val="1"/>
          <c:order val="1"/>
          <c:tx>
            <c:strRef>
              <c:f>Lapas1!$K$5:$L$5</c:f>
              <c:strCache>
                <c:ptCount val="2"/>
                <c:pt idx="0">
                  <c:v>2019</c:v>
                </c:pt>
                <c:pt idx="1">
                  <c:v>Kauno m.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3"/>
              <c:layout>
                <c:manualLayout>
                  <c:x val="-2.074640380109595E-2"/>
                  <c:y val="-2.3918191498457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CB-4E75-8CC0-BB7D6BEA1E6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Lapas1!$M$5:$V$5</c:f>
              <c:numCache>
                <c:formatCode>0.0%</c:formatCode>
                <c:ptCount val="10"/>
                <c:pt idx="0">
                  <c:v>1.5E-3</c:v>
                </c:pt>
                <c:pt idx="1">
                  <c:v>4.7999999999999996E-3</c:v>
                </c:pt>
                <c:pt idx="2">
                  <c:v>8.8000000000000005E-3</c:v>
                </c:pt>
                <c:pt idx="3">
                  <c:v>0.11020000000000001</c:v>
                </c:pt>
                <c:pt idx="4">
                  <c:v>0.1095</c:v>
                </c:pt>
                <c:pt idx="5">
                  <c:v>0.16270000000000001</c:v>
                </c:pt>
                <c:pt idx="6">
                  <c:v>0.19139999999999999</c:v>
                </c:pt>
                <c:pt idx="7">
                  <c:v>0.2109</c:v>
                </c:pt>
                <c:pt idx="8">
                  <c:v>0.15939999999999999</c:v>
                </c:pt>
                <c:pt idx="9">
                  <c:v>4.0800000000000003E-2</c:v>
                </c:pt>
              </c:numCache>
            </c:numRef>
          </c:val>
          <c:smooth val="0"/>
          <c:extLst>
            <c:ext xmlns:c16="http://schemas.microsoft.com/office/drawing/2014/chart" uri="{C3380CC4-5D6E-409C-BE32-E72D297353CC}">
              <c16:uniqueId val="{00000001-DBCB-4E75-8CC0-BB7D6BEA1E6F}"/>
            </c:ext>
          </c:extLst>
        </c:ser>
        <c:ser>
          <c:idx val="2"/>
          <c:order val="2"/>
          <c:tx>
            <c:strRef>
              <c:f>Lapas1!$K$6:$L$6</c:f>
              <c:strCache>
                <c:ptCount val="2"/>
                <c:pt idx="0">
                  <c:v>2018</c:v>
                </c:pt>
                <c:pt idx="1">
                  <c:v>Visa Lietuva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Lapas1!$M$6:$V$6</c:f>
              <c:numCache>
                <c:formatCode>0.0%</c:formatCode>
                <c:ptCount val="10"/>
                <c:pt idx="0">
                  <c:v>4.0000000000000001E-3</c:v>
                </c:pt>
                <c:pt idx="1">
                  <c:v>2.1000000000000001E-2</c:v>
                </c:pt>
                <c:pt idx="2">
                  <c:v>4.8000000000000001E-2</c:v>
                </c:pt>
                <c:pt idx="3">
                  <c:v>0.13400000000000001</c:v>
                </c:pt>
                <c:pt idx="4">
                  <c:v>0.13300000000000001</c:v>
                </c:pt>
                <c:pt idx="5">
                  <c:v>0.188</c:v>
                </c:pt>
                <c:pt idx="6">
                  <c:v>0.17899999999999999</c:v>
                </c:pt>
                <c:pt idx="7">
                  <c:v>0.16900000000000001</c:v>
                </c:pt>
                <c:pt idx="8">
                  <c:v>0.10100000000000001</c:v>
                </c:pt>
                <c:pt idx="9">
                  <c:v>2.3E-2</c:v>
                </c:pt>
              </c:numCache>
            </c:numRef>
          </c:val>
          <c:smooth val="0"/>
          <c:extLst>
            <c:ext xmlns:c16="http://schemas.microsoft.com/office/drawing/2014/chart" uri="{C3380CC4-5D6E-409C-BE32-E72D297353CC}">
              <c16:uniqueId val="{00000002-DBCB-4E75-8CC0-BB7D6BEA1E6F}"/>
            </c:ext>
          </c:extLst>
        </c:ser>
        <c:ser>
          <c:idx val="3"/>
          <c:order val="3"/>
          <c:tx>
            <c:strRef>
              <c:f>Lapas1!$K$7:$L$7</c:f>
              <c:strCache>
                <c:ptCount val="2"/>
                <c:pt idx="0">
                  <c:v>2018</c:v>
                </c:pt>
                <c:pt idx="1">
                  <c:v>Kauno m.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Lapas1!$M$7:$V$7</c:f>
              <c:numCache>
                <c:formatCode>0.0%</c:formatCode>
                <c:ptCount val="10"/>
                <c:pt idx="0">
                  <c:v>2E-3</c:v>
                </c:pt>
                <c:pt idx="1">
                  <c:v>5.0000000000000001E-3</c:v>
                </c:pt>
                <c:pt idx="2">
                  <c:v>1.7000000000000001E-2</c:v>
                </c:pt>
                <c:pt idx="3">
                  <c:v>7.4999999999999997E-2</c:v>
                </c:pt>
                <c:pt idx="4">
                  <c:v>0.109</c:v>
                </c:pt>
                <c:pt idx="5">
                  <c:v>0.17699999999999999</c:v>
                </c:pt>
                <c:pt idx="6">
                  <c:v>0.20799999999999999</c:v>
                </c:pt>
                <c:pt idx="7">
                  <c:v>0.22700000000000001</c:v>
                </c:pt>
                <c:pt idx="8">
                  <c:v>0.152</c:v>
                </c:pt>
                <c:pt idx="9">
                  <c:v>2.7E-2</c:v>
                </c:pt>
              </c:numCache>
            </c:numRef>
          </c:val>
          <c:smooth val="0"/>
          <c:extLst>
            <c:ext xmlns:c16="http://schemas.microsoft.com/office/drawing/2014/chart" uri="{C3380CC4-5D6E-409C-BE32-E72D297353CC}">
              <c16:uniqueId val="{00000003-DBCB-4E75-8CC0-BB7D6BEA1E6F}"/>
            </c:ext>
          </c:extLst>
        </c:ser>
        <c:dLbls>
          <c:showLegendKey val="0"/>
          <c:showVal val="0"/>
          <c:showCatName val="0"/>
          <c:showSerName val="0"/>
          <c:showPercent val="0"/>
          <c:showBubbleSize val="0"/>
        </c:dLbls>
        <c:marker val="1"/>
        <c:smooth val="0"/>
        <c:axId val="56273920"/>
        <c:axId val="56283904"/>
      </c:lineChart>
      <c:catAx>
        <c:axId val="562739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6283904"/>
        <c:crosses val="autoZero"/>
        <c:auto val="1"/>
        <c:lblAlgn val="ctr"/>
        <c:lblOffset val="100"/>
        <c:noMultiLvlLbl val="0"/>
      </c:catAx>
      <c:valAx>
        <c:axId val="56283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6273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dTable>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lt-LT"/>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'Bendras matiek.PUPP_2019'!$B$74</c:f>
              <c:strCache>
                <c:ptCount val="1"/>
                <c:pt idx="0">
                  <c:v>Visa Lietuva </c:v>
                </c:pt>
              </c:strCache>
            </c:strRef>
          </c:tx>
          <c:val>
            <c:numRef>
              <c:f>'Bendras matiek.PUPP_2019'!$C$74:$L$74</c:f>
              <c:numCache>
                <c:formatCode>0.00%</c:formatCode>
                <c:ptCount val="10"/>
                <c:pt idx="0">
                  <c:v>1.7399999999999999E-2</c:v>
                </c:pt>
                <c:pt idx="1">
                  <c:v>8.7400000000000005E-2</c:v>
                </c:pt>
                <c:pt idx="2">
                  <c:v>0.10630000000000001</c:v>
                </c:pt>
                <c:pt idx="3">
                  <c:v>0.23519999999999999</c:v>
                </c:pt>
                <c:pt idx="4">
                  <c:v>0.1303</c:v>
                </c:pt>
                <c:pt idx="5">
                  <c:v>0.1201</c:v>
                </c:pt>
                <c:pt idx="6">
                  <c:v>0.1026</c:v>
                </c:pt>
                <c:pt idx="7">
                  <c:v>9.7900000000000001E-2</c:v>
                </c:pt>
                <c:pt idx="8">
                  <c:v>6.0699999999999997E-2</c:v>
                </c:pt>
                <c:pt idx="9">
                  <c:v>4.2200000000000001E-2</c:v>
                </c:pt>
              </c:numCache>
            </c:numRef>
          </c:val>
          <c:smooth val="0"/>
          <c:extLst>
            <c:ext xmlns:c16="http://schemas.microsoft.com/office/drawing/2014/chart" uri="{C3380CC4-5D6E-409C-BE32-E72D297353CC}">
              <c16:uniqueId val="{00000000-2EA9-4C87-80FE-9328D223FB93}"/>
            </c:ext>
          </c:extLst>
        </c:ser>
        <c:ser>
          <c:idx val="1"/>
          <c:order val="1"/>
          <c:tx>
            <c:strRef>
              <c:f>'Bendras matiek.PUPP_2019'!$B$75</c:f>
              <c:strCache>
                <c:ptCount val="1"/>
                <c:pt idx="0">
                  <c:v>Kauno m. </c:v>
                </c:pt>
              </c:strCache>
            </c:strRef>
          </c:tx>
          <c:val>
            <c:numRef>
              <c:f>'Bendras matiek.PUPP_2019'!$C$75:$L$75</c:f>
              <c:numCache>
                <c:formatCode>0.00%</c:formatCode>
                <c:ptCount val="10"/>
                <c:pt idx="0">
                  <c:v>3.0000000000000001E-3</c:v>
                </c:pt>
                <c:pt idx="1">
                  <c:v>3.27E-2</c:v>
                </c:pt>
                <c:pt idx="2">
                  <c:v>3.1600000000000003E-2</c:v>
                </c:pt>
                <c:pt idx="3">
                  <c:v>0.25559999999999999</c:v>
                </c:pt>
                <c:pt idx="4">
                  <c:v>0.14399999999999999</c:v>
                </c:pt>
                <c:pt idx="5">
                  <c:v>0.1217</c:v>
                </c:pt>
                <c:pt idx="6">
                  <c:v>0.1172</c:v>
                </c:pt>
                <c:pt idx="7">
                  <c:v>0.1179</c:v>
                </c:pt>
                <c:pt idx="8">
                  <c:v>9.6000000000000002E-2</c:v>
                </c:pt>
                <c:pt idx="9">
                  <c:v>8.0399999999999999E-2</c:v>
                </c:pt>
              </c:numCache>
            </c:numRef>
          </c:val>
          <c:smooth val="0"/>
          <c:extLst>
            <c:ext xmlns:c16="http://schemas.microsoft.com/office/drawing/2014/chart" uri="{C3380CC4-5D6E-409C-BE32-E72D297353CC}">
              <c16:uniqueId val="{00000001-2EA9-4C87-80FE-9328D223FB93}"/>
            </c:ext>
          </c:extLst>
        </c:ser>
        <c:dLbls>
          <c:showLegendKey val="0"/>
          <c:showVal val="0"/>
          <c:showCatName val="0"/>
          <c:showSerName val="0"/>
          <c:showPercent val="0"/>
          <c:showBubbleSize val="0"/>
        </c:dLbls>
        <c:marker val="1"/>
        <c:smooth val="0"/>
        <c:axId val="56273920"/>
        <c:axId val="56283904"/>
      </c:lineChart>
      <c:catAx>
        <c:axId val="56273920"/>
        <c:scaling>
          <c:orientation val="minMax"/>
        </c:scaling>
        <c:delete val="0"/>
        <c:axPos val="b"/>
        <c:majorTickMark val="out"/>
        <c:minorTickMark val="none"/>
        <c:tickLblPos val="nextTo"/>
        <c:crossAx val="56283904"/>
        <c:crosses val="autoZero"/>
        <c:auto val="1"/>
        <c:lblAlgn val="ctr"/>
        <c:lblOffset val="100"/>
        <c:noMultiLvlLbl val="0"/>
      </c:catAx>
      <c:valAx>
        <c:axId val="56283904"/>
        <c:scaling>
          <c:orientation val="minMax"/>
        </c:scaling>
        <c:delete val="0"/>
        <c:axPos val="l"/>
        <c:majorGridlines/>
        <c:numFmt formatCode="0.00%" sourceLinked="1"/>
        <c:majorTickMark val="out"/>
        <c:minorTickMark val="none"/>
        <c:tickLblPos val="nextTo"/>
        <c:crossAx val="56273920"/>
        <c:crosses val="autoZero"/>
        <c:crossBetween val="between"/>
      </c:valAx>
      <c:dTable>
        <c:showHorzBorder val="1"/>
        <c:showVertBorder val="1"/>
        <c:showOutline val="1"/>
        <c:showKeys val="1"/>
      </c:dTable>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lt-L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58056641521209"/>
          <c:y val="4.7937149888415805E-2"/>
          <c:w val="0.77211295266413371"/>
          <c:h val="0.82839069329490977"/>
        </c:manualLayout>
      </c:layout>
      <c:barChart>
        <c:barDir val="bar"/>
        <c:grouping val="clustered"/>
        <c:varyColors val="0"/>
        <c:ser>
          <c:idx val="0"/>
          <c:order val="0"/>
          <c:tx>
            <c:strRef>
              <c:f>'Gimtoji rūšiuota_2019'!$C$4</c:f>
              <c:strCache>
                <c:ptCount val="1"/>
                <c:pt idx="0">
                  <c:v>2019 m.</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'Gimtoji rūšiuota_2019'!$B$5:$B$11</c:f>
              <c:strCache>
                <c:ptCount val="7"/>
                <c:pt idx="0">
                  <c:v>Alytaus m. sav.</c:v>
                </c:pt>
                <c:pt idx="1">
                  <c:v>Panevėžio m. sav.</c:v>
                </c:pt>
                <c:pt idx="2">
                  <c:v>Visa Lietuva</c:v>
                </c:pt>
                <c:pt idx="3">
                  <c:v>Vilniaus m. sav.</c:v>
                </c:pt>
                <c:pt idx="4">
                  <c:v>Klaipėdos m. sav.</c:v>
                </c:pt>
                <c:pt idx="5">
                  <c:v>Šiaulių m. sav.</c:v>
                </c:pt>
                <c:pt idx="6">
                  <c:v>Kauno m. sav.</c:v>
                </c:pt>
              </c:strCache>
            </c:strRef>
          </c:cat>
          <c:val>
            <c:numRef>
              <c:f>'Gimtoji rūšiuota_2019'!$C$5:$C$11</c:f>
              <c:numCache>
                <c:formatCode>0%</c:formatCode>
                <c:ptCount val="7"/>
                <c:pt idx="0">
                  <c:v>0.39319999999999999</c:v>
                </c:pt>
                <c:pt idx="1">
                  <c:v>0.47260000000000002</c:v>
                </c:pt>
                <c:pt idx="2">
                  <c:v>0.47499999999999998</c:v>
                </c:pt>
                <c:pt idx="3">
                  <c:v>0.4985</c:v>
                </c:pt>
                <c:pt idx="4">
                  <c:v>0.51380000000000003</c:v>
                </c:pt>
                <c:pt idx="5">
                  <c:v>0.50780000000000003</c:v>
                </c:pt>
                <c:pt idx="6">
                  <c:v>0.60250000000000004</c:v>
                </c:pt>
              </c:numCache>
            </c:numRef>
          </c:val>
          <c:extLst>
            <c:ext xmlns:c16="http://schemas.microsoft.com/office/drawing/2014/chart" uri="{C3380CC4-5D6E-409C-BE32-E72D297353CC}">
              <c16:uniqueId val="{00000000-190C-4D44-A2FB-75C1735D74DD}"/>
            </c:ext>
          </c:extLst>
        </c:ser>
        <c:ser>
          <c:idx val="1"/>
          <c:order val="1"/>
          <c:tx>
            <c:strRef>
              <c:f>'Gimtoji rūšiuota_2019'!$D$4</c:f>
              <c:strCache>
                <c:ptCount val="1"/>
                <c:pt idx="0">
                  <c:v>2018 m.</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'Gimtoji rūšiuota_2019'!$B$5:$B$11</c:f>
              <c:strCache>
                <c:ptCount val="7"/>
                <c:pt idx="0">
                  <c:v>Alytaus m. sav.</c:v>
                </c:pt>
                <c:pt idx="1">
                  <c:v>Panevėžio m. sav.</c:v>
                </c:pt>
                <c:pt idx="2">
                  <c:v>Visa Lietuva</c:v>
                </c:pt>
                <c:pt idx="3">
                  <c:v>Vilniaus m. sav.</c:v>
                </c:pt>
                <c:pt idx="4">
                  <c:v>Klaipėdos m. sav.</c:v>
                </c:pt>
                <c:pt idx="5">
                  <c:v>Šiaulių m. sav.</c:v>
                </c:pt>
                <c:pt idx="6">
                  <c:v>Kauno m. sav.</c:v>
                </c:pt>
              </c:strCache>
            </c:strRef>
          </c:cat>
          <c:val>
            <c:numRef>
              <c:f>'Gimtoji rūšiuota_2019'!$D$5:$D$11</c:f>
              <c:numCache>
                <c:formatCode>0%</c:formatCode>
                <c:ptCount val="7"/>
                <c:pt idx="0">
                  <c:v>0.46589999999999998</c:v>
                </c:pt>
                <c:pt idx="1">
                  <c:v>0.4874</c:v>
                </c:pt>
                <c:pt idx="2">
                  <c:v>0.47220000000000001</c:v>
                </c:pt>
                <c:pt idx="3">
                  <c:v>0.47449999999999998</c:v>
                </c:pt>
                <c:pt idx="4">
                  <c:v>0.46739999999999998</c:v>
                </c:pt>
                <c:pt idx="5">
                  <c:v>0.50760000000000005</c:v>
                </c:pt>
                <c:pt idx="6">
                  <c:v>0.6139</c:v>
                </c:pt>
              </c:numCache>
            </c:numRef>
          </c:val>
          <c:extLst>
            <c:ext xmlns:c16="http://schemas.microsoft.com/office/drawing/2014/chart" uri="{C3380CC4-5D6E-409C-BE32-E72D297353CC}">
              <c16:uniqueId val="{00000001-190C-4D44-A2FB-75C1735D74DD}"/>
            </c:ext>
          </c:extLst>
        </c:ser>
        <c:ser>
          <c:idx val="2"/>
          <c:order val="2"/>
          <c:tx>
            <c:strRef>
              <c:f>'Gimtoji rūšiuota_2019'!$E$4</c:f>
              <c:strCache>
                <c:ptCount val="1"/>
                <c:pt idx="0">
                  <c:v>2017 m.</c:v>
                </c:pt>
              </c:strCache>
            </c:strRef>
          </c:tx>
          <c:spPr>
            <a:solidFill>
              <a:srgbClr val="E46C0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'Gimtoji rūšiuota_2019'!$B$5:$B$11</c:f>
              <c:strCache>
                <c:ptCount val="7"/>
                <c:pt idx="0">
                  <c:v>Alytaus m. sav.</c:v>
                </c:pt>
                <c:pt idx="1">
                  <c:v>Panevėžio m. sav.</c:v>
                </c:pt>
                <c:pt idx="2">
                  <c:v>Visa Lietuva</c:v>
                </c:pt>
                <c:pt idx="3">
                  <c:v>Vilniaus m. sav.</c:v>
                </c:pt>
                <c:pt idx="4">
                  <c:v>Klaipėdos m. sav.</c:v>
                </c:pt>
                <c:pt idx="5">
                  <c:v>Šiaulių m. sav.</c:v>
                </c:pt>
                <c:pt idx="6">
                  <c:v>Kauno m. sav.</c:v>
                </c:pt>
              </c:strCache>
            </c:strRef>
          </c:cat>
          <c:val>
            <c:numRef>
              <c:f>'Gimtoji rūšiuota_2019'!$E$5:$E$11</c:f>
              <c:numCache>
                <c:formatCode>0%</c:formatCode>
                <c:ptCount val="7"/>
                <c:pt idx="0">
                  <c:v>0.46899999999999997</c:v>
                </c:pt>
                <c:pt idx="1">
                  <c:v>0.497</c:v>
                </c:pt>
                <c:pt idx="2">
                  <c:v>0.50600000000000001</c:v>
                </c:pt>
                <c:pt idx="3">
                  <c:v>0.57699999999999996</c:v>
                </c:pt>
                <c:pt idx="4">
                  <c:v>0.57699999999999996</c:v>
                </c:pt>
                <c:pt idx="5">
                  <c:v>0.50900000000000001</c:v>
                </c:pt>
                <c:pt idx="6">
                  <c:v>0.60399999999999998</c:v>
                </c:pt>
              </c:numCache>
            </c:numRef>
          </c:val>
          <c:extLst>
            <c:ext xmlns:c16="http://schemas.microsoft.com/office/drawing/2014/chart" uri="{C3380CC4-5D6E-409C-BE32-E72D297353CC}">
              <c16:uniqueId val="{00000002-190C-4D44-A2FB-75C1735D74DD}"/>
            </c:ext>
          </c:extLst>
        </c:ser>
        <c:dLbls>
          <c:showLegendKey val="0"/>
          <c:showVal val="0"/>
          <c:showCatName val="0"/>
          <c:showSerName val="0"/>
          <c:showPercent val="0"/>
          <c:showBubbleSize val="0"/>
        </c:dLbls>
        <c:gapWidth val="72"/>
        <c:axId val="512362016"/>
        <c:axId val="512364968"/>
      </c:barChart>
      <c:catAx>
        <c:axId val="512362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12364968"/>
        <c:crosses val="autoZero"/>
        <c:auto val="1"/>
        <c:lblAlgn val="ctr"/>
        <c:lblOffset val="100"/>
        <c:noMultiLvlLbl val="0"/>
      </c:catAx>
      <c:valAx>
        <c:axId val="512364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12362016"/>
        <c:crosses val="autoZero"/>
        <c:crossBetween val="between"/>
      </c:valAx>
      <c:spPr>
        <a:noFill/>
        <a:ln>
          <a:noFill/>
        </a:ln>
        <a:effectLst/>
      </c:spPr>
    </c:plotArea>
    <c:legend>
      <c:legendPos val="b"/>
      <c:layout>
        <c:manualLayout>
          <c:xMode val="edge"/>
          <c:yMode val="edge"/>
          <c:x val="0.2998407702848746"/>
          <c:y val="0.93631580618026566"/>
          <c:w val="0.40031845943025079"/>
          <c:h val="4.85668259082324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lt-LT"/>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292962760843014"/>
          <c:y val="0.2017877094972067"/>
          <c:w val="0.82707037239156989"/>
          <c:h val="0.51411047082801797"/>
        </c:manualLayout>
      </c:layout>
      <c:lineChart>
        <c:grouping val="standard"/>
        <c:varyColors val="0"/>
        <c:ser>
          <c:idx val="0"/>
          <c:order val="0"/>
          <c:tx>
            <c:strRef>
              <c:f>Lapas1!$K$38:$L$38</c:f>
              <c:strCache>
                <c:ptCount val="2"/>
                <c:pt idx="0">
                  <c:v>2019</c:v>
                </c:pt>
                <c:pt idx="1">
                  <c:v>Visa Lietuva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931686913603741E-2"/>
                  <c:y val="-5.45380019294428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2B-45C9-8BD9-26444702D11C}"/>
                </c:ext>
              </c:extLst>
            </c:dLbl>
            <c:dLbl>
              <c:idx val="1"/>
              <c:layout>
                <c:manualLayout>
                  <c:x val="-1.5411521605011681E-2"/>
                  <c:y val="2.1815200771777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2B-45C9-8BD9-26444702D11C}"/>
                </c:ext>
              </c:extLst>
            </c:dLbl>
            <c:dLbl>
              <c:idx val="2"/>
              <c:layout>
                <c:manualLayout>
                  <c:x val="-5.8563782099044448E-2"/>
                  <c:y val="-3.272280115766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E2B-45C9-8BD9-26444702D11C}"/>
                </c:ext>
              </c:extLst>
            </c:dLbl>
            <c:dLbl>
              <c:idx val="3"/>
              <c:layout>
                <c:manualLayout>
                  <c:x val="-6.1646086420046728E-3"/>
                  <c:y val="3.272280115766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E2B-45C9-8BD9-26444702D11C}"/>
                </c:ext>
              </c:extLst>
            </c:dLbl>
            <c:dLbl>
              <c:idx val="6"/>
              <c:layout>
                <c:manualLayout>
                  <c:x val="-2.4658434568018691E-2"/>
                  <c:y val="1.9088300675304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2B-45C9-8BD9-26444702D11C}"/>
                </c:ext>
              </c:extLst>
            </c:dLbl>
            <c:dLbl>
              <c:idx val="9"/>
              <c:layout>
                <c:manualLayout>
                  <c:x val="0"/>
                  <c:y val="-1.9088300675304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E2B-45C9-8BD9-26444702D11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Lapas1!$M$38:$V$38</c:f>
              <c:numCache>
                <c:formatCode>0.0%</c:formatCode>
                <c:ptCount val="10"/>
                <c:pt idx="0">
                  <c:v>1.7399999999999999E-2</c:v>
                </c:pt>
                <c:pt idx="1">
                  <c:v>8.7400000000000005E-2</c:v>
                </c:pt>
                <c:pt idx="2">
                  <c:v>0.10630000000000001</c:v>
                </c:pt>
                <c:pt idx="3">
                  <c:v>0.23519999999999999</c:v>
                </c:pt>
                <c:pt idx="4">
                  <c:v>0.1303</c:v>
                </c:pt>
                <c:pt idx="5">
                  <c:v>0.1201</c:v>
                </c:pt>
                <c:pt idx="6">
                  <c:v>0.1026</c:v>
                </c:pt>
                <c:pt idx="7">
                  <c:v>9.7900000000000001E-2</c:v>
                </c:pt>
                <c:pt idx="8">
                  <c:v>6.0699999999999997E-2</c:v>
                </c:pt>
                <c:pt idx="9">
                  <c:v>4.2200000000000001E-2</c:v>
                </c:pt>
              </c:numCache>
            </c:numRef>
          </c:val>
          <c:smooth val="0"/>
          <c:extLst>
            <c:ext xmlns:c16="http://schemas.microsoft.com/office/drawing/2014/chart" uri="{C3380CC4-5D6E-409C-BE32-E72D297353CC}">
              <c16:uniqueId val="{00000000-4E2B-45C9-8BD9-26444702D11C}"/>
            </c:ext>
          </c:extLst>
        </c:ser>
        <c:ser>
          <c:idx val="1"/>
          <c:order val="1"/>
          <c:tx>
            <c:strRef>
              <c:f>Lapas1!$K$39:$L$39</c:f>
              <c:strCache>
                <c:ptCount val="2"/>
                <c:pt idx="0">
                  <c:v>2019</c:v>
                </c:pt>
                <c:pt idx="1">
                  <c:v>Kauno m.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7.0892999383053795E-2"/>
                  <c:y val="2.45421008682492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E2B-45C9-8BD9-26444702D11C}"/>
                </c:ext>
              </c:extLst>
            </c:dLbl>
            <c:dLbl>
              <c:idx val="5"/>
              <c:layout>
                <c:manualLayout>
                  <c:x val="-2.4658434568018802E-2"/>
                  <c:y val="2.7269000964721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E2B-45C9-8BD9-26444702D11C}"/>
                </c:ext>
              </c:extLst>
            </c:dLbl>
            <c:dLbl>
              <c:idx val="6"/>
              <c:layout>
                <c:manualLayout>
                  <c:x val="-1.5411521605011681E-2"/>
                  <c:y val="-2.7269000964721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E2B-45C9-8BD9-26444702D11C}"/>
                </c:ext>
              </c:extLst>
            </c:dLbl>
            <c:dLbl>
              <c:idx val="7"/>
              <c:layout>
                <c:manualLayout>
                  <c:x val="-6.1646086420046728E-3"/>
                  <c:y val="-4.0903501447082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2B-45C9-8BD9-26444702D11C}"/>
                </c:ext>
              </c:extLst>
            </c:dLbl>
            <c:dLbl>
              <c:idx val="8"/>
              <c:layout>
                <c:manualLayout>
                  <c:x val="-1.1301651952694134E-16"/>
                  <c:y val="-3.817660135061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2B-45C9-8BD9-26444702D11C}"/>
                </c:ext>
              </c:extLst>
            </c:dLbl>
            <c:dLbl>
              <c:idx val="9"/>
              <c:layout>
                <c:manualLayout>
                  <c:x val="0"/>
                  <c:y val="-2.1815200771777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2B-45C9-8BD9-26444702D11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Lapas1!$M$39:$V$39</c:f>
              <c:numCache>
                <c:formatCode>0.0%</c:formatCode>
                <c:ptCount val="10"/>
                <c:pt idx="0">
                  <c:v>3.0000000000000001E-3</c:v>
                </c:pt>
                <c:pt idx="1">
                  <c:v>3.27E-2</c:v>
                </c:pt>
                <c:pt idx="2">
                  <c:v>3.1600000000000003E-2</c:v>
                </c:pt>
                <c:pt idx="3">
                  <c:v>0.25559999999999999</c:v>
                </c:pt>
                <c:pt idx="4">
                  <c:v>0.14399999999999999</c:v>
                </c:pt>
                <c:pt idx="5">
                  <c:v>0.1217</c:v>
                </c:pt>
                <c:pt idx="6">
                  <c:v>0.1172</c:v>
                </c:pt>
                <c:pt idx="7">
                  <c:v>0.1179</c:v>
                </c:pt>
                <c:pt idx="8">
                  <c:v>9.6000000000000002E-2</c:v>
                </c:pt>
                <c:pt idx="9">
                  <c:v>8.0399999999999999E-2</c:v>
                </c:pt>
              </c:numCache>
            </c:numRef>
          </c:val>
          <c:smooth val="0"/>
          <c:extLst>
            <c:ext xmlns:c16="http://schemas.microsoft.com/office/drawing/2014/chart" uri="{C3380CC4-5D6E-409C-BE32-E72D297353CC}">
              <c16:uniqueId val="{00000001-4E2B-45C9-8BD9-26444702D11C}"/>
            </c:ext>
          </c:extLst>
        </c:ser>
        <c:ser>
          <c:idx val="2"/>
          <c:order val="2"/>
          <c:tx>
            <c:strRef>
              <c:f>Lapas1!$K$40:$L$40</c:f>
              <c:strCache>
                <c:ptCount val="2"/>
                <c:pt idx="0">
                  <c:v>2018</c:v>
                </c:pt>
                <c:pt idx="1">
                  <c:v>Visa Lietuva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Lapas1!$M$40:$V$40</c:f>
              <c:numCache>
                <c:formatCode>0.0%</c:formatCode>
                <c:ptCount val="10"/>
                <c:pt idx="0">
                  <c:v>6.9000000000000006E-2</c:v>
                </c:pt>
                <c:pt idx="1">
                  <c:v>0.113</c:v>
                </c:pt>
                <c:pt idx="2">
                  <c:v>0.104</c:v>
                </c:pt>
                <c:pt idx="3">
                  <c:v>0.23200000000000001</c:v>
                </c:pt>
                <c:pt idx="4">
                  <c:v>0.13</c:v>
                </c:pt>
                <c:pt idx="5">
                  <c:v>0.124</c:v>
                </c:pt>
                <c:pt idx="6">
                  <c:v>8.8999999999999996E-2</c:v>
                </c:pt>
                <c:pt idx="7">
                  <c:v>7.6999999999999999E-2</c:v>
                </c:pt>
                <c:pt idx="8">
                  <c:v>4.4999999999999998E-2</c:v>
                </c:pt>
                <c:pt idx="9">
                  <c:v>1.6E-2</c:v>
                </c:pt>
              </c:numCache>
            </c:numRef>
          </c:val>
          <c:smooth val="0"/>
          <c:extLst>
            <c:ext xmlns:c16="http://schemas.microsoft.com/office/drawing/2014/chart" uri="{C3380CC4-5D6E-409C-BE32-E72D297353CC}">
              <c16:uniqueId val="{00000002-4E2B-45C9-8BD9-26444702D11C}"/>
            </c:ext>
          </c:extLst>
        </c:ser>
        <c:ser>
          <c:idx val="3"/>
          <c:order val="3"/>
          <c:tx>
            <c:strRef>
              <c:f>Lapas1!$K$41:$L$41</c:f>
              <c:strCache>
                <c:ptCount val="2"/>
                <c:pt idx="0">
                  <c:v>2018</c:v>
                </c:pt>
                <c:pt idx="1">
                  <c:v>Kauno m.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Lapas1!$M$41:$V$41</c:f>
              <c:numCache>
                <c:formatCode>0.0%</c:formatCode>
                <c:ptCount val="10"/>
                <c:pt idx="0">
                  <c:v>2.8000000000000001E-2</c:v>
                </c:pt>
                <c:pt idx="1">
                  <c:v>4.8000000000000001E-2</c:v>
                </c:pt>
                <c:pt idx="2">
                  <c:v>4.2000000000000003E-2</c:v>
                </c:pt>
                <c:pt idx="3">
                  <c:v>0.27600000000000002</c:v>
                </c:pt>
                <c:pt idx="4">
                  <c:v>0.155</c:v>
                </c:pt>
                <c:pt idx="5">
                  <c:v>0.14000000000000001</c:v>
                </c:pt>
                <c:pt idx="6">
                  <c:v>0.11799999999999999</c:v>
                </c:pt>
                <c:pt idx="7">
                  <c:v>0.104</c:v>
                </c:pt>
                <c:pt idx="8">
                  <c:v>6.5000000000000002E-2</c:v>
                </c:pt>
                <c:pt idx="9">
                  <c:v>2.5000000000000001E-2</c:v>
                </c:pt>
              </c:numCache>
            </c:numRef>
          </c:val>
          <c:smooth val="0"/>
          <c:extLst>
            <c:ext xmlns:c16="http://schemas.microsoft.com/office/drawing/2014/chart" uri="{C3380CC4-5D6E-409C-BE32-E72D297353CC}">
              <c16:uniqueId val="{00000003-4E2B-45C9-8BD9-26444702D11C}"/>
            </c:ext>
          </c:extLst>
        </c:ser>
        <c:dLbls>
          <c:showLegendKey val="0"/>
          <c:showVal val="0"/>
          <c:showCatName val="0"/>
          <c:showSerName val="0"/>
          <c:showPercent val="0"/>
          <c:showBubbleSize val="0"/>
        </c:dLbls>
        <c:marker val="1"/>
        <c:smooth val="0"/>
        <c:axId val="56273920"/>
        <c:axId val="56283904"/>
      </c:lineChart>
      <c:catAx>
        <c:axId val="562739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6283904"/>
        <c:crosses val="autoZero"/>
        <c:auto val="1"/>
        <c:lblAlgn val="ctr"/>
        <c:lblOffset val="100"/>
        <c:noMultiLvlLbl val="0"/>
      </c:catAx>
      <c:valAx>
        <c:axId val="56283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56273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dTable>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lt-L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FF9900"/>
            </a:solidFill>
            <a:ln w="25400">
              <a:noFill/>
            </a:ln>
          </c:spPr>
          <c:invertIfNegative val="0"/>
          <c:dLbls>
            <c:spPr>
              <a:noFill/>
              <a:ln w="25400">
                <a:noFill/>
              </a:ln>
            </c:spPr>
            <c:txPr>
              <a:bodyPr rot="0" vert="horz"/>
              <a:lstStyle/>
              <a:p>
                <a:pPr>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'[Mokiniu_Abiturientu skaicius_2011-2019_lyginamoji.xls]12 kl.mok_Abiturientu sk.'!$B$33:$B$37</c:f>
              <c:strCache>
                <c:ptCount val="5"/>
                <c:pt idx="0">
                  <c:v>2015-2016 m. m.</c:v>
                </c:pt>
                <c:pt idx="1">
                  <c:v>2016-2017 m. m.</c:v>
                </c:pt>
                <c:pt idx="2">
                  <c:v>2017-2018 m. m.</c:v>
                </c:pt>
                <c:pt idx="3">
                  <c:v>2018-2019 m. m.</c:v>
                </c:pt>
                <c:pt idx="4">
                  <c:v>2019-2020 m. m.</c:v>
                </c:pt>
              </c:strCache>
            </c:strRef>
          </c:cat>
          <c:val>
            <c:numRef>
              <c:f>'[Mokiniu_Abiturientu skaicius_2011-2019_lyginamoji.xls]12 kl.mok_Abiturientu sk.'!$C$33:$C$37</c:f>
              <c:numCache>
                <c:formatCode>General</c:formatCode>
                <c:ptCount val="5"/>
                <c:pt idx="0">
                  <c:v>2925</c:v>
                </c:pt>
                <c:pt idx="1">
                  <c:v>2724</c:v>
                </c:pt>
                <c:pt idx="2">
                  <c:v>2460</c:v>
                </c:pt>
                <c:pt idx="3">
                  <c:v>2267</c:v>
                </c:pt>
                <c:pt idx="4">
                  <c:v>2028</c:v>
                </c:pt>
              </c:numCache>
            </c:numRef>
          </c:val>
          <c:extLst>
            <c:ext xmlns:c16="http://schemas.microsoft.com/office/drawing/2014/chart" uri="{C3380CC4-5D6E-409C-BE32-E72D297353CC}">
              <c16:uniqueId val="{00000000-59A3-4319-B31C-EE4A6566BE21}"/>
            </c:ext>
          </c:extLst>
        </c:ser>
        <c:dLbls>
          <c:showLegendKey val="0"/>
          <c:showVal val="0"/>
          <c:showCatName val="0"/>
          <c:showSerName val="0"/>
          <c:showPercent val="0"/>
          <c:showBubbleSize val="0"/>
        </c:dLbls>
        <c:gapWidth val="150"/>
        <c:overlap val="100"/>
        <c:axId val="409519936"/>
        <c:axId val="1"/>
      </c:barChart>
      <c:catAx>
        <c:axId val="40951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t-LT"/>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vert="horz"/>
          <a:lstStyle/>
          <a:p>
            <a:pPr>
              <a:defRPr/>
            </a:pPr>
            <a:endParaRPr lang="lt-LT"/>
          </a:p>
        </c:txPr>
        <c:crossAx val="40951993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lt-L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'Matieka rūšiuota_2019'!$B$1</c:f>
              <c:strCache>
                <c:ptCount val="1"/>
                <c:pt idx="0">
                  <c:v>2019 m.</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'Matieka rūšiuota_2019'!$A$2:$A$8</c:f>
              <c:strCache>
                <c:ptCount val="7"/>
                <c:pt idx="0">
                  <c:v>Alytaus m. sav.</c:v>
                </c:pt>
                <c:pt idx="1">
                  <c:v>Visa Lietuva</c:v>
                </c:pt>
                <c:pt idx="2">
                  <c:v>Klaipėdos m. sav.</c:v>
                </c:pt>
                <c:pt idx="3">
                  <c:v>Šiaulių m. sav.</c:v>
                </c:pt>
                <c:pt idx="4">
                  <c:v>Panevėžio m. sav.</c:v>
                </c:pt>
                <c:pt idx="5">
                  <c:v>Kauno m. sav.</c:v>
                </c:pt>
                <c:pt idx="6">
                  <c:v>Vilniaus m. sav.</c:v>
                </c:pt>
              </c:strCache>
            </c:strRef>
          </c:cat>
          <c:val>
            <c:numRef>
              <c:f>'Matieka rūšiuota_2019'!$B$2:$B$8</c:f>
              <c:numCache>
                <c:formatCode>0%</c:formatCode>
                <c:ptCount val="7"/>
                <c:pt idx="0">
                  <c:v>0.26279999999999998</c:v>
                </c:pt>
                <c:pt idx="1">
                  <c:v>0.30299999999999999</c:v>
                </c:pt>
                <c:pt idx="2">
                  <c:v>0.33169999999999999</c:v>
                </c:pt>
                <c:pt idx="3">
                  <c:v>0.34150000000000003</c:v>
                </c:pt>
                <c:pt idx="4">
                  <c:v>0.3412</c:v>
                </c:pt>
                <c:pt idx="5">
                  <c:v>0.41149999999999998</c:v>
                </c:pt>
                <c:pt idx="6">
                  <c:v>0.4531</c:v>
                </c:pt>
              </c:numCache>
            </c:numRef>
          </c:val>
          <c:extLst>
            <c:ext xmlns:c16="http://schemas.microsoft.com/office/drawing/2014/chart" uri="{C3380CC4-5D6E-409C-BE32-E72D297353CC}">
              <c16:uniqueId val="{00000000-40F7-4DD4-9065-9698E9AB916B}"/>
            </c:ext>
          </c:extLst>
        </c:ser>
        <c:ser>
          <c:idx val="1"/>
          <c:order val="1"/>
          <c:tx>
            <c:strRef>
              <c:f>'Matieka rūšiuota_2019'!$C$1</c:f>
              <c:strCache>
                <c:ptCount val="1"/>
                <c:pt idx="0">
                  <c:v>2018 m.</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'Matieka rūšiuota_2019'!$A$2:$A$8</c:f>
              <c:strCache>
                <c:ptCount val="7"/>
                <c:pt idx="0">
                  <c:v>Alytaus m. sav.</c:v>
                </c:pt>
                <c:pt idx="1">
                  <c:v>Visa Lietuva</c:v>
                </c:pt>
                <c:pt idx="2">
                  <c:v>Klaipėdos m. sav.</c:v>
                </c:pt>
                <c:pt idx="3">
                  <c:v>Šiaulių m. sav.</c:v>
                </c:pt>
                <c:pt idx="4">
                  <c:v>Panevėžio m. sav.</c:v>
                </c:pt>
                <c:pt idx="5">
                  <c:v>Kauno m. sav.</c:v>
                </c:pt>
                <c:pt idx="6">
                  <c:v>Vilniaus m. sav.</c:v>
                </c:pt>
              </c:strCache>
            </c:strRef>
          </c:cat>
          <c:val>
            <c:numRef>
              <c:f>'Matieka rūšiuota_2019'!$C$2:$C$8</c:f>
              <c:numCache>
                <c:formatCode>0%</c:formatCode>
                <c:ptCount val="7"/>
                <c:pt idx="0">
                  <c:v>0.217</c:v>
                </c:pt>
                <c:pt idx="1">
                  <c:v>0.2281</c:v>
                </c:pt>
                <c:pt idx="2">
                  <c:v>0.22109999999999999</c:v>
                </c:pt>
                <c:pt idx="3">
                  <c:v>0.249</c:v>
                </c:pt>
                <c:pt idx="4">
                  <c:v>0.26400000000000001</c:v>
                </c:pt>
                <c:pt idx="5">
                  <c:v>0.312</c:v>
                </c:pt>
                <c:pt idx="6">
                  <c:v>0.35199999999999998</c:v>
                </c:pt>
              </c:numCache>
            </c:numRef>
          </c:val>
          <c:extLst>
            <c:ext xmlns:c16="http://schemas.microsoft.com/office/drawing/2014/chart" uri="{C3380CC4-5D6E-409C-BE32-E72D297353CC}">
              <c16:uniqueId val="{00000001-40F7-4DD4-9065-9698E9AB916B}"/>
            </c:ext>
          </c:extLst>
        </c:ser>
        <c:ser>
          <c:idx val="2"/>
          <c:order val="2"/>
          <c:tx>
            <c:strRef>
              <c:f>'Matieka rūšiuota_2019'!$D$1</c:f>
              <c:strCache>
                <c:ptCount val="1"/>
                <c:pt idx="0">
                  <c:v>2017 m.</c:v>
                </c:pt>
              </c:strCache>
            </c:strRef>
          </c:tx>
          <c:spPr>
            <a:solidFill>
              <a:srgbClr val="E46C0A"/>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'Matieka rūšiuota_2019'!$A$2:$A$8</c:f>
              <c:strCache>
                <c:ptCount val="7"/>
                <c:pt idx="0">
                  <c:v>Alytaus m. sav.</c:v>
                </c:pt>
                <c:pt idx="1">
                  <c:v>Visa Lietuva</c:v>
                </c:pt>
                <c:pt idx="2">
                  <c:v>Klaipėdos m. sav.</c:v>
                </c:pt>
                <c:pt idx="3">
                  <c:v>Šiaulių m. sav.</c:v>
                </c:pt>
                <c:pt idx="4">
                  <c:v>Panevėžio m. sav.</c:v>
                </c:pt>
                <c:pt idx="5">
                  <c:v>Kauno m. sav.</c:v>
                </c:pt>
                <c:pt idx="6">
                  <c:v>Vilniaus m. sav.</c:v>
                </c:pt>
              </c:strCache>
            </c:strRef>
          </c:cat>
          <c:val>
            <c:numRef>
              <c:f>'Matieka rūšiuota_2019'!$D$2:$D$8</c:f>
              <c:numCache>
                <c:formatCode>0%</c:formatCode>
                <c:ptCount val="7"/>
                <c:pt idx="0">
                  <c:v>0.34300000000000003</c:v>
                </c:pt>
                <c:pt idx="1">
                  <c:v>0.4</c:v>
                </c:pt>
                <c:pt idx="2">
                  <c:v>0.48099999999999998</c:v>
                </c:pt>
                <c:pt idx="3">
                  <c:v>0.442</c:v>
                </c:pt>
                <c:pt idx="4">
                  <c:v>0.434</c:v>
                </c:pt>
                <c:pt idx="5">
                  <c:v>0.49</c:v>
                </c:pt>
                <c:pt idx="6">
                  <c:v>0.54800000000000004</c:v>
                </c:pt>
              </c:numCache>
            </c:numRef>
          </c:val>
          <c:extLst>
            <c:ext xmlns:c16="http://schemas.microsoft.com/office/drawing/2014/chart" uri="{C3380CC4-5D6E-409C-BE32-E72D297353CC}">
              <c16:uniqueId val="{00000002-40F7-4DD4-9065-9698E9AB916B}"/>
            </c:ext>
          </c:extLst>
        </c:ser>
        <c:dLbls>
          <c:showLegendKey val="0"/>
          <c:showVal val="0"/>
          <c:showCatName val="0"/>
          <c:showSerName val="0"/>
          <c:showPercent val="0"/>
          <c:showBubbleSize val="0"/>
        </c:dLbls>
        <c:gapWidth val="39"/>
        <c:axId val="381985688"/>
        <c:axId val="381984376"/>
      </c:barChart>
      <c:catAx>
        <c:axId val="381985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381984376"/>
        <c:crosses val="autoZero"/>
        <c:auto val="1"/>
        <c:lblAlgn val="ctr"/>
        <c:lblOffset val="100"/>
        <c:noMultiLvlLbl val="0"/>
      </c:catAx>
      <c:valAx>
        <c:axId val="381984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381985688"/>
        <c:crosses val="autoZero"/>
        <c:crossBetween val="between"/>
      </c:valAx>
      <c:spPr>
        <a:noFill/>
        <a:ln>
          <a:noFill/>
        </a:ln>
        <a:effectLst/>
      </c:spPr>
    </c:plotArea>
    <c:legend>
      <c:legendPos val="b"/>
      <c:layout>
        <c:manualLayout>
          <c:xMode val="edge"/>
          <c:yMode val="edge"/>
          <c:x val="0.2865655717085997"/>
          <c:y val="0.94361582764239782"/>
          <c:w val="0.32078066191093202"/>
          <c:h val="4.69054993718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15105834978139E-2"/>
          <c:y val="3.0417432999452834E-2"/>
          <c:w val="0.81687931270015257"/>
          <c:h val="0.79521207395725579"/>
        </c:manualLayout>
      </c:layout>
      <c:barChart>
        <c:barDir val="col"/>
        <c:grouping val="clustered"/>
        <c:varyColors val="0"/>
        <c:ser>
          <c:idx val="0"/>
          <c:order val="0"/>
          <c:tx>
            <c:strRef>
              <c:f>Lapas1!$C$3:$C$4</c:f>
              <c:strCache>
                <c:ptCount val="2"/>
                <c:pt idx="0">
                  <c:v>Išlaikė</c:v>
                </c:pt>
                <c:pt idx="1">
                  <c:v>2015 m.</c:v>
                </c:pt>
              </c:strCache>
            </c:strRef>
          </c:tx>
          <c:spPr>
            <a:solidFill>
              <a:schemeClr val="accent1"/>
            </a:solidFill>
            <a:ln>
              <a:noFill/>
            </a:ln>
            <a:effectLst/>
          </c:spPr>
          <c:invertIfNegative val="0"/>
          <c:cat>
            <c:strRef>
              <c:f>Lapas1!$B$5:$B$16</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Lapas1!$C$5:$C$16</c:f>
              <c:numCache>
                <c:formatCode>0.00%</c:formatCode>
                <c:ptCount val="12"/>
                <c:pt idx="0">
                  <c:v>0.89800000000000002</c:v>
                </c:pt>
                <c:pt idx="1">
                  <c:v>0.995</c:v>
                </c:pt>
                <c:pt idx="2">
                  <c:v>0.998</c:v>
                </c:pt>
                <c:pt idx="3" formatCode="0%">
                  <c:v>1</c:v>
                </c:pt>
                <c:pt idx="4" formatCode="0%">
                  <c:v>1</c:v>
                </c:pt>
                <c:pt idx="5">
                  <c:v>0.90800000000000003</c:v>
                </c:pt>
                <c:pt idx="6">
                  <c:v>0.94099999999999995</c:v>
                </c:pt>
                <c:pt idx="7">
                  <c:v>0.95699999999999996</c:v>
                </c:pt>
                <c:pt idx="8">
                  <c:v>0.96099999999999997</c:v>
                </c:pt>
                <c:pt idx="9">
                  <c:v>0.95299999999999996</c:v>
                </c:pt>
                <c:pt idx="10">
                  <c:v>0.99399999999999999</c:v>
                </c:pt>
                <c:pt idx="11">
                  <c:v>0.97799999999999998</c:v>
                </c:pt>
              </c:numCache>
            </c:numRef>
          </c:val>
          <c:extLst>
            <c:ext xmlns:c16="http://schemas.microsoft.com/office/drawing/2014/chart" uri="{C3380CC4-5D6E-409C-BE32-E72D297353CC}">
              <c16:uniqueId val="{00000000-EA19-437A-B583-3338F2E53F21}"/>
            </c:ext>
          </c:extLst>
        </c:ser>
        <c:ser>
          <c:idx val="1"/>
          <c:order val="1"/>
          <c:tx>
            <c:strRef>
              <c:f>Lapas1!$D$3:$D$4</c:f>
              <c:strCache>
                <c:ptCount val="2"/>
                <c:pt idx="0">
                  <c:v>Išlaikė</c:v>
                </c:pt>
                <c:pt idx="1">
                  <c:v>2016 m.</c:v>
                </c:pt>
              </c:strCache>
            </c:strRef>
          </c:tx>
          <c:spPr>
            <a:solidFill>
              <a:schemeClr val="accent2"/>
            </a:solidFill>
            <a:ln>
              <a:noFill/>
            </a:ln>
            <a:effectLst/>
          </c:spPr>
          <c:invertIfNegative val="0"/>
          <c:cat>
            <c:strRef>
              <c:f>Lapas1!$B$5:$B$16</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Lapas1!$D$5:$D$16</c:f>
              <c:numCache>
                <c:formatCode>0.00%</c:formatCode>
                <c:ptCount val="12"/>
                <c:pt idx="0">
                  <c:v>0.89800000000000002</c:v>
                </c:pt>
                <c:pt idx="1">
                  <c:v>0.99399999999999999</c:v>
                </c:pt>
                <c:pt idx="2">
                  <c:v>0.97899999999999998</c:v>
                </c:pt>
                <c:pt idx="3" formatCode="0%">
                  <c:v>1</c:v>
                </c:pt>
                <c:pt idx="4" formatCode="0%">
                  <c:v>1</c:v>
                </c:pt>
                <c:pt idx="5">
                  <c:v>0.89400000000000002</c:v>
                </c:pt>
                <c:pt idx="6">
                  <c:v>0.93200000000000005</c:v>
                </c:pt>
                <c:pt idx="7">
                  <c:v>0.95399999999999996</c:v>
                </c:pt>
                <c:pt idx="8">
                  <c:v>0.98499999999999999</c:v>
                </c:pt>
                <c:pt idx="9">
                  <c:v>0.98199999999999998</c:v>
                </c:pt>
                <c:pt idx="10">
                  <c:v>0.98299999999999998</c:v>
                </c:pt>
                <c:pt idx="11">
                  <c:v>0.98499999999999999</c:v>
                </c:pt>
              </c:numCache>
            </c:numRef>
          </c:val>
          <c:extLst>
            <c:ext xmlns:c16="http://schemas.microsoft.com/office/drawing/2014/chart" uri="{C3380CC4-5D6E-409C-BE32-E72D297353CC}">
              <c16:uniqueId val="{00000001-EA19-437A-B583-3338F2E53F21}"/>
            </c:ext>
          </c:extLst>
        </c:ser>
        <c:ser>
          <c:idx val="2"/>
          <c:order val="2"/>
          <c:tx>
            <c:strRef>
              <c:f>Lapas1!$E$3:$E$4</c:f>
              <c:strCache>
                <c:ptCount val="2"/>
                <c:pt idx="0">
                  <c:v>Išlaikė</c:v>
                </c:pt>
                <c:pt idx="1">
                  <c:v>2017 m.</c:v>
                </c:pt>
              </c:strCache>
            </c:strRef>
          </c:tx>
          <c:spPr>
            <a:solidFill>
              <a:schemeClr val="accent3"/>
            </a:solidFill>
            <a:ln>
              <a:noFill/>
            </a:ln>
            <a:effectLst/>
          </c:spPr>
          <c:invertIfNegative val="0"/>
          <c:cat>
            <c:strRef>
              <c:f>Lapas1!$B$5:$B$16</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Lapas1!$E$5:$E$16</c:f>
              <c:numCache>
                <c:formatCode>0.00%</c:formatCode>
                <c:ptCount val="12"/>
                <c:pt idx="0" formatCode="0%">
                  <c:v>0.89</c:v>
                </c:pt>
                <c:pt idx="1">
                  <c:v>0.997</c:v>
                </c:pt>
                <c:pt idx="2">
                  <c:v>0.98499999999999999</c:v>
                </c:pt>
                <c:pt idx="3" formatCode="0%">
                  <c:v>1</c:v>
                </c:pt>
                <c:pt idx="4">
                  <c:v>0.98699999999999999</c:v>
                </c:pt>
                <c:pt idx="5">
                  <c:v>0.94399999999999995</c:v>
                </c:pt>
                <c:pt idx="6">
                  <c:v>0.96899999999999997</c:v>
                </c:pt>
                <c:pt idx="7">
                  <c:v>0.97799999999999998</c:v>
                </c:pt>
                <c:pt idx="8">
                  <c:v>0.99099999999999999</c:v>
                </c:pt>
                <c:pt idx="9">
                  <c:v>0.97499999999999998</c:v>
                </c:pt>
                <c:pt idx="10">
                  <c:v>0.98099999999999998</c:v>
                </c:pt>
                <c:pt idx="11">
                  <c:v>0.98399999999999999</c:v>
                </c:pt>
              </c:numCache>
            </c:numRef>
          </c:val>
          <c:extLst>
            <c:ext xmlns:c16="http://schemas.microsoft.com/office/drawing/2014/chart" uri="{C3380CC4-5D6E-409C-BE32-E72D297353CC}">
              <c16:uniqueId val="{00000002-EA19-437A-B583-3338F2E53F21}"/>
            </c:ext>
          </c:extLst>
        </c:ser>
        <c:ser>
          <c:idx val="3"/>
          <c:order val="3"/>
          <c:tx>
            <c:strRef>
              <c:f>Lapas1!$F$3:$F$4</c:f>
              <c:strCache>
                <c:ptCount val="2"/>
                <c:pt idx="0">
                  <c:v>Išlaikė</c:v>
                </c:pt>
                <c:pt idx="1">
                  <c:v>2018 m.</c:v>
                </c:pt>
              </c:strCache>
            </c:strRef>
          </c:tx>
          <c:spPr>
            <a:solidFill>
              <a:schemeClr val="accent4"/>
            </a:solidFill>
            <a:ln>
              <a:noFill/>
            </a:ln>
            <a:effectLst/>
          </c:spPr>
          <c:invertIfNegative val="0"/>
          <c:cat>
            <c:strRef>
              <c:f>Lapas1!$B$5:$B$16</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Lapas1!$F$5:$F$16</c:f>
              <c:numCache>
                <c:formatCode>0.00%</c:formatCode>
                <c:ptCount val="12"/>
                <c:pt idx="0">
                  <c:v>0.91500000000000004</c:v>
                </c:pt>
                <c:pt idx="1">
                  <c:v>0.99399999999999999</c:v>
                </c:pt>
                <c:pt idx="2">
                  <c:v>0.99299999999999999</c:v>
                </c:pt>
                <c:pt idx="3">
                  <c:v>1</c:v>
                </c:pt>
                <c:pt idx="4">
                  <c:v>0.98699999999999999</c:v>
                </c:pt>
                <c:pt idx="5">
                  <c:v>0.872</c:v>
                </c:pt>
                <c:pt idx="6">
                  <c:v>0.97199999999999998</c:v>
                </c:pt>
                <c:pt idx="7">
                  <c:v>0.98699999999999999</c:v>
                </c:pt>
                <c:pt idx="8">
                  <c:v>0.98399999999999999</c:v>
                </c:pt>
                <c:pt idx="9">
                  <c:v>0.97799999999999998</c:v>
                </c:pt>
                <c:pt idx="10">
                  <c:v>0.95199999999999996</c:v>
                </c:pt>
                <c:pt idx="11">
                  <c:v>0.96199999999999997</c:v>
                </c:pt>
              </c:numCache>
            </c:numRef>
          </c:val>
          <c:extLst>
            <c:ext xmlns:c16="http://schemas.microsoft.com/office/drawing/2014/chart" uri="{C3380CC4-5D6E-409C-BE32-E72D297353CC}">
              <c16:uniqueId val="{00000003-EA19-437A-B583-3338F2E53F21}"/>
            </c:ext>
          </c:extLst>
        </c:ser>
        <c:ser>
          <c:idx val="4"/>
          <c:order val="4"/>
          <c:tx>
            <c:strRef>
              <c:f>Lapas1!$G$3:$G$4</c:f>
              <c:strCache>
                <c:ptCount val="2"/>
                <c:pt idx="0">
                  <c:v>Išlaikė</c:v>
                </c:pt>
                <c:pt idx="1">
                  <c:v>2019 m.</c:v>
                </c:pt>
              </c:strCache>
            </c:strRef>
          </c:tx>
          <c:spPr>
            <a:solidFill>
              <a:schemeClr val="accent5"/>
            </a:solidFill>
            <a:ln>
              <a:noFill/>
            </a:ln>
            <a:effectLst/>
          </c:spPr>
          <c:invertIfNegative val="0"/>
          <c:cat>
            <c:strRef>
              <c:f>Lapas1!$B$5:$B$16</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Lapas1!$G$5:$G$16</c:f>
              <c:numCache>
                <c:formatCode>0.00%</c:formatCode>
                <c:ptCount val="12"/>
                <c:pt idx="0">
                  <c:v>0.90800000000000003</c:v>
                </c:pt>
                <c:pt idx="1">
                  <c:v>0.998</c:v>
                </c:pt>
                <c:pt idx="2">
                  <c:v>0.97899999999999998</c:v>
                </c:pt>
                <c:pt idx="3">
                  <c:v>0.94099999999999995</c:v>
                </c:pt>
                <c:pt idx="4">
                  <c:v>0.97399999999999998</c:v>
                </c:pt>
                <c:pt idx="5">
                  <c:v>0.82199999999999995</c:v>
                </c:pt>
                <c:pt idx="6">
                  <c:v>0.96599999999999997</c:v>
                </c:pt>
                <c:pt idx="7">
                  <c:v>0.97599999999999998</c:v>
                </c:pt>
                <c:pt idx="8">
                  <c:v>0.97799999999999998</c:v>
                </c:pt>
                <c:pt idx="9">
                  <c:v>0.96799999999999997</c:v>
                </c:pt>
                <c:pt idx="10">
                  <c:v>0.98799999999999999</c:v>
                </c:pt>
                <c:pt idx="11">
                  <c:v>0.96199999999999997</c:v>
                </c:pt>
              </c:numCache>
            </c:numRef>
          </c:val>
          <c:extLst>
            <c:ext xmlns:c16="http://schemas.microsoft.com/office/drawing/2014/chart" uri="{C3380CC4-5D6E-409C-BE32-E72D297353CC}">
              <c16:uniqueId val="{00000004-EA19-437A-B583-3338F2E53F21}"/>
            </c:ext>
          </c:extLst>
        </c:ser>
        <c:dLbls>
          <c:showLegendKey val="0"/>
          <c:showVal val="0"/>
          <c:showCatName val="0"/>
          <c:showSerName val="0"/>
          <c:showPercent val="0"/>
          <c:showBubbleSize val="0"/>
        </c:dLbls>
        <c:gapWidth val="219"/>
        <c:overlap val="-27"/>
        <c:axId val="97036288"/>
        <c:axId val="89006656"/>
      </c:barChart>
      <c:catAx>
        <c:axId val="9703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89006656"/>
        <c:crossesAt val="0"/>
        <c:auto val="1"/>
        <c:lblAlgn val="ctr"/>
        <c:lblOffset val="100"/>
        <c:noMultiLvlLbl val="0"/>
      </c:catAx>
      <c:valAx>
        <c:axId val="890066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97036288"/>
        <c:crosses val="autoZero"/>
        <c:crossBetween val="between"/>
      </c:valAx>
      <c:spPr>
        <a:noFill/>
        <a:ln>
          <a:noFill/>
        </a:ln>
        <a:effectLst/>
      </c:spPr>
    </c:plotArea>
    <c:legend>
      <c:legendPos val="b"/>
      <c:layout>
        <c:manualLayout>
          <c:xMode val="edge"/>
          <c:yMode val="edge"/>
          <c:x val="0.9092730242328253"/>
          <c:y val="3.435081718185648E-2"/>
          <c:w val="9.0503940926704357E-2"/>
          <c:h val="0.6075645193899686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4590893529613E-2"/>
          <c:y val="3.2105067452815661E-2"/>
          <c:w val="0.77684877705504207"/>
          <c:h val="0.80136178802933722"/>
        </c:manualLayout>
      </c:layout>
      <c:barChart>
        <c:barDir val="col"/>
        <c:grouping val="clustered"/>
        <c:varyColors val="0"/>
        <c:ser>
          <c:idx val="0"/>
          <c:order val="0"/>
          <c:tx>
            <c:strRef>
              <c:f>Lapas1!$C$24:$C$25</c:f>
              <c:strCache>
                <c:ptCount val="2"/>
                <c:pt idx="0">
                  <c:v>Gavo 100 balų</c:v>
                </c:pt>
                <c:pt idx="1">
                  <c:v>2015 m.</c:v>
                </c:pt>
              </c:strCache>
            </c:strRef>
          </c:tx>
          <c:spPr>
            <a:solidFill>
              <a:schemeClr val="accent1"/>
            </a:solidFill>
            <a:ln>
              <a:noFill/>
            </a:ln>
            <a:effectLst/>
          </c:spPr>
          <c:invertIfNegative val="0"/>
          <c:cat>
            <c:strRef>
              <c:f>Lapas1!$B$26:$B$37</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Lapas1!$C$26:$C$37</c:f>
              <c:numCache>
                <c:formatCode>0.00%</c:formatCode>
                <c:ptCount val="12"/>
                <c:pt idx="0">
                  <c:v>1.0999999999999999E-2</c:v>
                </c:pt>
                <c:pt idx="1">
                  <c:v>3.2000000000000001E-2</c:v>
                </c:pt>
                <c:pt idx="2">
                  <c:v>5.0999999999999997E-2</c:v>
                </c:pt>
                <c:pt idx="3" formatCode="0%">
                  <c:v>0.02</c:v>
                </c:pt>
                <c:pt idx="4">
                  <c:v>5.6000000000000001E-2</c:v>
                </c:pt>
                <c:pt idx="5">
                  <c:v>2.3E-2</c:v>
                </c:pt>
                <c:pt idx="6">
                  <c:v>8.7999999999999995E-2</c:v>
                </c:pt>
                <c:pt idx="7">
                  <c:v>1.4999999999999999E-2</c:v>
                </c:pt>
                <c:pt idx="8">
                  <c:v>8.9999999999999993E-3</c:v>
                </c:pt>
                <c:pt idx="9">
                  <c:v>1.7000000000000001E-2</c:v>
                </c:pt>
                <c:pt idx="10">
                  <c:v>3.0000000000000001E-3</c:v>
                </c:pt>
                <c:pt idx="11">
                  <c:v>4.0000000000000002E-4</c:v>
                </c:pt>
              </c:numCache>
            </c:numRef>
          </c:val>
          <c:extLst>
            <c:ext xmlns:c16="http://schemas.microsoft.com/office/drawing/2014/chart" uri="{C3380CC4-5D6E-409C-BE32-E72D297353CC}">
              <c16:uniqueId val="{00000000-489F-4E62-8201-AF09BA730B43}"/>
            </c:ext>
          </c:extLst>
        </c:ser>
        <c:ser>
          <c:idx val="1"/>
          <c:order val="1"/>
          <c:tx>
            <c:strRef>
              <c:f>Lapas1!$D$24:$D$25</c:f>
              <c:strCache>
                <c:ptCount val="2"/>
                <c:pt idx="0">
                  <c:v>Gavo 100 balų</c:v>
                </c:pt>
                <c:pt idx="1">
                  <c:v>2016 m.</c:v>
                </c:pt>
              </c:strCache>
            </c:strRef>
          </c:tx>
          <c:spPr>
            <a:solidFill>
              <a:schemeClr val="accent2"/>
            </a:solidFill>
            <a:ln>
              <a:noFill/>
            </a:ln>
            <a:effectLst/>
          </c:spPr>
          <c:invertIfNegative val="0"/>
          <c:cat>
            <c:strRef>
              <c:f>Lapas1!$B$26:$B$37</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Lapas1!$D$26:$D$37</c:f>
              <c:numCache>
                <c:formatCode>0.00%</c:formatCode>
                <c:ptCount val="12"/>
                <c:pt idx="0">
                  <c:v>8.9999999999999993E-3</c:v>
                </c:pt>
                <c:pt idx="1">
                  <c:v>0.1032</c:v>
                </c:pt>
                <c:pt idx="2">
                  <c:v>3.8100000000000002E-2</c:v>
                </c:pt>
                <c:pt idx="3">
                  <c:v>0</c:v>
                </c:pt>
                <c:pt idx="4">
                  <c:v>2.1000000000000001E-2</c:v>
                </c:pt>
                <c:pt idx="5">
                  <c:v>2.18E-2</c:v>
                </c:pt>
                <c:pt idx="6">
                  <c:v>0.10920000000000001</c:v>
                </c:pt>
                <c:pt idx="7">
                  <c:v>2.5999999999999999E-3</c:v>
                </c:pt>
                <c:pt idx="8">
                  <c:v>9.7999999999999997E-3</c:v>
                </c:pt>
                <c:pt idx="9">
                  <c:v>2.1499999999999998E-2</c:v>
                </c:pt>
                <c:pt idx="10">
                  <c:v>6.9999999999999999E-4</c:v>
                </c:pt>
                <c:pt idx="11">
                  <c:v>2E-3</c:v>
                </c:pt>
              </c:numCache>
            </c:numRef>
          </c:val>
          <c:extLst>
            <c:ext xmlns:c16="http://schemas.microsoft.com/office/drawing/2014/chart" uri="{C3380CC4-5D6E-409C-BE32-E72D297353CC}">
              <c16:uniqueId val="{00000001-489F-4E62-8201-AF09BA730B43}"/>
            </c:ext>
          </c:extLst>
        </c:ser>
        <c:ser>
          <c:idx val="2"/>
          <c:order val="2"/>
          <c:tx>
            <c:strRef>
              <c:f>Lapas1!$E$24:$E$25</c:f>
              <c:strCache>
                <c:ptCount val="2"/>
                <c:pt idx="0">
                  <c:v>Gavo 100 balų</c:v>
                </c:pt>
                <c:pt idx="1">
                  <c:v>2017 m.</c:v>
                </c:pt>
              </c:strCache>
            </c:strRef>
          </c:tx>
          <c:spPr>
            <a:solidFill>
              <a:schemeClr val="accent3"/>
            </a:solidFill>
            <a:ln>
              <a:noFill/>
            </a:ln>
            <a:effectLst/>
          </c:spPr>
          <c:invertIfNegative val="0"/>
          <c:cat>
            <c:strRef>
              <c:f>Lapas1!$B$26:$B$37</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Lapas1!$E$26:$E$37</c:f>
              <c:numCache>
                <c:formatCode>0.00%</c:formatCode>
                <c:ptCount val="12"/>
                <c:pt idx="0">
                  <c:v>7.0000000000000001E-3</c:v>
                </c:pt>
                <c:pt idx="1">
                  <c:v>0.10100000000000001</c:v>
                </c:pt>
                <c:pt idx="2">
                  <c:v>4.2999999999999997E-2</c:v>
                </c:pt>
                <c:pt idx="3" formatCode="0%">
                  <c:v>0</c:v>
                </c:pt>
                <c:pt idx="4">
                  <c:v>5.1999999999999998E-2</c:v>
                </c:pt>
                <c:pt idx="5">
                  <c:v>4.8000000000000001E-2</c:v>
                </c:pt>
                <c:pt idx="6">
                  <c:v>4.5999999999999999E-2</c:v>
                </c:pt>
                <c:pt idx="7">
                  <c:v>7.0000000000000001E-3</c:v>
                </c:pt>
                <c:pt idx="8">
                  <c:v>3.2000000000000001E-2</c:v>
                </c:pt>
                <c:pt idx="9">
                  <c:v>8.9999999999999993E-3</c:v>
                </c:pt>
                <c:pt idx="10">
                  <c:v>7.0000000000000001E-3</c:v>
                </c:pt>
                <c:pt idx="11">
                  <c:v>3.0000000000000001E-3</c:v>
                </c:pt>
              </c:numCache>
            </c:numRef>
          </c:val>
          <c:extLst>
            <c:ext xmlns:c16="http://schemas.microsoft.com/office/drawing/2014/chart" uri="{C3380CC4-5D6E-409C-BE32-E72D297353CC}">
              <c16:uniqueId val="{00000002-489F-4E62-8201-AF09BA730B43}"/>
            </c:ext>
          </c:extLst>
        </c:ser>
        <c:ser>
          <c:idx val="3"/>
          <c:order val="3"/>
          <c:tx>
            <c:strRef>
              <c:f>Lapas1!$F$24:$F$25</c:f>
              <c:strCache>
                <c:ptCount val="2"/>
                <c:pt idx="0">
                  <c:v>Gavo 100 balų</c:v>
                </c:pt>
                <c:pt idx="1">
                  <c:v>2018 m. </c:v>
                </c:pt>
              </c:strCache>
            </c:strRef>
          </c:tx>
          <c:spPr>
            <a:solidFill>
              <a:schemeClr val="accent4"/>
            </a:solidFill>
            <a:ln>
              <a:noFill/>
            </a:ln>
            <a:effectLst/>
          </c:spPr>
          <c:invertIfNegative val="0"/>
          <c:cat>
            <c:strRef>
              <c:f>Lapas1!$B$26:$B$37</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Lapas1!$F$26:$F$37</c:f>
              <c:numCache>
                <c:formatCode>0.00%</c:formatCode>
                <c:ptCount val="12"/>
                <c:pt idx="0">
                  <c:v>8.9999999999999993E-3</c:v>
                </c:pt>
                <c:pt idx="1">
                  <c:v>0.13800000000000001</c:v>
                </c:pt>
                <c:pt idx="2">
                  <c:v>5.8999999999999997E-2</c:v>
                </c:pt>
                <c:pt idx="3" formatCode="0%">
                  <c:v>0.04</c:v>
                </c:pt>
                <c:pt idx="4">
                  <c:v>0.13600000000000001</c:v>
                </c:pt>
                <c:pt idx="5">
                  <c:v>1.2E-2</c:v>
                </c:pt>
                <c:pt idx="6">
                  <c:v>0.13700000000000001</c:v>
                </c:pt>
                <c:pt idx="7">
                  <c:v>2.1000000000000001E-2</c:v>
                </c:pt>
                <c:pt idx="8">
                  <c:v>1.2E-2</c:v>
                </c:pt>
                <c:pt idx="9">
                  <c:v>6.0000000000000001E-3</c:v>
                </c:pt>
                <c:pt idx="10">
                  <c:v>8.0000000000000002E-3</c:v>
                </c:pt>
                <c:pt idx="11">
                  <c:v>6.0000000000000001E-3</c:v>
                </c:pt>
              </c:numCache>
            </c:numRef>
          </c:val>
          <c:extLst>
            <c:ext xmlns:c16="http://schemas.microsoft.com/office/drawing/2014/chart" uri="{C3380CC4-5D6E-409C-BE32-E72D297353CC}">
              <c16:uniqueId val="{00000003-489F-4E62-8201-AF09BA730B43}"/>
            </c:ext>
          </c:extLst>
        </c:ser>
        <c:ser>
          <c:idx val="4"/>
          <c:order val="4"/>
          <c:tx>
            <c:strRef>
              <c:f>Lapas1!$G$24:$G$25</c:f>
              <c:strCache>
                <c:ptCount val="2"/>
                <c:pt idx="0">
                  <c:v>Gavo 100 balų</c:v>
                </c:pt>
                <c:pt idx="1">
                  <c:v>2019 m.</c:v>
                </c:pt>
              </c:strCache>
            </c:strRef>
          </c:tx>
          <c:spPr>
            <a:solidFill>
              <a:schemeClr val="accent5"/>
            </a:solidFill>
            <a:ln>
              <a:noFill/>
            </a:ln>
            <a:effectLst/>
          </c:spPr>
          <c:invertIfNegative val="0"/>
          <c:cat>
            <c:strRef>
              <c:f>Lapas1!$B$26:$B$37</c:f>
              <c:strCache>
                <c:ptCount val="12"/>
                <c:pt idx="0">
                  <c:v>Lietuvių kalba ir literatūra</c:v>
                </c:pt>
                <c:pt idx="1">
                  <c:v>Užsienio kalba (rusų)</c:v>
                </c:pt>
                <c:pt idx="2">
                  <c:v>Užsienio kalba (anglų)</c:v>
                </c:pt>
                <c:pt idx="3">
                  <c:v>Užsienio kalba (prancūzų)</c:v>
                </c:pt>
                <c:pt idx="4">
                  <c:v>Užsienio kalba (vokiečių)</c:v>
                </c:pt>
                <c:pt idx="5">
                  <c:v>Matematika</c:v>
                </c:pt>
                <c:pt idx="6">
                  <c:v>Informacinės technologijos</c:v>
                </c:pt>
                <c:pt idx="7">
                  <c:v>Biologija</c:v>
                </c:pt>
                <c:pt idx="8">
                  <c:v>Chemija</c:v>
                </c:pt>
                <c:pt idx="9">
                  <c:v>Fizika</c:v>
                </c:pt>
                <c:pt idx="10">
                  <c:v>Istorija</c:v>
                </c:pt>
                <c:pt idx="11">
                  <c:v>Geografija</c:v>
                </c:pt>
              </c:strCache>
            </c:strRef>
          </c:cat>
          <c:val>
            <c:numRef>
              <c:f>Lapas1!$G$26:$G$37</c:f>
              <c:numCache>
                <c:formatCode>0%</c:formatCode>
                <c:ptCount val="12"/>
                <c:pt idx="0" formatCode="0.00%">
                  <c:v>8.9999999999999993E-3</c:v>
                </c:pt>
                <c:pt idx="1">
                  <c:v>0.18</c:v>
                </c:pt>
                <c:pt idx="2" formatCode="0.00%">
                  <c:v>6.6000000000000003E-2</c:v>
                </c:pt>
                <c:pt idx="3" formatCode="0.00%">
                  <c:v>5.8999999999999997E-2</c:v>
                </c:pt>
                <c:pt idx="4">
                  <c:v>0.24</c:v>
                </c:pt>
                <c:pt idx="5" formatCode="0.00%">
                  <c:v>1.9E-2</c:v>
                </c:pt>
                <c:pt idx="6" formatCode="0.00%">
                  <c:v>0.104</c:v>
                </c:pt>
                <c:pt idx="7" formatCode="0.00%">
                  <c:v>1.0999999999999999E-2</c:v>
                </c:pt>
                <c:pt idx="8" formatCode="0.00%">
                  <c:v>3.2000000000000001E-2</c:v>
                </c:pt>
                <c:pt idx="9" formatCode="0.00%">
                  <c:v>2.1000000000000001E-2</c:v>
                </c:pt>
                <c:pt idx="10" formatCode="0.00%">
                  <c:v>2E-3</c:v>
                </c:pt>
                <c:pt idx="11" formatCode="0.00%">
                  <c:v>6.0000000000000001E-3</c:v>
                </c:pt>
              </c:numCache>
            </c:numRef>
          </c:val>
          <c:extLst>
            <c:ext xmlns:c16="http://schemas.microsoft.com/office/drawing/2014/chart" uri="{C3380CC4-5D6E-409C-BE32-E72D297353CC}">
              <c16:uniqueId val="{00000004-489F-4E62-8201-AF09BA730B43}"/>
            </c:ext>
          </c:extLst>
        </c:ser>
        <c:dLbls>
          <c:showLegendKey val="0"/>
          <c:showVal val="0"/>
          <c:showCatName val="0"/>
          <c:showSerName val="0"/>
          <c:showPercent val="0"/>
          <c:showBubbleSize val="0"/>
        </c:dLbls>
        <c:gapWidth val="219"/>
        <c:overlap val="-27"/>
        <c:axId val="96879104"/>
        <c:axId val="89009536"/>
      </c:barChart>
      <c:catAx>
        <c:axId val="968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89009536"/>
        <c:crosses val="autoZero"/>
        <c:auto val="1"/>
        <c:lblAlgn val="ctr"/>
        <c:lblOffset val="100"/>
        <c:noMultiLvlLbl val="0"/>
      </c:catAx>
      <c:valAx>
        <c:axId val="89009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96879104"/>
        <c:crosses val="autoZero"/>
        <c:crossBetween val="between"/>
      </c:valAx>
      <c:spPr>
        <a:noFill/>
        <a:ln>
          <a:noFill/>
        </a:ln>
        <a:effectLst/>
      </c:spPr>
    </c:plotArea>
    <c:legend>
      <c:legendPos val="b"/>
      <c:layout>
        <c:manualLayout>
          <c:xMode val="edge"/>
          <c:yMode val="edge"/>
          <c:x val="0.8486153904674959"/>
          <c:y val="7.5154814450176022E-2"/>
          <c:w val="0.1332333040148187"/>
          <c:h val="0.717621568354377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latin typeface="Times New Roman" panose="02020603050405020304" pitchFamily="18" charset="0"/>
                <a:cs typeface="Times New Roman" panose="02020603050405020304" pitchFamily="18" charset="0"/>
              </a:defRPr>
            </a:pPr>
            <a:r>
              <a:rPr lang="lt-LT" sz="1400" b="1" dirty="0" smtClean="0">
                <a:latin typeface="Times New Roman" panose="02020603050405020304" pitchFamily="18" charset="0"/>
                <a:cs typeface="Times New Roman" panose="02020603050405020304" pitchFamily="18" charset="0"/>
              </a:rPr>
              <a:t>Lietuvių kalba</a:t>
            </a:r>
            <a:r>
              <a:rPr lang="lt-LT" sz="1400" b="1" baseline="0" dirty="0" smtClean="0">
                <a:latin typeface="Times New Roman" panose="02020603050405020304" pitchFamily="18" charset="0"/>
                <a:cs typeface="Times New Roman" panose="02020603050405020304" pitchFamily="18" charset="0"/>
              </a:rPr>
              <a:t> ir literatūra</a:t>
            </a:r>
            <a:endParaRPr lang="lt-LT" sz="1400" b="1" dirty="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0.12690529308836396"/>
          <c:y val="5.1400554097404488E-2"/>
          <c:w val="0.82845581802274704"/>
          <c:h val="0.78369058034412364"/>
        </c:manualLayout>
      </c:layout>
      <c:bubbleChart>
        <c:varyColors val="0"/>
        <c:ser>
          <c:idx val="0"/>
          <c:order val="0"/>
          <c:spPr>
            <a:solidFill>
              <a:schemeClr val="accent3"/>
            </a:solidFill>
            <a:ln>
              <a:solidFill>
                <a:schemeClr val="tx1">
                  <a:lumMod val="50000"/>
                  <a:lumOff val="50000"/>
                </a:schemeClr>
              </a:solidFill>
            </a:ln>
          </c:spPr>
          <c:invertIfNegative val="0"/>
          <c:xVal>
            <c:numRef>
              <c:f>'[Rezultatai_Lietuvių k._VBE2019_pradiniai (2).xlsx]Metinis su taskais'!$A$3:$A$576</c:f>
              <c:numCache>
                <c:formatCode>General</c:formatCode>
                <c:ptCount val="574"/>
                <c:pt idx="0">
                  <c:v>2</c:v>
                </c:pt>
                <c:pt idx="1">
                  <c:v>2</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pt idx="201">
                  <c:v>6</c:v>
                </c:pt>
                <c:pt idx="202">
                  <c:v>6</c:v>
                </c:pt>
                <c:pt idx="203">
                  <c:v>6</c:v>
                </c:pt>
                <c:pt idx="204">
                  <c:v>6</c:v>
                </c:pt>
                <c:pt idx="205">
                  <c:v>6</c:v>
                </c:pt>
                <c:pt idx="206">
                  <c:v>6</c:v>
                </c:pt>
                <c:pt idx="207">
                  <c:v>6</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7</c:v>
                </c:pt>
                <c:pt idx="256">
                  <c:v>7</c:v>
                </c:pt>
                <c:pt idx="257">
                  <c:v>7</c:v>
                </c:pt>
                <c:pt idx="258">
                  <c:v>7</c:v>
                </c:pt>
                <c:pt idx="259">
                  <c:v>7</c:v>
                </c:pt>
                <c:pt idx="260">
                  <c:v>7</c:v>
                </c:pt>
                <c:pt idx="261">
                  <c:v>7</c:v>
                </c:pt>
                <c:pt idx="262">
                  <c:v>7</c:v>
                </c:pt>
                <c:pt idx="263">
                  <c:v>7</c:v>
                </c:pt>
                <c:pt idx="264">
                  <c:v>7</c:v>
                </c:pt>
                <c:pt idx="265">
                  <c:v>7</c:v>
                </c:pt>
                <c:pt idx="266">
                  <c:v>7</c:v>
                </c:pt>
                <c:pt idx="267">
                  <c:v>7</c:v>
                </c:pt>
                <c:pt idx="268">
                  <c:v>7</c:v>
                </c:pt>
                <c:pt idx="269">
                  <c:v>7</c:v>
                </c:pt>
                <c:pt idx="270">
                  <c:v>7</c:v>
                </c:pt>
                <c:pt idx="271">
                  <c:v>7</c:v>
                </c:pt>
                <c:pt idx="272">
                  <c:v>7</c:v>
                </c:pt>
                <c:pt idx="273">
                  <c:v>7</c:v>
                </c:pt>
                <c:pt idx="274">
                  <c:v>7</c:v>
                </c:pt>
                <c:pt idx="275">
                  <c:v>7</c:v>
                </c:pt>
                <c:pt idx="276">
                  <c:v>7</c:v>
                </c:pt>
                <c:pt idx="277">
                  <c:v>7</c:v>
                </c:pt>
                <c:pt idx="278">
                  <c:v>7</c:v>
                </c:pt>
                <c:pt idx="279">
                  <c:v>7</c:v>
                </c:pt>
                <c:pt idx="280">
                  <c:v>7</c:v>
                </c:pt>
                <c:pt idx="281">
                  <c:v>7</c:v>
                </c:pt>
                <c:pt idx="282">
                  <c:v>7</c:v>
                </c:pt>
                <c:pt idx="283">
                  <c:v>7</c:v>
                </c:pt>
                <c:pt idx="284">
                  <c:v>7</c:v>
                </c:pt>
                <c:pt idx="285">
                  <c:v>7</c:v>
                </c:pt>
                <c:pt idx="286">
                  <c:v>7</c:v>
                </c:pt>
                <c:pt idx="287">
                  <c:v>7</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pt idx="305">
                  <c:v>7</c:v>
                </c:pt>
                <c:pt idx="306">
                  <c:v>7</c:v>
                </c:pt>
                <c:pt idx="307">
                  <c:v>7</c:v>
                </c:pt>
                <c:pt idx="308">
                  <c:v>7</c:v>
                </c:pt>
                <c:pt idx="309">
                  <c:v>7</c:v>
                </c:pt>
                <c:pt idx="310">
                  <c:v>7</c:v>
                </c:pt>
                <c:pt idx="311">
                  <c:v>7</c:v>
                </c:pt>
                <c:pt idx="312">
                  <c:v>7</c:v>
                </c:pt>
                <c:pt idx="313">
                  <c:v>7</c:v>
                </c:pt>
                <c:pt idx="314">
                  <c:v>7</c:v>
                </c:pt>
                <c:pt idx="315">
                  <c:v>7</c:v>
                </c:pt>
                <c:pt idx="316">
                  <c:v>7</c:v>
                </c:pt>
                <c:pt idx="317">
                  <c:v>7</c:v>
                </c:pt>
                <c:pt idx="318">
                  <c:v>7</c:v>
                </c:pt>
                <c:pt idx="319">
                  <c:v>7</c:v>
                </c:pt>
                <c:pt idx="320">
                  <c:v>7</c:v>
                </c:pt>
                <c:pt idx="321">
                  <c:v>7</c:v>
                </c:pt>
                <c:pt idx="322">
                  <c:v>7</c:v>
                </c:pt>
                <c:pt idx="323">
                  <c:v>7</c:v>
                </c:pt>
                <c:pt idx="324">
                  <c:v>7</c:v>
                </c:pt>
                <c:pt idx="325">
                  <c:v>7</c:v>
                </c:pt>
                <c:pt idx="326">
                  <c:v>7</c:v>
                </c:pt>
                <c:pt idx="327">
                  <c:v>7</c:v>
                </c:pt>
                <c:pt idx="328">
                  <c:v>7</c:v>
                </c:pt>
                <c:pt idx="329">
                  <c:v>7</c:v>
                </c:pt>
                <c:pt idx="330">
                  <c:v>7</c:v>
                </c:pt>
                <c:pt idx="331">
                  <c:v>7</c:v>
                </c:pt>
                <c:pt idx="332">
                  <c:v>7</c:v>
                </c:pt>
                <c:pt idx="333">
                  <c:v>7</c:v>
                </c:pt>
                <c:pt idx="334">
                  <c:v>7</c:v>
                </c:pt>
                <c:pt idx="335">
                  <c:v>7</c:v>
                </c:pt>
                <c:pt idx="336">
                  <c:v>7</c:v>
                </c:pt>
                <c:pt idx="337">
                  <c:v>7</c:v>
                </c:pt>
                <c:pt idx="338">
                  <c:v>7</c:v>
                </c:pt>
                <c:pt idx="339">
                  <c:v>7</c:v>
                </c:pt>
                <c:pt idx="340">
                  <c:v>7</c:v>
                </c:pt>
                <c:pt idx="341">
                  <c:v>7</c:v>
                </c:pt>
                <c:pt idx="342">
                  <c:v>8</c:v>
                </c:pt>
                <c:pt idx="343">
                  <c:v>8</c:v>
                </c:pt>
                <c:pt idx="344">
                  <c:v>8</c:v>
                </c:pt>
                <c:pt idx="345">
                  <c:v>8</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8</c:v>
                </c:pt>
                <c:pt idx="385">
                  <c:v>8</c:v>
                </c:pt>
                <c:pt idx="386">
                  <c:v>8</c:v>
                </c:pt>
                <c:pt idx="387">
                  <c:v>8</c:v>
                </c:pt>
                <c:pt idx="388">
                  <c:v>8</c:v>
                </c:pt>
                <c:pt idx="389">
                  <c:v>8</c:v>
                </c:pt>
                <c:pt idx="390">
                  <c:v>8</c:v>
                </c:pt>
                <c:pt idx="391">
                  <c:v>8</c:v>
                </c:pt>
                <c:pt idx="392">
                  <c:v>8</c:v>
                </c:pt>
                <c:pt idx="393">
                  <c:v>8</c:v>
                </c:pt>
                <c:pt idx="394">
                  <c:v>8</c:v>
                </c:pt>
                <c:pt idx="395">
                  <c:v>8</c:v>
                </c:pt>
                <c:pt idx="396">
                  <c:v>8</c:v>
                </c:pt>
                <c:pt idx="397">
                  <c:v>8</c:v>
                </c:pt>
                <c:pt idx="398">
                  <c:v>8</c:v>
                </c:pt>
                <c:pt idx="399">
                  <c:v>8</c:v>
                </c:pt>
                <c:pt idx="400">
                  <c:v>8</c:v>
                </c:pt>
                <c:pt idx="401">
                  <c:v>8</c:v>
                </c:pt>
                <c:pt idx="402">
                  <c:v>8</c:v>
                </c:pt>
                <c:pt idx="403">
                  <c:v>8</c:v>
                </c:pt>
                <c:pt idx="404">
                  <c:v>8</c:v>
                </c:pt>
                <c:pt idx="405">
                  <c:v>8</c:v>
                </c:pt>
                <c:pt idx="406">
                  <c:v>8</c:v>
                </c:pt>
                <c:pt idx="407">
                  <c:v>8</c:v>
                </c:pt>
                <c:pt idx="408">
                  <c:v>8</c:v>
                </c:pt>
                <c:pt idx="409">
                  <c:v>8</c:v>
                </c:pt>
                <c:pt idx="410">
                  <c:v>8</c:v>
                </c:pt>
                <c:pt idx="411">
                  <c:v>8</c:v>
                </c:pt>
                <c:pt idx="412">
                  <c:v>8</c:v>
                </c:pt>
                <c:pt idx="413">
                  <c:v>8</c:v>
                </c:pt>
                <c:pt idx="414">
                  <c:v>8</c:v>
                </c:pt>
                <c:pt idx="415">
                  <c:v>8</c:v>
                </c:pt>
                <c:pt idx="416">
                  <c:v>8</c:v>
                </c:pt>
                <c:pt idx="417">
                  <c:v>8</c:v>
                </c:pt>
                <c:pt idx="418">
                  <c:v>8</c:v>
                </c:pt>
                <c:pt idx="419">
                  <c:v>8</c:v>
                </c:pt>
                <c:pt idx="420">
                  <c:v>8</c:v>
                </c:pt>
                <c:pt idx="421">
                  <c:v>8</c:v>
                </c:pt>
                <c:pt idx="422">
                  <c:v>8</c:v>
                </c:pt>
                <c:pt idx="423">
                  <c:v>8</c:v>
                </c:pt>
                <c:pt idx="424">
                  <c:v>8</c:v>
                </c:pt>
                <c:pt idx="425">
                  <c:v>8</c:v>
                </c:pt>
                <c:pt idx="426">
                  <c:v>8</c:v>
                </c:pt>
                <c:pt idx="427">
                  <c:v>8</c:v>
                </c:pt>
                <c:pt idx="428">
                  <c:v>8</c:v>
                </c:pt>
                <c:pt idx="429">
                  <c:v>8</c:v>
                </c:pt>
                <c:pt idx="430">
                  <c:v>9</c:v>
                </c:pt>
                <c:pt idx="431">
                  <c:v>9</c:v>
                </c:pt>
                <c:pt idx="432">
                  <c:v>9</c:v>
                </c:pt>
                <c:pt idx="433">
                  <c:v>9</c:v>
                </c:pt>
                <c:pt idx="434">
                  <c:v>9</c:v>
                </c:pt>
                <c:pt idx="435">
                  <c:v>9</c:v>
                </c:pt>
                <c:pt idx="436">
                  <c:v>9</c:v>
                </c:pt>
                <c:pt idx="437">
                  <c:v>9</c:v>
                </c:pt>
                <c:pt idx="438">
                  <c:v>9</c:v>
                </c:pt>
                <c:pt idx="439">
                  <c:v>9</c:v>
                </c:pt>
                <c:pt idx="440">
                  <c:v>9</c:v>
                </c:pt>
                <c:pt idx="441">
                  <c:v>9</c:v>
                </c:pt>
                <c:pt idx="442">
                  <c:v>9</c:v>
                </c:pt>
                <c:pt idx="443">
                  <c:v>9</c:v>
                </c:pt>
                <c:pt idx="444">
                  <c:v>9</c:v>
                </c:pt>
                <c:pt idx="445">
                  <c:v>9</c:v>
                </c:pt>
                <c:pt idx="446">
                  <c:v>9</c:v>
                </c:pt>
                <c:pt idx="447">
                  <c:v>9</c:v>
                </c:pt>
                <c:pt idx="448">
                  <c:v>9</c:v>
                </c:pt>
                <c:pt idx="449">
                  <c:v>9</c:v>
                </c:pt>
                <c:pt idx="450">
                  <c:v>9</c:v>
                </c:pt>
                <c:pt idx="451">
                  <c:v>9</c:v>
                </c:pt>
                <c:pt idx="452">
                  <c:v>9</c:v>
                </c:pt>
                <c:pt idx="453">
                  <c:v>9</c:v>
                </c:pt>
                <c:pt idx="454">
                  <c:v>9</c:v>
                </c:pt>
                <c:pt idx="455">
                  <c:v>9</c:v>
                </c:pt>
                <c:pt idx="456">
                  <c:v>9</c:v>
                </c:pt>
                <c:pt idx="457">
                  <c:v>9</c:v>
                </c:pt>
                <c:pt idx="458">
                  <c:v>9</c:v>
                </c:pt>
                <c:pt idx="459">
                  <c:v>9</c:v>
                </c:pt>
                <c:pt idx="460">
                  <c:v>9</c:v>
                </c:pt>
                <c:pt idx="461">
                  <c:v>9</c:v>
                </c:pt>
                <c:pt idx="462">
                  <c:v>9</c:v>
                </c:pt>
                <c:pt idx="463">
                  <c:v>9</c:v>
                </c:pt>
                <c:pt idx="464">
                  <c:v>9</c:v>
                </c:pt>
                <c:pt idx="465">
                  <c:v>9</c:v>
                </c:pt>
                <c:pt idx="466">
                  <c:v>9</c:v>
                </c:pt>
                <c:pt idx="467">
                  <c:v>9</c:v>
                </c:pt>
                <c:pt idx="468">
                  <c:v>9</c:v>
                </c:pt>
                <c:pt idx="469">
                  <c:v>9</c:v>
                </c:pt>
                <c:pt idx="470">
                  <c:v>9</c:v>
                </c:pt>
                <c:pt idx="471">
                  <c:v>9</c:v>
                </c:pt>
                <c:pt idx="472">
                  <c:v>9</c:v>
                </c:pt>
                <c:pt idx="473">
                  <c:v>9</c:v>
                </c:pt>
                <c:pt idx="474">
                  <c:v>9</c:v>
                </c:pt>
                <c:pt idx="475">
                  <c:v>9</c:v>
                </c:pt>
                <c:pt idx="476">
                  <c:v>9</c:v>
                </c:pt>
                <c:pt idx="477">
                  <c:v>9</c:v>
                </c:pt>
                <c:pt idx="478">
                  <c:v>9</c:v>
                </c:pt>
                <c:pt idx="479">
                  <c:v>9</c:v>
                </c:pt>
                <c:pt idx="480">
                  <c:v>9</c:v>
                </c:pt>
                <c:pt idx="481">
                  <c:v>9</c:v>
                </c:pt>
                <c:pt idx="482">
                  <c:v>9</c:v>
                </c:pt>
                <c:pt idx="483">
                  <c:v>9</c:v>
                </c:pt>
                <c:pt idx="484">
                  <c:v>9</c:v>
                </c:pt>
                <c:pt idx="485">
                  <c:v>9</c:v>
                </c:pt>
                <c:pt idx="486">
                  <c:v>9</c:v>
                </c:pt>
                <c:pt idx="487">
                  <c:v>9</c:v>
                </c:pt>
                <c:pt idx="488">
                  <c:v>9</c:v>
                </c:pt>
                <c:pt idx="489">
                  <c:v>9</c:v>
                </c:pt>
                <c:pt idx="490">
                  <c:v>9</c:v>
                </c:pt>
                <c:pt idx="491">
                  <c:v>9</c:v>
                </c:pt>
                <c:pt idx="492">
                  <c:v>9</c:v>
                </c:pt>
                <c:pt idx="493">
                  <c:v>9</c:v>
                </c:pt>
                <c:pt idx="494">
                  <c:v>9</c:v>
                </c:pt>
                <c:pt idx="495">
                  <c:v>9</c:v>
                </c:pt>
                <c:pt idx="496">
                  <c:v>9</c:v>
                </c:pt>
                <c:pt idx="497">
                  <c:v>9</c:v>
                </c:pt>
                <c:pt idx="498">
                  <c:v>9</c:v>
                </c:pt>
                <c:pt idx="499">
                  <c:v>9</c:v>
                </c:pt>
                <c:pt idx="500">
                  <c:v>9</c:v>
                </c:pt>
                <c:pt idx="501">
                  <c:v>9</c:v>
                </c:pt>
                <c:pt idx="502">
                  <c:v>9</c:v>
                </c:pt>
                <c:pt idx="503">
                  <c:v>9</c:v>
                </c:pt>
                <c:pt idx="504">
                  <c:v>9</c:v>
                </c:pt>
                <c:pt idx="505">
                  <c:v>9</c:v>
                </c:pt>
                <c:pt idx="506">
                  <c:v>9</c:v>
                </c:pt>
                <c:pt idx="507">
                  <c:v>9</c:v>
                </c:pt>
                <c:pt idx="508">
                  <c:v>9</c:v>
                </c:pt>
                <c:pt idx="509">
                  <c:v>9</c:v>
                </c:pt>
                <c:pt idx="510">
                  <c:v>9</c:v>
                </c:pt>
                <c:pt idx="511">
                  <c:v>9</c:v>
                </c:pt>
                <c:pt idx="512">
                  <c:v>9</c:v>
                </c:pt>
                <c:pt idx="513">
                  <c:v>9</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pt idx="567">
                  <c:v>10</c:v>
                </c:pt>
                <c:pt idx="568">
                  <c:v>10</c:v>
                </c:pt>
                <c:pt idx="569">
                  <c:v>10</c:v>
                </c:pt>
                <c:pt idx="570">
                  <c:v>10</c:v>
                </c:pt>
                <c:pt idx="571">
                  <c:v>10</c:v>
                </c:pt>
                <c:pt idx="572">
                  <c:v>10</c:v>
                </c:pt>
                <c:pt idx="573">
                  <c:v>10</c:v>
                </c:pt>
              </c:numCache>
            </c:numRef>
          </c:xVal>
          <c:yVal>
            <c:numRef>
              <c:f>'[Rezultatai_Lietuvių k._VBE2019_pradiniai (2).xlsx]Metinis su taskais'!$B$3:$B$576</c:f>
              <c:numCache>
                <c:formatCode>General</c:formatCode>
                <c:ptCount val="574"/>
                <c:pt idx="0">
                  <c:v>24</c:v>
                </c:pt>
                <c:pt idx="1">
                  <c:v>81</c:v>
                </c:pt>
                <c:pt idx="2">
                  <c:v>16</c:v>
                </c:pt>
                <c:pt idx="3">
                  <c:v>18</c:v>
                </c:pt>
                <c:pt idx="4">
                  <c:v>21</c:v>
                </c:pt>
                <c:pt idx="5">
                  <c:v>22</c:v>
                </c:pt>
                <c:pt idx="6">
                  <c:v>23</c:v>
                </c:pt>
                <c:pt idx="7">
                  <c:v>26</c:v>
                </c:pt>
                <c:pt idx="8">
                  <c:v>27</c:v>
                </c:pt>
                <c:pt idx="9">
                  <c:v>30</c:v>
                </c:pt>
                <c:pt idx="10">
                  <c:v>32</c:v>
                </c:pt>
                <c:pt idx="11">
                  <c:v>36</c:v>
                </c:pt>
                <c:pt idx="12">
                  <c:v>37</c:v>
                </c:pt>
                <c:pt idx="13">
                  <c:v>39</c:v>
                </c:pt>
                <c:pt idx="14">
                  <c:v>40</c:v>
                </c:pt>
                <c:pt idx="15">
                  <c:v>54</c:v>
                </c:pt>
                <c:pt idx="16">
                  <c:v>0</c:v>
                </c:pt>
                <c:pt idx="17">
                  <c:v>3</c:v>
                </c:pt>
                <c:pt idx="18">
                  <c:v>4</c:v>
                </c:pt>
                <c:pt idx="19">
                  <c:v>6</c:v>
                </c:pt>
                <c:pt idx="20">
                  <c:v>8</c:v>
                </c:pt>
                <c:pt idx="21">
                  <c:v>9</c:v>
                </c:pt>
                <c:pt idx="22">
                  <c:v>10</c:v>
                </c:pt>
                <c:pt idx="23">
                  <c:v>11</c:v>
                </c:pt>
                <c:pt idx="24">
                  <c:v>12</c:v>
                </c:pt>
                <c:pt idx="25">
                  <c:v>13</c:v>
                </c:pt>
                <c:pt idx="26">
                  <c:v>14</c:v>
                </c:pt>
                <c:pt idx="27">
                  <c:v>15</c:v>
                </c:pt>
                <c:pt idx="28">
                  <c:v>16</c:v>
                </c:pt>
                <c:pt idx="29">
                  <c:v>17</c:v>
                </c:pt>
                <c:pt idx="30">
                  <c:v>18</c:v>
                </c:pt>
                <c:pt idx="31">
                  <c:v>19</c:v>
                </c:pt>
                <c:pt idx="32">
                  <c:v>20</c:v>
                </c:pt>
                <c:pt idx="33">
                  <c:v>21</c:v>
                </c:pt>
                <c:pt idx="34">
                  <c:v>22</c:v>
                </c:pt>
                <c:pt idx="35">
                  <c:v>23</c:v>
                </c:pt>
                <c:pt idx="36">
                  <c:v>24</c:v>
                </c:pt>
                <c:pt idx="37">
                  <c:v>25</c:v>
                </c:pt>
                <c:pt idx="38">
                  <c:v>26</c:v>
                </c:pt>
                <c:pt idx="39">
                  <c:v>27</c:v>
                </c:pt>
                <c:pt idx="40">
                  <c:v>28</c:v>
                </c:pt>
                <c:pt idx="41">
                  <c:v>29</c:v>
                </c:pt>
                <c:pt idx="42">
                  <c:v>30</c:v>
                </c:pt>
                <c:pt idx="43">
                  <c:v>31</c:v>
                </c:pt>
                <c:pt idx="44">
                  <c:v>32</c:v>
                </c:pt>
                <c:pt idx="45">
                  <c:v>33</c:v>
                </c:pt>
                <c:pt idx="46">
                  <c:v>34</c:v>
                </c:pt>
                <c:pt idx="47">
                  <c:v>35</c:v>
                </c:pt>
                <c:pt idx="48">
                  <c:v>36</c:v>
                </c:pt>
                <c:pt idx="49">
                  <c:v>37</c:v>
                </c:pt>
                <c:pt idx="50">
                  <c:v>38</c:v>
                </c:pt>
                <c:pt idx="51">
                  <c:v>39</c:v>
                </c:pt>
                <c:pt idx="52">
                  <c:v>40</c:v>
                </c:pt>
                <c:pt idx="53">
                  <c:v>41</c:v>
                </c:pt>
                <c:pt idx="54">
                  <c:v>42</c:v>
                </c:pt>
                <c:pt idx="55">
                  <c:v>43</c:v>
                </c:pt>
                <c:pt idx="56">
                  <c:v>44</c:v>
                </c:pt>
                <c:pt idx="57">
                  <c:v>45</c:v>
                </c:pt>
                <c:pt idx="58">
                  <c:v>46</c:v>
                </c:pt>
                <c:pt idx="59">
                  <c:v>47</c:v>
                </c:pt>
                <c:pt idx="60">
                  <c:v>48</c:v>
                </c:pt>
                <c:pt idx="61">
                  <c:v>49</c:v>
                </c:pt>
                <c:pt idx="62">
                  <c:v>50</c:v>
                </c:pt>
                <c:pt idx="63">
                  <c:v>51</c:v>
                </c:pt>
                <c:pt idx="64">
                  <c:v>52</c:v>
                </c:pt>
                <c:pt idx="65">
                  <c:v>53</c:v>
                </c:pt>
                <c:pt idx="66">
                  <c:v>54</c:v>
                </c:pt>
                <c:pt idx="67">
                  <c:v>55</c:v>
                </c:pt>
                <c:pt idx="68">
                  <c:v>56</c:v>
                </c:pt>
                <c:pt idx="69">
                  <c:v>57</c:v>
                </c:pt>
                <c:pt idx="70">
                  <c:v>58</c:v>
                </c:pt>
                <c:pt idx="71">
                  <c:v>59</c:v>
                </c:pt>
                <c:pt idx="72">
                  <c:v>60</c:v>
                </c:pt>
                <c:pt idx="73">
                  <c:v>61</c:v>
                </c:pt>
                <c:pt idx="74">
                  <c:v>62</c:v>
                </c:pt>
                <c:pt idx="75">
                  <c:v>63</c:v>
                </c:pt>
                <c:pt idx="76">
                  <c:v>64</c:v>
                </c:pt>
                <c:pt idx="77">
                  <c:v>65</c:v>
                </c:pt>
                <c:pt idx="78">
                  <c:v>67</c:v>
                </c:pt>
                <c:pt idx="79">
                  <c:v>69</c:v>
                </c:pt>
                <c:pt idx="80">
                  <c:v>70</c:v>
                </c:pt>
                <c:pt idx="81">
                  <c:v>72</c:v>
                </c:pt>
                <c:pt idx="82">
                  <c:v>73</c:v>
                </c:pt>
                <c:pt idx="83">
                  <c:v>74</c:v>
                </c:pt>
                <c:pt idx="84">
                  <c:v>76</c:v>
                </c:pt>
                <c:pt idx="85">
                  <c:v>78</c:v>
                </c:pt>
                <c:pt idx="86">
                  <c:v>80</c:v>
                </c:pt>
                <c:pt idx="87">
                  <c:v>81</c:v>
                </c:pt>
                <c:pt idx="88">
                  <c:v>0</c:v>
                </c:pt>
                <c:pt idx="89">
                  <c:v>3</c:v>
                </c:pt>
                <c:pt idx="90">
                  <c:v>4</c:v>
                </c:pt>
                <c:pt idx="91">
                  <c:v>5</c:v>
                </c:pt>
                <c:pt idx="92">
                  <c:v>6</c:v>
                </c:pt>
                <c:pt idx="93">
                  <c:v>8</c:v>
                </c:pt>
                <c:pt idx="94">
                  <c:v>9</c:v>
                </c:pt>
                <c:pt idx="95">
                  <c:v>10</c:v>
                </c:pt>
                <c:pt idx="96">
                  <c:v>11</c:v>
                </c:pt>
                <c:pt idx="97">
                  <c:v>12</c:v>
                </c:pt>
                <c:pt idx="98">
                  <c:v>13</c:v>
                </c:pt>
                <c:pt idx="99">
                  <c:v>14</c:v>
                </c:pt>
                <c:pt idx="100">
                  <c:v>15</c:v>
                </c:pt>
                <c:pt idx="101">
                  <c:v>16</c:v>
                </c:pt>
                <c:pt idx="102">
                  <c:v>17</c:v>
                </c:pt>
                <c:pt idx="103">
                  <c:v>18</c:v>
                </c:pt>
                <c:pt idx="104">
                  <c:v>19</c:v>
                </c:pt>
                <c:pt idx="105">
                  <c:v>20</c:v>
                </c:pt>
                <c:pt idx="106">
                  <c:v>21</c:v>
                </c:pt>
                <c:pt idx="107">
                  <c:v>22</c:v>
                </c:pt>
                <c:pt idx="108">
                  <c:v>23</c:v>
                </c:pt>
                <c:pt idx="109">
                  <c:v>24</c:v>
                </c:pt>
                <c:pt idx="110">
                  <c:v>25</c:v>
                </c:pt>
                <c:pt idx="111">
                  <c:v>26</c:v>
                </c:pt>
                <c:pt idx="112">
                  <c:v>27</c:v>
                </c:pt>
                <c:pt idx="113">
                  <c:v>28</c:v>
                </c:pt>
                <c:pt idx="114">
                  <c:v>29</c:v>
                </c:pt>
                <c:pt idx="115">
                  <c:v>30</c:v>
                </c:pt>
                <c:pt idx="116">
                  <c:v>31</c:v>
                </c:pt>
                <c:pt idx="117">
                  <c:v>32</c:v>
                </c:pt>
                <c:pt idx="118">
                  <c:v>33</c:v>
                </c:pt>
                <c:pt idx="119">
                  <c:v>34</c:v>
                </c:pt>
                <c:pt idx="120">
                  <c:v>35</c:v>
                </c:pt>
                <c:pt idx="121">
                  <c:v>36</c:v>
                </c:pt>
                <c:pt idx="122">
                  <c:v>37</c:v>
                </c:pt>
                <c:pt idx="123">
                  <c:v>38</c:v>
                </c:pt>
                <c:pt idx="124">
                  <c:v>39</c:v>
                </c:pt>
                <c:pt idx="125">
                  <c:v>40</c:v>
                </c:pt>
                <c:pt idx="126">
                  <c:v>41</c:v>
                </c:pt>
                <c:pt idx="127">
                  <c:v>42</c:v>
                </c:pt>
                <c:pt idx="128">
                  <c:v>43</c:v>
                </c:pt>
                <c:pt idx="129">
                  <c:v>44</c:v>
                </c:pt>
                <c:pt idx="130">
                  <c:v>45</c:v>
                </c:pt>
                <c:pt idx="131">
                  <c:v>46</c:v>
                </c:pt>
                <c:pt idx="132">
                  <c:v>47</c:v>
                </c:pt>
                <c:pt idx="133">
                  <c:v>48</c:v>
                </c:pt>
                <c:pt idx="134">
                  <c:v>49</c:v>
                </c:pt>
                <c:pt idx="135">
                  <c:v>50</c:v>
                </c:pt>
                <c:pt idx="136">
                  <c:v>51</c:v>
                </c:pt>
                <c:pt idx="137">
                  <c:v>52</c:v>
                </c:pt>
                <c:pt idx="138">
                  <c:v>53</c:v>
                </c:pt>
                <c:pt idx="139">
                  <c:v>54</c:v>
                </c:pt>
                <c:pt idx="140">
                  <c:v>55</c:v>
                </c:pt>
                <c:pt idx="141">
                  <c:v>56</c:v>
                </c:pt>
                <c:pt idx="142">
                  <c:v>57</c:v>
                </c:pt>
                <c:pt idx="143">
                  <c:v>58</c:v>
                </c:pt>
                <c:pt idx="144">
                  <c:v>59</c:v>
                </c:pt>
                <c:pt idx="145">
                  <c:v>60</c:v>
                </c:pt>
                <c:pt idx="146">
                  <c:v>61</c:v>
                </c:pt>
                <c:pt idx="147">
                  <c:v>62</c:v>
                </c:pt>
                <c:pt idx="148">
                  <c:v>63</c:v>
                </c:pt>
                <c:pt idx="149">
                  <c:v>64</c:v>
                </c:pt>
                <c:pt idx="150">
                  <c:v>65</c:v>
                </c:pt>
                <c:pt idx="151">
                  <c:v>66</c:v>
                </c:pt>
                <c:pt idx="152">
                  <c:v>67</c:v>
                </c:pt>
                <c:pt idx="153">
                  <c:v>68</c:v>
                </c:pt>
                <c:pt idx="154">
                  <c:v>69</c:v>
                </c:pt>
                <c:pt idx="155">
                  <c:v>70</c:v>
                </c:pt>
                <c:pt idx="156">
                  <c:v>71</c:v>
                </c:pt>
                <c:pt idx="157">
                  <c:v>72</c:v>
                </c:pt>
                <c:pt idx="158">
                  <c:v>73</c:v>
                </c:pt>
                <c:pt idx="159">
                  <c:v>74</c:v>
                </c:pt>
                <c:pt idx="160">
                  <c:v>75</c:v>
                </c:pt>
                <c:pt idx="161">
                  <c:v>76</c:v>
                </c:pt>
                <c:pt idx="162">
                  <c:v>77</c:v>
                </c:pt>
                <c:pt idx="163">
                  <c:v>78</c:v>
                </c:pt>
                <c:pt idx="164">
                  <c:v>79</c:v>
                </c:pt>
                <c:pt idx="165">
                  <c:v>80</c:v>
                </c:pt>
                <c:pt idx="166">
                  <c:v>81</c:v>
                </c:pt>
                <c:pt idx="167">
                  <c:v>82</c:v>
                </c:pt>
                <c:pt idx="168">
                  <c:v>84</c:v>
                </c:pt>
                <c:pt idx="169">
                  <c:v>86</c:v>
                </c:pt>
                <c:pt idx="170">
                  <c:v>0</c:v>
                </c:pt>
                <c:pt idx="171">
                  <c:v>6</c:v>
                </c:pt>
                <c:pt idx="172">
                  <c:v>8</c:v>
                </c:pt>
                <c:pt idx="173">
                  <c:v>9</c:v>
                </c:pt>
                <c:pt idx="174">
                  <c:v>10</c:v>
                </c:pt>
                <c:pt idx="175">
                  <c:v>11</c:v>
                </c:pt>
                <c:pt idx="176">
                  <c:v>12</c:v>
                </c:pt>
                <c:pt idx="177">
                  <c:v>13</c:v>
                </c:pt>
                <c:pt idx="178">
                  <c:v>14</c:v>
                </c:pt>
                <c:pt idx="179">
                  <c:v>15</c:v>
                </c:pt>
                <c:pt idx="180">
                  <c:v>16</c:v>
                </c:pt>
                <c:pt idx="181">
                  <c:v>17</c:v>
                </c:pt>
                <c:pt idx="182">
                  <c:v>18</c:v>
                </c:pt>
                <c:pt idx="183">
                  <c:v>19</c:v>
                </c:pt>
                <c:pt idx="184">
                  <c:v>20</c:v>
                </c:pt>
                <c:pt idx="185">
                  <c:v>21</c:v>
                </c:pt>
                <c:pt idx="186">
                  <c:v>22</c:v>
                </c:pt>
                <c:pt idx="187">
                  <c:v>23</c:v>
                </c:pt>
                <c:pt idx="188">
                  <c:v>24</c:v>
                </c:pt>
                <c:pt idx="189">
                  <c:v>25</c:v>
                </c:pt>
                <c:pt idx="190">
                  <c:v>26</c:v>
                </c:pt>
                <c:pt idx="191">
                  <c:v>27</c:v>
                </c:pt>
                <c:pt idx="192">
                  <c:v>28</c:v>
                </c:pt>
                <c:pt idx="193">
                  <c:v>29</c:v>
                </c:pt>
                <c:pt idx="194">
                  <c:v>30</c:v>
                </c:pt>
                <c:pt idx="195">
                  <c:v>31</c:v>
                </c:pt>
                <c:pt idx="196">
                  <c:v>32</c:v>
                </c:pt>
                <c:pt idx="197">
                  <c:v>33</c:v>
                </c:pt>
                <c:pt idx="198">
                  <c:v>34</c:v>
                </c:pt>
                <c:pt idx="199">
                  <c:v>35</c:v>
                </c:pt>
                <c:pt idx="200">
                  <c:v>36</c:v>
                </c:pt>
                <c:pt idx="201">
                  <c:v>37</c:v>
                </c:pt>
                <c:pt idx="202">
                  <c:v>38</c:v>
                </c:pt>
                <c:pt idx="203">
                  <c:v>39</c:v>
                </c:pt>
                <c:pt idx="204">
                  <c:v>40</c:v>
                </c:pt>
                <c:pt idx="205">
                  <c:v>41</c:v>
                </c:pt>
                <c:pt idx="206">
                  <c:v>42</c:v>
                </c:pt>
                <c:pt idx="207">
                  <c:v>43</c:v>
                </c:pt>
                <c:pt idx="208">
                  <c:v>44</c:v>
                </c:pt>
                <c:pt idx="209">
                  <c:v>45</c:v>
                </c:pt>
                <c:pt idx="210">
                  <c:v>46</c:v>
                </c:pt>
                <c:pt idx="211">
                  <c:v>47</c:v>
                </c:pt>
                <c:pt idx="212">
                  <c:v>48</c:v>
                </c:pt>
                <c:pt idx="213">
                  <c:v>49</c:v>
                </c:pt>
                <c:pt idx="214">
                  <c:v>50</c:v>
                </c:pt>
                <c:pt idx="215">
                  <c:v>51</c:v>
                </c:pt>
                <c:pt idx="216">
                  <c:v>52</c:v>
                </c:pt>
                <c:pt idx="217">
                  <c:v>53</c:v>
                </c:pt>
                <c:pt idx="218">
                  <c:v>54</c:v>
                </c:pt>
                <c:pt idx="219">
                  <c:v>55</c:v>
                </c:pt>
                <c:pt idx="220">
                  <c:v>56</c:v>
                </c:pt>
                <c:pt idx="221">
                  <c:v>57</c:v>
                </c:pt>
                <c:pt idx="222">
                  <c:v>58</c:v>
                </c:pt>
                <c:pt idx="223">
                  <c:v>59</c:v>
                </c:pt>
                <c:pt idx="224">
                  <c:v>60</c:v>
                </c:pt>
                <c:pt idx="225">
                  <c:v>61</c:v>
                </c:pt>
                <c:pt idx="226">
                  <c:v>62</c:v>
                </c:pt>
                <c:pt idx="227">
                  <c:v>63</c:v>
                </c:pt>
                <c:pt idx="228">
                  <c:v>64</c:v>
                </c:pt>
                <c:pt idx="229">
                  <c:v>65</c:v>
                </c:pt>
                <c:pt idx="230">
                  <c:v>66</c:v>
                </c:pt>
                <c:pt idx="231">
                  <c:v>67</c:v>
                </c:pt>
                <c:pt idx="232">
                  <c:v>68</c:v>
                </c:pt>
                <c:pt idx="233">
                  <c:v>69</c:v>
                </c:pt>
                <c:pt idx="234">
                  <c:v>70</c:v>
                </c:pt>
                <c:pt idx="235">
                  <c:v>71</c:v>
                </c:pt>
                <c:pt idx="236">
                  <c:v>72</c:v>
                </c:pt>
                <c:pt idx="237">
                  <c:v>73</c:v>
                </c:pt>
                <c:pt idx="238">
                  <c:v>74</c:v>
                </c:pt>
                <c:pt idx="239">
                  <c:v>75</c:v>
                </c:pt>
                <c:pt idx="240">
                  <c:v>76</c:v>
                </c:pt>
                <c:pt idx="241">
                  <c:v>77</c:v>
                </c:pt>
                <c:pt idx="242">
                  <c:v>78</c:v>
                </c:pt>
                <c:pt idx="243">
                  <c:v>79</c:v>
                </c:pt>
                <c:pt idx="244">
                  <c:v>80</c:v>
                </c:pt>
                <c:pt idx="245">
                  <c:v>81</c:v>
                </c:pt>
                <c:pt idx="246">
                  <c:v>82</c:v>
                </c:pt>
                <c:pt idx="247">
                  <c:v>83</c:v>
                </c:pt>
                <c:pt idx="248">
                  <c:v>84</c:v>
                </c:pt>
                <c:pt idx="249">
                  <c:v>85</c:v>
                </c:pt>
                <c:pt idx="250">
                  <c:v>87</c:v>
                </c:pt>
                <c:pt idx="251">
                  <c:v>88</c:v>
                </c:pt>
                <c:pt idx="252">
                  <c:v>89</c:v>
                </c:pt>
                <c:pt idx="253">
                  <c:v>92</c:v>
                </c:pt>
                <c:pt idx="254">
                  <c:v>93</c:v>
                </c:pt>
                <c:pt idx="255">
                  <c:v>0</c:v>
                </c:pt>
                <c:pt idx="256">
                  <c:v>4</c:v>
                </c:pt>
                <c:pt idx="257">
                  <c:v>8</c:v>
                </c:pt>
                <c:pt idx="258">
                  <c:v>9</c:v>
                </c:pt>
                <c:pt idx="259">
                  <c:v>10</c:v>
                </c:pt>
                <c:pt idx="260">
                  <c:v>11</c:v>
                </c:pt>
                <c:pt idx="261">
                  <c:v>12</c:v>
                </c:pt>
                <c:pt idx="262">
                  <c:v>13</c:v>
                </c:pt>
                <c:pt idx="263">
                  <c:v>14</c:v>
                </c:pt>
                <c:pt idx="264">
                  <c:v>15</c:v>
                </c:pt>
                <c:pt idx="265">
                  <c:v>16</c:v>
                </c:pt>
                <c:pt idx="266">
                  <c:v>17</c:v>
                </c:pt>
                <c:pt idx="267">
                  <c:v>18</c:v>
                </c:pt>
                <c:pt idx="268">
                  <c:v>19</c:v>
                </c:pt>
                <c:pt idx="269">
                  <c:v>20</c:v>
                </c:pt>
                <c:pt idx="270">
                  <c:v>21</c:v>
                </c:pt>
                <c:pt idx="271">
                  <c:v>22</c:v>
                </c:pt>
                <c:pt idx="272">
                  <c:v>23</c:v>
                </c:pt>
                <c:pt idx="273">
                  <c:v>24</c:v>
                </c:pt>
                <c:pt idx="274">
                  <c:v>25</c:v>
                </c:pt>
                <c:pt idx="275">
                  <c:v>26</c:v>
                </c:pt>
                <c:pt idx="276">
                  <c:v>27</c:v>
                </c:pt>
                <c:pt idx="277">
                  <c:v>28</c:v>
                </c:pt>
                <c:pt idx="278">
                  <c:v>29</c:v>
                </c:pt>
                <c:pt idx="279">
                  <c:v>30</c:v>
                </c:pt>
                <c:pt idx="280">
                  <c:v>31</c:v>
                </c:pt>
                <c:pt idx="281">
                  <c:v>32</c:v>
                </c:pt>
                <c:pt idx="282">
                  <c:v>33</c:v>
                </c:pt>
                <c:pt idx="283">
                  <c:v>34</c:v>
                </c:pt>
                <c:pt idx="284">
                  <c:v>35</c:v>
                </c:pt>
                <c:pt idx="285">
                  <c:v>36</c:v>
                </c:pt>
                <c:pt idx="286">
                  <c:v>37</c:v>
                </c:pt>
                <c:pt idx="287">
                  <c:v>38</c:v>
                </c:pt>
                <c:pt idx="288">
                  <c:v>39</c:v>
                </c:pt>
                <c:pt idx="289">
                  <c:v>40</c:v>
                </c:pt>
                <c:pt idx="290">
                  <c:v>41</c:v>
                </c:pt>
                <c:pt idx="291">
                  <c:v>42</c:v>
                </c:pt>
                <c:pt idx="292">
                  <c:v>43</c:v>
                </c:pt>
                <c:pt idx="293">
                  <c:v>44</c:v>
                </c:pt>
                <c:pt idx="294">
                  <c:v>45</c:v>
                </c:pt>
                <c:pt idx="295">
                  <c:v>46</c:v>
                </c:pt>
                <c:pt idx="296">
                  <c:v>47</c:v>
                </c:pt>
                <c:pt idx="297">
                  <c:v>48</c:v>
                </c:pt>
                <c:pt idx="298">
                  <c:v>49</c:v>
                </c:pt>
                <c:pt idx="299">
                  <c:v>50</c:v>
                </c:pt>
                <c:pt idx="300">
                  <c:v>51</c:v>
                </c:pt>
                <c:pt idx="301">
                  <c:v>52</c:v>
                </c:pt>
                <c:pt idx="302">
                  <c:v>53</c:v>
                </c:pt>
                <c:pt idx="303">
                  <c:v>54</c:v>
                </c:pt>
                <c:pt idx="304">
                  <c:v>55</c:v>
                </c:pt>
                <c:pt idx="305">
                  <c:v>56</c:v>
                </c:pt>
                <c:pt idx="306">
                  <c:v>57</c:v>
                </c:pt>
                <c:pt idx="307">
                  <c:v>58</c:v>
                </c:pt>
                <c:pt idx="308">
                  <c:v>59</c:v>
                </c:pt>
                <c:pt idx="309">
                  <c:v>60</c:v>
                </c:pt>
                <c:pt idx="310">
                  <c:v>61</c:v>
                </c:pt>
                <c:pt idx="311">
                  <c:v>62</c:v>
                </c:pt>
                <c:pt idx="312">
                  <c:v>63</c:v>
                </c:pt>
                <c:pt idx="313">
                  <c:v>64</c:v>
                </c:pt>
                <c:pt idx="314">
                  <c:v>65</c:v>
                </c:pt>
                <c:pt idx="315">
                  <c:v>66</c:v>
                </c:pt>
                <c:pt idx="316">
                  <c:v>67</c:v>
                </c:pt>
                <c:pt idx="317">
                  <c:v>68</c:v>
                </c:pt>
                <c:pt idx="318">
                  <c:v>69</c:v>
                </c:pt>
                <c:pt idx="319">
                  <c:v>70</c:v>
                </c:pt>
                <c:pt idx="320">
                  <c:v>71</c:v>
                </c:pt>
                <c:pt idx="321">
                  <c:v>72</c:v>
                </c:pt>
                <c:pt idx="322">
                  <c:v>73</c:v>
                </c:pt>
                <c:pt idx="323">
                  <c:v>74</c:v>
                </c:pt>
                <c:pt idx="324">
                  <c:v>75</c:v>
                </c:pt>
                <c:pt idx="325">
                  <c:v>76</c:v>
                </c:pt>
                <c:pt idx="326">
                  <c:v>77</c:v>
                </c:pt>
                <c:pt idx="327">
                  <c:v>78</c:v>
                </c:pt>
                <c:pt idx="328">
                  <c:v>79</c:v>
                </c:pt>
                <c:pt idx="329">
                  <c:v>80</c:v>
                </c:pt>
                <c:pt idx="330">
                  <c:v>81</c:v>
                </c:pt>
                <c:pt idx="331">
                  <c:v>82</c:v>
                </c:pt>
                <c:pt idx="332">
                  <c:v>83</c:v>
                </c:pt>
                <c:pt idx="333">
                  <c:v>84</c:v>
                </c:pt>
                <c:pt idx="334">
                  <c:v>85</c:v>
                </c:pt>
                <c:pt idx="335">
                  <c:v>86</c:v>
                </c:pt>
                <c:pt idx="336">
                  <c:v>87</c:v>
                </c:pt>
                <c:pt idx="337">
                  <c:v>88</c:v>
                </c:pt>
                <c:pt idx="338">
                  <c:v>89</c:v>
                </c:pt>
                <c:pt idx="339">
                  <c:v>90</c:v>
                </c:pt>
                <c:pt idx="340">
                  <c:v>92</c:v>
                </c:pt>
                <c:pt idx="341">
                  <c:v>95</c:v>
                </c:pt>
                <c:pt idx="342">
                  <c:v>2</c:v>
                </c:pt>
                <c:pt idx="343">
                  <c:v>8</c:v>
                </c:pt>
                <c:pt idx="344">
                  <c:v>9</c:v>
                </c:pt>
                <c:pt idx="345">
                  <c:v>10</c:v>
                </c:pt>
                <c:pt idx="346">
                  <c:v>12</c:v>
                </c:pt>
                <c:pt idx="347">
                  <c:v>13</c:v>
                </c:pt>
                <c:pt idx="348">
                  <c:v>16</c:v>
                </c:pt>
                <c:pt idx="349">
                  <c:v>17</c:v>
                </c:pt>
                <c:pt idx="350">
                  <c:v>18</c:v>
                </c:pt>
                <c:pt idx="351">
                  <c:v>19</c:v>
                </c:pt>
                <c:pt idx="352">
                  <c:v>20</c:v>
                </c:pt>
                <c:pt idx="353">
                  <c:v>21</c:v>
                </c:pt>
                <c:pt idx="354">
                  <c:v>22</c:v>
                </c:pt>
                <c:pt idx="355">
                  <c:v>23</c:v>
                </c:pt>
                <c:pt idx="356">
                  <c:v>24</c:v>
                </c:pt>
                <c:pt idx="357">
                  <c:v>25</c:v>
                </c:pt>
                <c:pt idx="358">
                  <c:v>26</c:v>
                </c:pt>
                <c:pt idx="359">
                  <c:v>27</c:v>
                </c:pt>
                <c:pt idx="360">
                  <c:v>28</c:v>
                </c:pt>
                <c:pt idx="361">
                  <c:v>29</c:v>
                </c:pt>
                <c:pt idx="362">
                  <c:v>30</c:v>
                </c:pt>
                <c:pt idx="363">
                  <c:v>31</c:v>
                </c:pt>
                <c:pt idx="364">
                  <c:v>32</c:v>
                </c:pt>
                <c:pt idx="365">
                  <c:v>33</c:v>
                </c:pt>
                <c:pt idx="366">
                  <c:v>34</c:v>
                </c:pt>
                <c:pt idx="367">
                  <c:v>35</c:v>
                </c:pt>
                <c:pt idx="368">
                  <c:v>36</c:v>
                </c:pt>
                <c:pt idx="369">
                  <c:v>37</c:v>
                </c:pt>
                <c:pt idx="370">
                  <c:v>38</c:v>
                </c:pt>
                <c:pt idx="371">
                  <c:v>39</c:v>
                </c:pt>
                <c:pt idx="372">
                  <c:v>40</c:v>
                </c:pt>
                <c:pt idx="373">
                  <c:v>41</c:v>
                </c:pt>
                <c:pt idx="374">
                  <c:v>42</c:v>
                </c:pt>
                <c:pt idx="375">
                  <c:v>43</c:v>
                </c:pt>
                <c:pt idx="376">
                  <c:v>44</c:v>
                </c:pt>
                <c:pt idx="377">
                  <c:v>45</c:v>
                </c:pt>
                <c:pt idx="378">
                  <c:v>46</c:v>
                </c:pt>
                <c:pt idx="379">
                  <c:v>47</c:v>
                </c:pt>
                <c:pt idx="380">
                  <c:v>48</c:v>
                </c:pt>
                <c:pt idx="381">
                  <c:v>49</c:v>
                </c:pt>
                <c:pt idx="382">
                  <c:v>50</c:v>
                </c:pt>
                <c:pt idx="383">
                  <c:v>51</c:v>
                </c:pt>
                <c:pt idx="384">
                  <c:v>52</c:v>
                </c:pt>
                <c:pt idx="385">
                  <c:v>53</c:v>
                </c:pt>
                <c:pt idx="386">
                  <c:v>54</c:v>
                </c:pt>
                <c:pt idx="387">
                  <c:v>55</c:v>
                </c:pt>
                <c:pt idx="388">
                  <c:v>56</c:v>
                </c:pt>
                <c:pt idx="389">
                  <c:v>57</c:v>
                </c:pt>
                <c:pt idx="390">
                  <c:v>58</c:v>
                </c:pt>
                <c:pt idx="391">
                  <c:v>59</c:v>
                </c:pt>
                <c:pt idx="392">
                  <c:v>60</c:v>
                </c:pt>
                <c:pt idx="393">
                  <c:v>61</c:v>
                </c:pt>
                <c:pt idx="394">
                  <c:v>62</c:v>
                </c:pt>
                <c:pt idx="395">
                  <c:v>63</c:v>
                </c:pt>
                <c:pt idx="396">
                  <c:v>64</c:v>
                </c:pt>
                <c:pt idx="397">
                  <c:v>65</c:v>
                </c:pt>
                <c:pt idx="398">
                  <c:v>66</c:v>
                </c:pt>
                <c:pt idx="399">
                  <c:v>67</c:v>
                </c:pt>
                <c:pt idx="400">
                  <c:v>68</c:v>
                </c:pt>
                <c:pt idx="401">
                  <c:v>69</c:v>
                </c:pt>
                <c:pt idx="402">
                  <c:v>70</c:v>
                </c:pt>
                <c:pt idx="403">
                  <c:v>71</c:v>
                </c:pt>
                <c:pt idx="404">
                  <c:v>72</c:v>
                </c:pt>
                <c:pt idx="405">
                  <c:v>73</c:v>
                </c:pt>
                <c:pt idx="406">
                  <c:v>74</c:v>
                </c:pt>
                <c:pt idx="407">
                  <c:v>75</c:v>
                </c:pt>
                <c:pt idx="408">
                  <c:v>76</c:v>
                </c:pt>
                <c:pt idx="409">
                  <c:v>77</c:v>
                </c:pt>
                <c:pt idx="410">
                  <c:v>78</c:v>
                </c:pt>
                <c:pt idx="411">
                  <c:v>79</c:v>
                </c:pt>
                <c:pt idx="412">
                  <c:v>80</c:v>
                </c:pt>
                <c:pt idx="413">
                  <c:v>81</c:v>
                </c:pt>
                <c:pt idx="414">
                  <c:v>82</c:v>
                </c:pt>
                <c:pt idx="415">
                  <c:v>83</c:v>
                </c:pt>
                <c:pt idx="416">
                  <c:v>84</c:v>
                </c:pt>
                <c:pt idx="417">
                  <c:v>85</c:v>
                </c:pt>
                <c:pt idx="418">
                  <c:v>86</c:v>
                </c:pt>
                <c:pt idx="419">
                  <c:v>87</c:v>
                </c:pt>
                <c:pt idx="420">
                  <c:v>88</c:v>
                </c:pt>
                <c:pt idx="421">
                  <c:v>89</c:v>
                </c:pt>
                <c:pt idx="422">
                  <c:v>90</c:v>
                </c:pt>
                <c:pt idx="423">
                  <c:v>91</c:v>
                </c:pt>
                <c:pt idx="424">
                  <c:v>92</c:v>
                </c:pt>
                <c:pt idx="425">
                  <c:v>93</c:v>
                </c:pt>
                <c:pt idx="426">
                  <c:v>94</c:v>
                </c:pt>
                <c:pt idx="427">
                  <c:v>95</c:v>
                </c:pt>
                <c:pt idx="428">
                  <c:v>96</c:v>
                </c:pt>
                <c:pt idx="429">
                  <c:v>98</c:v>
                </c:pt>
                <c:pt idx="430">
                  <c:v>7</c:v>
                </c:pt>
                <c:pt idx="431">
                  <c:v>9</c:v>
                </c:pt>
                <c:pt idx="432">
                  <c:v>10</c:v>
                </c:pt>
                <c:pt idx="433">
                  <c:v>11</c:v>
                </c:pt>
                <c:pt idx="434">
                  <c:v>19</c:v>
                </c:pt>
                <c:pt idx="435">
                  <c:v>21</c:v>
                </c:pt>
                <c:pt idx="436">
                  <c:v>22</c:v>
                </c:pt>
                <c:pt idx="437">
                  <c:v>23</c:v>
                </c:pt>
                <c:pt idx="438">
                  <c:v>24</c:v>
                </c:pt>
                <c:pt idx="439">
                  <c:v>25</c:v>
                </c:pt>
                <c:pt idx="440">
                  <c:v>26</c:v>
                </c:pt>
                <c:pt idx="441">
                  <c:v>27</c:v>
                </c:pt>
                <c:pt idx="442">
                  <c:v>28</c:v>
                </c:pt>
                <c:pt idx="443">
                  <c:v>30</c:v>
                </c:pt>
                <c:pt idx="444">
                  <c:v>31</c:v>
                </c:pt>
                <c:pt idx="445">
                  <c:v>32</c:v>
                </c:pt>
                <c:pt idx="446">
                  <c:v>33</c:v>
                </c:pt>
                <c:pt idx="447">
                  <c:v>34</c:v>
                </c:pt>
                <c:pt idx="448">
                  <c:v>35</c:v>
                </c:pt>
                <c:pt idx="449">
                  <c:v>36</c:v>
                </c:pt>
                <c:pt idx="450">
                  <c:v>37</c:v>
                </c:pt>
                <c:pt idx="451">
                  <c:v>38</c:v>
                </c:pt>
                <c:pt idx="452">
                  <c:v>39</c:v>
                </c:pt>
                <c:pt idx="453">
                  <c:v>40</c:v>
                </c:pt>
                <c:pt idx="454">
                  <c:v>41</c:v>
                </c:pt>
                <c:pt idx="455">
                  <c:v>42</c:v>
                </c:pt>
                <c:pt idx="456">
                  <c:v>43</c:v>
                </c:pt>
                <c:pt idx="457">
                  <c:v>44</c:v>
                </c:pt>
                <c:pt idx="458">
                  <c:v>45</c:v>
                </c:pt>
                <c:pt idx="459">
                  <c:v>46</c:v>
                </c:pt>
                <c:pt idx="460">
                  <c:v>47</c:v>
                </c:pt>
                <c:pt idx="461">
                  <c:v>48</c:v>
                </c:pt>
                <c:pt idx="462">
                  <c:v>49</c:v>
                </c:pt>
                <c:pt idx="463">
                  <c:v>50</c:v>
                </c:pt>
                <c:pt idx="464">
                  <c:v>51</c:v>
                </c:pt>
                <c:pt idx="465">
                  <c:v>52</c:v>
                </c:pt>
                <c:pt idx="466">
                  <c:v>53</c:v>
                </c:pt>
                <c:pt idx="467">
                  <c:v>54</c:v>
                </c:pt>
                <c:pt idx="468">
                  <c:v>55</c:v>
                </c:pt>
                <c:pt idx="469">
                  <c:v>56</c:v>
                </c:pt>
                <c:pt idx="470">
                  <c:v>57</c:v>
                </c:pt>
                <c:pt idx="471">
                  <c:v>58</c:v>
                </c:pt>
                <c:pt idx="472">
                  <c:v>59</c:v>
                </c:pt>
                <c:pt idx="473">
                  <c:v>60</c:v>
                </c:pt>
                <c:pt idx="474">
                  <c:v>61</c:v>
                </c:pt>
                <c:pt idx="475">
                  <c:v>62</c:v>
                </c:pt>
                <c:pt idx="476">
                  <c:v>63</c:v>
                </c:pt>
                <c:pt idx="477">
                  <c:v>64</c:v>
                </c:pt>
                <c:pt idx="478">
                  <c:v>65</c:v>
                </c:pt>
                <c:pt idx="479">
                  <c:v>66</c:v>
                </c:pt>
                <c:pt idx="480">
                  <c:v>67</c:v>
                </c:pt>
                <c:pt idx="481">
                  <c:v>68</c:v>
                </c:pt>
                <c:pt idx="482">
                  <c:v>69</c:v>
                </c:pt>
                <c:pt idx="483">
                  <c:v>70</c:v>
                </c:pt>
                <c:pt idx="484">
                  <c:v>71</c:v>
                </c:pt>
                <c:pt idx="485">
                  <c:v>72</c:v>
                </c:pt>
                <c:pt idx="486">
                  <c:v>73</c:v>
                </c:pt>
                <c:pt idx="487">
                  <c:v>74</c:v>
                </c:pt>
                <c:pt idx="488">
                  <c:v>75</c:v>
                </c:pt>
                <c:pt idx="489">
                  <c:v>76</c:v>
                </c:pt>
                <c:pt idx="490">
                  <c:v>77</c:v>
                </c:pt>
                <c:pt idx="491">
                  <c:v>78</c:v>
                </c:pt>
                <c:pt idx="492">
                  <c:v>79</c:v>
                </c:pt>
                <c:pt idx="493">
                  <c:v>80</c:v>
                </c:pt>
                <c:pt idx="494">
                  <c:v>81</c:v>
                </c:pt>
                <c:pt idx="495">
                  <c:v>82</c:v>
                </c:pt>
                <c:pt idx="496">
                  <c:v>83</c:v>
                </c:pt>
                <c:pt idx="497">
                  <c:v>84</c:v>
                </c:pt>
                <c:pt idx="498">
                  <c:v>85</c:v>
                </c:pt>
                <c:pt idx="499">
                  <c:v>86</c:v>
                </c:pt>
                <c:pt idx="500">
                  <c:v>87</c:v>
                </c:pt>
                <c:pt idx="501">
                  <c:v>88</c:v>
                </c:pt>
                <c:pt idx="502">
                  <c:v>89</c:v>
                </c:pt>
                <c:pt idx="503">
                  <c:v>90</c:v>
                </c:pt>
                <c:pt idx="504">
                  <c:v>91</c:v>
                </c:pt>
                <c:pt idx="505">
                  <c:v>92</c:v>
                </c:pt>
                <c:pt idx="506">
                  <c:v>93</c:v>
                </c:pt>
                <c:pt idx="507">
                  <c:v>94</c:v>
                </c:pt>
                <c:pt idx="508">
                  <c:v>95</c:v>
                </c:pt>
                <c:pt idx="509">
                  <c:v>96</c:v>
                </c:pt>
                <c:pt idx="510">
                  <c:v>97</c:v>
                </c:pt>
                <c:pt idx="511">
                  <c:v>98</c:v>
                </c:pt>
                <c:pt idx="512">
                  <c:v>99</c:v>
                </c:pt>
                <c:pt idx="513">
                  <c:v>100</c:v>
                </c:pt>
                <c:pt idx="514">
                  <c:v>14</c:v>
                </c:pt>
                <c:pt idx="515">
                  <c:v>19</c:v>
                </c:pt>
                <c:pt idx="516">
                  <c:v>32</c:v>
                </c:pt>
                <c:pt idx="517">
                  <c:v>34</c:v>
                </c:pt>
                <c:pt idx="518">
                  <c:v>35</c:v>
                </c:pt>
                <c:pt idx="519">
                  <c:v>41</c:v>
                </c:pt>
                <c:pt idx="520">
                  <c:v>43</c:v>
                </c:pt>
                <c:pt idx="521">
                  <c:v>46</c:v>
                </c:pt>
                <c:pt idx="522">
                  <c:v>47</c:v>
                </c:pt>
                <c:pt idx="523">
                  <c:v>48</c:v>
                </c:pt>
                <c:pt idx="524">
                  <c:v>50</c:v>
                </c:pt>
                <c:pt idx="525">
                  <c:v>51</c:v>
                </c:pt>
                <c:pt idx="526">
                  <c:v>53</c:v>
                </c:pt>
                <c:pt idx="527">
                  <c:v>54</c:v>
                </c:pt>
                <c:pt idx="528">
                  <c:v>55</c:v>
                </c:pt>
                <c:pt idx="529">
                  <c:v>56</c:v>
                </c:pt>
                <c:pt idx="530">
                  <c:v>57</c:v>
                </c:pt>
                <c:pt idx="531">
                  <c:v>58</c:v>
                </c:pt>
                <c:pt idx="532">
                  <c:v>59</c:v>
                </c:pt>
                <c:pt idx="533">
                  <c:v>60</c:v>
                </c:pt>
                <c:pt idx="534">
                  <c:v>61</c:v>
                </c:pt>
                <c:pt idx="535">
                  <c:v>62</c:v>
                </c:pt>
                <c:pt idx="536">
                  <c:v>63</c:v>
                </c:pt>
                <c:pt idx="537">
                  <c:v>64</c:v>
                </c:pt>
                <c:pt idx="538">
                  <c:v>65</c:v>
                </c:pt>
                <c:pt idx="539">
                  <c:v>66</c:v>
                </c:pt>
                <c:pt idx="540">
                  <c:v>67</c:v>
                </c:pt>
                <c:pt idx="541">
                  <c:v>68</c:v>
                </c:pt>
                <c:pt idx="542">
                  <c:v>69</c:v>
                </c:pt>
                <c:pt idx="543">
                  <c:v>70</c:v>
                </c:pt>
                <c:pt idx="544">
                  <c:v>71</c:v>
                </c:pt>
                <c:pt idx="545">
                  <c:v>72</c:v>
                </c:pt>
                <c:pt idx="546">
                  <c:v>73</c:v>
                </c:pt>
                <c:pt idx="547">
                  <c:v>74</c:v>
                </c:pt>
                <c:pt idx="548">
                  <c:v>75</c:v>
                </c:pt>
                <c:pt idx="549">
                  <c:v>76</c:v>
                </c:pt>
                <c:pt idx="550">
                  <c:v>77</c:v>
                </c:pt>
                <c:pt idx="551">
                  <c:v>78</c:v>
                </c:pt>
                <c:pt idx="552">
                  <c:v>79</c:v>
                </c:pt>
                <c:pt idx="553">
                  <c:v>80</c:v>
                </c:pt>
                <c:pt idx="554">
                  <c:v>81</c:v>
                </c:pt>
                <c:pt idx="555">
                  <c:v>82</c:v>
                </c:pt>
                <c:pt idx="556">
                  <c:v>83</c:v>
                </c:pt>
                <c:pt idx="557">
                  <c:v>84</c:v>
                </c:pt>
                <c:pt idx="558">
                  <c:v>85</c:v>
                </c:pt>
                <c:pt idx="559">
                  <c:v>86</c:v>
                </c:pt>
                <c:pt idx="560">
                  <c:v>87</c:v>
                </c:pt>
                <c:pt idx="561">
                  <c:v>88</c:v>
                </c:pt>
                <c:pt idx="562">
                  <c:v>89</c:v>
                </c:pt>
                <c:pt idx="563">
                  <c:v>90</c:v>
                </c:pt>
                <c:pt idx="564">
                  <c:v>91</c:v>
                </c:pt>
                <c:pt idx="565">
                  <c:v>92</c:v>
                </c:pt>
                <c:pt idx="566">
                  <c:v>93</c:v>
                </c:pt>
                <c:pt idx="567">
                  <c:v>94</c:v>
                </c:pt>
                <c:pt idx="568">
                  <c:v>95</c:v>
                </c:pt>
                <c:pt idx="569">
                  <c:v>96</c:v>
                </c:pt>
                <c:pt idx="570">
                  <c:v>97</c:v>
                </c:pt>
                <c:pt idx="571">
                  <c:v>98</c:v>
                </c:pt>
                <c:pt idx="572">
                  <c:v>99</c:v>
                </c:pt>
                <c:pt idx="573">
                  <c:v>100</c:v>
                </c:pt>
              </c:numCache>
            </c:numRef>
          </c:yVal>
          <c:bubbleSize>
            <c:numRef>
              <c:f>'[Rezultatai_Lietuvių k._VBE2019_pradiniai (2).xlsx]Metinis su taskais'!$C$3:$C$576</c:f>
              <c:numCache>
                <c:formatCode>General</c:formatCode>
                <c:ptCount val="574"/>
                <c:pt idx="0">
                  <c:v>1</c:v>
                </c:pt>
                <c:pt idx="1">
                  <c:v>1</c:v>
                </c:pt>
                <c:pt idx="2">
                  <c:v>2</c:v>
                </c:pt>
                <c:pt idx="3">
                  <c:v>2</c:v>
                </c:pt>
                <c:pt idx="4">
                  <c:v>1</c:v>
                </c:pt>
                <c:pt idx="5">
                  <c:v>1</c:v>
                </c:pt>
                <c:pt idx="6">
                  <c:v>1</c:v>
                </c:pt>
                <c:pt idx="7">
                  <c:v>1</c:v>
                </c:pt>
                <c:pt idx="8">
                  <c:v>1</c:v>
                </c:pt>
                <c:pt idx="9">
                  <c:v>1</c:v>
                </c:pt>
                <c:pt idx="10">
                  <c:v>1</c:v>
                </c:pt>
                <c:pt idx="11">
                  <c:v>1</c:v>
                </c:pt>
                <c:pt idx="12">
                  <c:v>3</c:v>
                </c:pt>
                <c:pt idx="13">
                  <c:v>4</c:v>
                </c:pt>
                <c:pt idx="14">
                  <c:v>2</c:v>
                </c:pt>
                <c:pt idx="15">
                  <c:v>1</c:v>
                </c:pt>
                <c:pt idx="16">
                  <c:v>11</c:v>
                </c:pt>
                <c:pt idx="17">
                  <c:v>1</c:v>
                </c:pt>
                <c:pt idx="18">
                  <c:v>3</c:v>
                </c:pt>
                <c:pt idx="19">
                  <c:v>2</c:v>
                </c:pt>
                <c:pt idx="20">
                  <c:v>4</c:v>
                </c:pt>
                <c:pt idx="21">
                  <c:v>9</c:v>
                </c:pt>
                <c:pt idx="22">
                  <c:v>7</c:v>
                </c:pt>
                <c:pt idx="23">
                  <c:v>4</c:v>
                </c:pt>
                <c:pt idx="24">
                  <c:v>8</c:v>
                </c:pt>
                <c:pt idx="25">
                  <c:v>6</c:v>
                </c:pt>
                <c:pt idx="26">
                  <c:v>8</c:v>
                </c:pt>
                <c:pt idx="27">
                  <c:v>7</c:v>
                </c:pt>
                <c:pt idx="28">
                  <c:v>9</c:v>
                </c:pt>
                <c:pt idx="29">
                  <c:v>11</c:v>
                </c:pt>
                <c:pt idx="30">
                  <c:v>12</c:v>
                </c:pt>
                <c:pt idx="31">
                  <c:v>22</c:v>
                </c:pt>
                <c:pt idx="32">
                  <c:v>20</c:v>
                </c:pt>
                <c:pt idx="33">
                  <c:v>27</c:v>
                </c:pt>
                <c:pt idx="34">
                  <c:v>16</c:v>
                </c:pt>
                <c:pt idx="35">
                  <c:v>19</c:v>
                </c:pt>
                <c:pt idx="36">
                  <c:v>33</c:v>
                </c:pt>
                <c:pt idx="37">
                  <c:v>28</c:v>
                </c:pt>
                <c:pt idx="38">
                  <c:v>34</c:v>
                </c:pt>
                <c:pt idx="39">
                  <c:v>30</c:v>
                </c:pt>
                <c:pt idx="40">
                  <c:v>22</c:v>
                </c:pt>
                <c:pt idx="41">
                  <c:v>24</c:v>
                </c:pt>
                <c:pt idx="42">
                  <c:v>42</c:v>
                </c:pt>
                <c:pt idx="43">
                  <c:v>33</c:v>
                </c:pt>
                <c:pt idx="44">
                  <c:v>43</c:v>
                </c:pt>
                <c:pt idx="45">
                  <c:v>31</c:v>
                </c:pt>
                <c:pt idx="46">
                  <c:v>35</c:v>
                </c:pt>
                <c:pt idx="47">
                  <c:v>42</c:v>
                </c:pt>
                <c:pt idx="48">
                  <c:v>38</c:v>
                </c:pt>
                <c:pt idx="49">
                  <c:v>37</c:v>
                </c:pt>
                <c:pt idx="50">
                  <c:v>28</c:v>
                </c:pt>
                <c:pt idx="51">
                  <c:v>34</c:v>
                </c:pt>
                <c:pt idx="52">
                  <c:v>29</c:v>
                </c:pt>
                <c:pt idx="53">
                  <c:v>33</c:v>
                </c:pt>
                <c:pt idx="54">
                  <c:v>26</c:v>
                </c:pt>
                <c:pt idx="55">
                  <c:v>25</c:v>
                </c:pt>
                <c:pt idx="56">
                  <c:v>26</c:v>
                </c:pt>
                <c:pt idx="57">
                  <c:v>32</c:v>
                </c:pt>
                <c:pt idx="58">
                  <c:v>24</c:v>
                </c:pt>
                <c:pt idx="59">
                  <c:v>19</c:v>
                </c:pt>
                <c:pt idx="60">
                  <c:v>26</c:v>
                </c:pt>
                <c:pt idx="61">
                  <c:v>21</c:v>
                </c:pt>
                <c:pt idx="62">
                  <c:v>21</c:v>
                </c:pt>
                <c:pt idx="63">
                  <c:v>23</c:v>
                </c:pt>
                <c:pt idx="64">
                  <c:v>18</c:v>
                </c:pt>
                <c:pt idx="65">
                  <c:v>21</c:v>
                </c:pt>
                <c:pt idx="66">
                  <c:v>24</c:v>
                </c:pt>
                <c:pt idx="67">
                  <c:v>10</c:v>
                </c:pt>
                <c:pt idx="68">
                  <c:v>6</c:v>
                </c:pt>
                <c:pt idx="69">
                  <c:v>12</c:v>
                </c:pt>
                <c:pt idx="70">
                  <c:v>8</c:v>
                </c:pt>
                <c:pt idx="71">
                  <c:v>8</c:v>
                </c:pt>
                <c:pt idx="72">
                  <c:v>9</c:v>
                </c:pt>
                <c:pt idx="73">
                  <c:v>4</c:v>
                </c:pt>
                <c:pt idx="74">
                  <c:v>10</c:v>
                </c:pt>
                <c:pt idx="75">
                  <c:v>3</c:v>
                </c:pt>
                <c:pt idx="76">
                  <c:v>8</c:v>
                </c:pt>
                <c:pt idx="77">
                  <c:v>6</c:v>
                </c:pt>
                <c:pt idx="78">
                  <c:v>1</c:v>
                </c:pt>
                <c:pt idx="79">
                  <c:v>2</c:v>
                </c:pt>
                <c:pt idx="80">
                  <c:v>2</c:v>
                </c:pt>
                <c:pt idx="81">
                  <c:v>1</c:v>
                </c:pt>
                <c:pt idx="82">
                  <c:v>1</c:v>
                </c:pt>
                <c:pt idx="83">
                  <c:v>1</c:v>
                </c:pt>
                <c:pt idx="84">
                  <c:v>1</c:v>
                </c:pt>
                <c:pt idx="85">
                  <c:v>1</c:v>
                </c:pt>
                <c:pt idx="86">
                  <c:v>1</c:v>
                </c:pt>
                <c:pt idx="87">
                  <c:v>1</c:v>
                </c:pt>
                <c:pt idx="88">
                  <c:v>19</c:v>
                </c:pt>
                <c:pt idx="89">
                  <c:v>1</c:v>
                </c:pt>
                <c:pt idx="90">
                  <c:v>1</c:v>
                </c:pt>
                <c:pt idx="91">
                  <c:v>2</c:v>
                </c:pt>
                <c:pt idx="92">
                  <c:v>1</c:v>
                </c:pt>
                <c:pt idx="93">
                  <c:v>1</c:v>
                </c:pt>
                <c:pt idx="94">
                  <c:v>1</c:v>
                </c:pt>
                <c:pt idx="95">
                  <c:v>3</c:v>
                </c:pt>
                <c:pt idx="96">
                  <c:v>6</c:v>
                </c:pt>
                <c:pt idx="97">
                  <c:v>6</c:v>
                </c:pt>
                <c:pt idx="98">
                  <c:v>7</c:v>
                </c:pt>
                <c:pt idx="99">
                  <c:v>12</c:v>
                </c:pt>
                <c:pt idx="100">
                  <c:v>7</c:v>
                </c:pt>
                <c:pt idx="101">
                  <c:v>12</c:v>
                </c:pt>
                <c:pt idx="102">
                  <c:v>16</c:v>
                </c:pt>
                <c:pt idx="103">
                  <c:v>12</c:v>
                </c:pt>
                <c:pt idx="104">
                  <c:v>21</c:v>
                </c:pt>
                <c:pt idx="105">
                  <c:v>17</c:v>
                </c:pt>
                <c:pt idx="106">
                  <c:v>30</c:v>
                </c:pt>
                <c:pt idx="107">
                  <c:v>33</c:v>
                </c:pt>
                <c:pt idx="108">
                  <c:v>38</c:v>
                </c:pt>
                <c:pt idx="109">
                  <c:v>35</c:v>
                </c:pt>
                <c:pt idx="110">
                  <c:v>43</c:v>
                </c:pt>
                <c:pt idx="111">
                  <c:v>42</c:v>
                </c:pt>
                <c:pt idx="112">
                  <c:v>40</c:v>
                </c:pt>
                <c:pt idx="113">
                  <c:v>41</c:v>
                </c:pt>
                <c:pt idx="114">
                  <c:v>39</c:v>
                </c:pt>
                <c:pt idx="115">
                  <c:v>49</c:v>
                </c:pt>
                <c:pt idx="116">
                  <c:v>76</c:v>
                </c:pt>
                <c:pt idx="117">
                  <c:v>64</c:v>
                </c:pt>
                <c:pt idx="118">
                  <c:v>60</c:v>
                </c:pt>
                <c:pt idx="119">
                  <c:v>42</c:v>
                </c:pt>
                <c:pt idx="120">
                  <c:v>64</c:v>
                </c:pt>
                <c:pt idx="121">
                  <c:v>50</c:v>
                </c:pt>
                <c:pt idx="122">
                  <c:v>56</c:v>
                </c:pt>
                <c:pt idx="123">
                  <c:v>60</c:v>
                </c:pt>
                <c:pt idx="124">
                  <c:v>54</c:v>
                </c:pt>
                <c:pt idx="125">
                  <c:v>56</c:v>
                </c:pt>
                <c:pt idx="126">
                  <c:v>64</c:v>
                </c:pt>
                <c:pt idx="127">
                  <c:v>69</c:v>
                </c:pt>
                <c:pt idx="128">
                  <c:v>65</c:v>
                </c:pt>
                <c:pt idx="129">
                  <c:v>64</c:v>
                </c:pt>
                <c:pt idx="130">
                  <c:v>63</c:v>
                </c:pt>
                <c:pt idx="131">
                  <c:v>50</c:v>
                </c:pt>
                <c:pt idx="132">
                  <c:v>57</c:v>
                </c:pt>
                <c:pt idx="133">
                  <c:v>47</c:v>
                </c:pt>
                <c:pt idx="134">
                  <c:v>57</c:v>
                </c:pt>
                <c:pt idx="135">
                  <c:v>44</c:v>
                </c:pt>
                <c:pt idx="136">
                  <c:v>61</c:v>
                </c:pt>
                <c:pt idx="137">
                  <c:v>49</c:v>
                </c:pt>
                <c:pt idx="138">
                  <c:v>47</c:v>
                </c:pt>
                <c:pt idx="139">
                  <c:v>43</c:v>
                </c:pt>
                <c:pt idx="140">
                  <c:v>33</c:v>
                </c:pt>
                <c:pt idx="141">
                  <c:v>28</c:v>
                </c:pt>
                <c:pt idx="142">
                  <c:v>42</c:v>
                </c:pt>
                <c:pt idx="143">
                  <c:v>33</c:v>
                </c:pt>
                <c:pt idx="144">
                  <c:v>33</c:v>
                </c:pt>
                <c:pt idx="145">
                  <c:v>33</c:v>
                </c:pt>
                <c:pt idx="146">
                  <c:v>23</c:v>
                </c:pt>
                <c:pt idx="147">
                  <c:v>21</c:v>
                </c:pt>
                <c:pt idx="148">
                  <c:v>21</c:v>
                </c:pt>
                <c:pt idx="149">
                  <c:v>15</c:v>
                </c:pt>
                <c:pt idx="150">
                  <c:v>14</c:v>
                </c:pt>
                <c:pt idx="151">
                  <c:v>16</c:v>
                </c:pt>
                <c:pt idx="152">
                  <c:v>13</c:v>
                </c:pt>
                <c:pt idx="153">
                  <c:v>12</c:v>
                </c:pt>
                <c:pt idx="154">
                  <c:v>12</c:v>
                </c:pt>
                <c:pt idx="155">
                  <c:v>10</c:v>
                </c:pt>
                <c:pt idx="156">
                  <c:v>8</c:v>
                </c:pt>
                <c:pt idx="157">
                  <c:v>8</c:v>
                </c:pt>
                <c:pt idx="158">
                  <c:v>6</c:v>
                </c:pt>
                <c:pt idx="159">
                  <c:v>4</c:v>
                </c:pt>
                <c:pt idx="160">
                  <c:v>5</c:v>
                </c:pt>
                <c:pt idx="161">
                  <c:v>6</c:v>
                </c:pt>
                <c:pt idx="162">
                  <c:v>1</c:v>
                </c:pt>
                <c:pt idx="163">
                  <c:v>6</c:v>
                </c:pt>
                <c:pt idx="164">
                  <c:v>2</c:v>
                </c:pt>
                <c:pt idx="165">
                  <c:v>2</c:v>
                </c:pt>
                <c:pt idx="166">
                  <c:v>1</c:v>
                </c:pt>
                <c:pt idx="167">
                  <c:v>2</c:v>
                </c:pt>
                <c:pt idx="168">
                  <c:v>2</c:v>
                </c:pt>
                <c:pt idx="169">
                  <c:v>1</c:v>
                </c:pt>
                <c:pt idx="170">
                  <c:v>11</c:v>
                </c:pt>
                <c:pt idx="171">
                  <c:v>3</c:v>
                </c:pt>
                <c:pt idx="172">
                  <c:v>2</c:v>
                </c:pt>
                <c:pt idx="173">
                  <c:v>2</c:v>
                </c:pt>
                <c:pt idx="174">
                  <c:v>4</c:v>
                </c:pt>
                <c:pt idx="175">
                  <c:v>4</c:v>
                </c:pt>
                <c:pt idx="176">
                  <c:v>2</c:v>
                </c:pt>
                <c:pt idx="177">
                  <c:v>2</c:v>
                </c:pt>
                <c:pt idx="178">
                  <c:v>7</c:v>
                </c:pt>
                <c:pt idx="179">
                  <c:v>6</c:v>
                </c:pt>
                <c:pt idx="180">
                  <c:v>10</c:v>
                </c:pt>
                <c:pt idx="181">
                  <c:v>7</c:v>
                </c:pt>
                <c:pt idx="182">
                  <c:v>12</c:v>
                </c:pt>
                <c:pt idx="183">
                  <c:v>13</c:v>
                </c:pt>
                <c:pt idx="184">
                  <c:v>11</c:v>
                </c:pt>
                <c:pt idx="185">
                  <c:v>23</c:v>
                </c:pt>
                <c:pt idx="186">
                  <c:v>23</c:v>
                </c:pt>
                <c:pt idx="187">
                  <c:v>24</c:v>
                </c:pt>
                <c:pt idx="188">
                  <c:v>26</c:v>
                </c:pt>
                <c:pt idx="189">
                  <c:v>33</c:v>
                </c:pt>
                <c:pt idx="190">
                  <c:v>25</c:v>
                </c:pt>
                <c:pt idx="191">
                  <c:v>41</c:v>
                </c:pt>
                <c:pt idx="192">
                  <c:v>40</c:v>
                </c:pt>
                <c:pt idx="193">
                  <c:v>25</c:v>
                </c:pt>
                <c:pt idx="194">
                  <c:v>54</c:v>
                </c:pt>
                <c:pt idx="195">
                  <c:v>61</c:v>
                </c:pt>
                <c:pt idx="196">
                  <c:v>59</c:v>
                </c:pt>
                <c:pt idx="197">
                  <c:v>59</c:v>
                </c:pt>
                <c:pt idx="198">
                  <c:v>67</c:v>
                </c:pt>
                <c:pt idx="199">
                  <c:v>63</c:v>
                </c:pt>
                <c:pt idx="200">
                  <c:v>53</c:v>
                </c:pt>
                <c:pt idx="201">
                  <c:v>57</c:v>
                </c:pt>
                <c:pt idx="202">
                  <c:v>72</c:v>
                </c:pt>
                <c:pt idx="203">
                  <c:v>88</c:v>
                </c:pt>
                <c:pt idx="204">
                  <c:v>65</c:v>
                </c:pt>
                <c:pt idx="205">
                  <c:v>84</c:v>
                </c:pt>
                <c:pt idx="206">
                  <c:v>69</c:v>
                </c:pt>
                <c:pt idx="207">
                  <c:v>88</c:v>
                </c:pt>
                <c:pt idx="208">
                  <c:v>80</c:v>
                </c:pt>
                <c:pt idx="209">
                  <c:v>82</c:v>
                </c:pt>
                <c:pt idx="210">
                  <c:v>82</c:v>
                </c:pt>
                <c:pt idx="211">
                  <c:v>97</c:v>
                </c:pt>
                <c:pt idx="212">
                  <c:v>81</c:v>
                </c:pt>
                <c:pt idx="213">
                  <c:v>82</c:v>
                </c:pt>
                <c:pt idx="214">
                  <c:v>88</c:v>
                </c:pt>
                <c:pt idx="215">
                  <c:v>97</c:v>
                </c:pt>
                <c:pt idx="216">
                  <c:v>91</c:v>
                </c:pt>
                <c:pt idx="217">
                  <c:v>88</c:v>
                </c:pt>
                <c:pt idx="218">
                  <c:v>86</c:v>
                </c:pt>
                <c:pt idx="219">
                  <c:v>76</c:v>
                </c:pt>
                <c:pt idx="220">
                  <c:v>79</c:v>
                </c:pt>
                <c:pt idx="221">
                  <c:v>63</c:v>
                </c:pt>
                <c:pt idx="222">
                  <c:v>61</c:v>
                </c:pt>
                <c:pt idx="223">
                  <c:v>58</c:v>
                </c:pt>
                <c:pt idx="224">
                  <c:v>57</c:v>
                </c:pt>
                <c:pt idx="225">
                  <c:v>54</c:v>
                </c:pt>
                <c:pt idx="226">
                  <c:v>57</c:v>
                </c:pt>
                <c:pt idx="227">
                  <c:v>42</c:v>
                </c:pt>
                <c:pt idx="228">
                  <c:v>45</c:v>
                </c:pt>
                <c:pt idx="229">
                  <c:v>50</c:v>
                </c:pt>
                <c:pt idx="230">
                  <c:v>41</c:v>
                </c:pt>
                <c:pt idx="231">
                  <c:v>36</c:v>
                </c:pt>
                <c:pt idx="232">
                  <c:v>28</c:v>
                </c:pt>
                <c:pt idx="233">
                  <c:v>33</c:v>
                </c:pt>
                <c:pt idx="234">
                  <c:v>19</c:v>
                </c:pt>
                <c:pt idx="235">
                  <c:v>14</c:v>
                </c:pt>
                <c:pt idx="236">
                  <c:v>23</c:v>
                </c:pt>
                <c:pt idx="237">
                  <c:v>21</c:v>
                </c:pt>
                <c:pt idx="238">
                  <c:v>14</c:v>
                </c:pt>
                <c:pt idx="239">
                  <c:v>15</c:v>
                </c:pt>
                <c:pt idx="240">
                  <c:v>9</c:v>
                </c:pt>
                <c:pt idx="241">
                  <c:v>9</c:v>
                </c:pt>
                <c:pt idx="242">
                  <c:v>13</c:v>
                </c:pt>
                <c:pt idx="243">
                  <c:v>2</c:v>
                </c:pt>
                <c:pt idx="244">
                  <c:v>4</c:v>
                </c:pt>
                <c:pt idx="245">
                  <c:v>9</c:v>
                </c:pt>
                <c:pt idx="246">
                  <c:v>7</c:v>
                </c:pt>
                <c:pt idx="247">
                  <c:v>3</c:v>
                </c:pt>
                <c:pt idx="248">
                  <c:v>2</c:v>
                </c:pt>
                <c:pt idx="249">
                  <c:v>2</c:v>
                </c:pt>
                <c:pt idx="250">
                  <c:v>4</c:v>
                </c:pt>
                <c:pt idx="251">
                  <c:v>1</c:v>
                </c:pt>
                <c:pt idx="252">
                  <c:v>1</c:v>
                </c:pt>
                <c:pt idx="253">
                  <c:v>1</c:v>
                </c:pt>
                <c:pt idx="254">
                  <c:v>1</c:v>
                </c:pt>
                <c:pt idx="255">
                  <c:v>5</c:v>
                </c:pt>
                <c:pt idx="256">
                  <c:v>2</c:v>
                </c:pt>
                <c:pt idx="257">
                  <c:v>3</c:v>
                </c:pt>
                <c:pt idx="258">
                  <c:v>2</c:v>
                </c:pt>
                <c:pt idx="259">
                  <c:v>1</c:v>
                </c:pt>
                <c:pt idx="260">
                  <c:v>4</c:v>
                </c:pt>
                <c:pt idx="261">
                  <c:v>2</c:v>
                </c:pt>
                <c:pt idx="262">
                  <c:v>7</c:v>
                </c:pt>
                <c:pt idx="263">
                  <c:v>7</c:v>
                </c:pt>
                <c:pt idx="264">
                  <c:v>6</c:v>
                </c:pt>
                <c:pt idx="265">
                  <c:v>6</c:v>
                </c:pt>
                <c:pt idx="266">
                  <c:v>8</c:v>
                </c:pt>
                <c:pt idx="267">
                  <c:v>5</c:v>
                </c:pt>
                <c:pt idx="268">
                  <c:v>8</c:v>
                </c:pt>
                <c:pt idx="269">
                  <c:v>15</c:v>
                </c:pt>
                <c:pt idx="270">
                  <c:v>9</c:v>
                </c:pt>
                <c:pt idx="271">
                  <c:v>14</c:v>
                </c:pt>
                <c:pt idx="272">
                  <c:v>11</c:v>
                </c:pt>
                <c:pt idx="273">
                  <c:v>11</c:v>
                </c:pt>
                <c:pt idx="274">
                  <c:v>13</c:v>
                </c:pt>
                <c:pt idx="275">
                  <c:v>19</c:v>
                </c:pt>
                <c:pt idx="276">
                  <c:v>14</c:v>
                </c:pt>
                <c:pt idx="277">
                  <c:v>23</c:v>
                </c:pt>
                <c:pt idx="278">
                  <c:v>18</c:v>
                </c:pt>
                <c:pt idx="279">
                  <c:v>39</c:v>
                </c:pt>
                <c:pt idx="280">
                  <c:v>42</c:v>
                </c:pt>
                <c:pt idx="281">
                  <c:v>43</c:v>
                </c:pt>
                <c:pt idx="282">
                  <c:v>47</c:v>
                </c:pt>
                <c:pt idx="283">
                  <c:v>46</c:v>
                </c:pt>
                <c:pt idx="284">
                  <c:v>49</c:v>
                </c:pt>
                <c:pt idx="285">
                  <c:v>55</c:v>
                </c:pt>
                <c:pt idx="286">
                  <c:v>35</c:v>
                </c:pt>
                <c:pt idx="287">
                  <c:v>55</c:v>
                </c:pt>
                <c:pt idx="288">
                  <c:v>59</c:v>
                </c:pt>
                <c:pt idx="289">
                  <c:v>76</c:v>
                </c:pt>
                <c:pt idx="290">
                  <c:v>64</c:v>
                </c:pt>
                <c:pt idx="291">
                  <c:v>65</c:v>
                </c:pt>
                <c:pt idx="292">
                  <c:v>85</c:v>
                </c:pt>
                <c:pt idx="293">
                  <c:v>76</c:v>
                </c:pt>
                <c:pt idx="294">
                  <c:v>82</c:v>
                </c:pt>
                <c:pt idx="295">
                  <c:v>93</c:v>
                </c:pt>
                <c:pt idx="296">
                  <c:v>83</c:v>
                </c:pt>
                <c:pt idx="297">
                  <c:v>92</c:v>
                </c:pt>
                <c:pt idx="298">
                  <c:v>100</c:v>
                </c:pt>
                <c:pt idx="299">
                  <c:v>84</c:v>
                </c:pt>
                <c:pt idx="300">
                  <c:v>101</c:v>
                </c:pt>
                <c:pt idx="301">
                  <c:v>102</c:v>
                </c:pt>
                <c:pt idx="302">
                  <c:v>91</c:v>
                </c:pt>
                <c:pt idx="303">
                  <c:v>87</c:v>
                </c:pt>
                <c:pt idx="304">
                  <c:v>88</c:v>
                </c:pt>
                <c:pt idx="305">
                  <c:v>102</c:v>
                </c:pt>
                <c:pt idx="306">
                  <c:v>101</c:v>
                </c:pt>
                <c:pt idx="307">
                  <c:v>102</c:v>
                </c:pt>
                <c:pt idx="308">
                  <c:v>88</c:v>
                </c:pt>
                <c:pt idx="309">
                  <c:v>102</c:v>
                </c:pt>
                <c:pt idx="310">
                  <c:v>91</c:v>
                </c:pt>
                <c:pt idx="311">
                  <c:v>101</c:v>
                </c:pt>
                <c:pt idx="312">
                  <c:v>101</c:v>
                </c:pt>
                <c:pt idx="313">
                  <c:v>100</c:v>
                </c:pt>
                <c:pt idx="314">
                  <c:v>83</c:v>
                </c:pt>
                <c:pt idx="315">
                  <c:v>72</c:v>
                </c:pt>
                <c:pt idx="316">
                  <c:v>82</c:v>
                </c:pt>
                <c:pt idx="317">
                  <c:v>69</c:v>
                </c:pt>
                <c:pt idx="318">
                  <c:v>70</c:v>
                </c:pt>
                <c:pt idx="319">
                  <c:v>71</c:v>
                </c:pt>
                <c:pt idx="320">
                  <c:v>73</c:v>
                </c:pt>
                <c:pt idx="321">
                  <c:v>47</c:v>
                </c:pt>
                <c:pt idx="322">
                  <c:v>43</c:v>
                </c:pt>
                <c:pt idx="323">
                  <c:v>64</c:v>
                </c:pt>
                <c:pt idx="324">
                  <c:v>43</c:v>
                </c:pt>
                <c:pt idx="325">
                  <c:v>37</c:v>
                </c:pt>
                <c:pt idx="326">
                  <c:v>37</c:v>
                </c:pt>
                <c:pt idx="327">
                  <c:v>37</c:v>
                </c:pt>
                <c:pt idx="328">
                  <c:v>33</c:v>
                </c:pt>
                <c:pt idx="329">
                  <c:v>25</c:v>
                </c:pt>
                <c:pt idx="330">
                  <c:v>23</c:v>
                </c:pt>
                <c:pt idx="331">
                  <c:v>20</c:v>
                </c:pt>
                <c:pt idx="332">
                  <c:v>19</c:v>
                </c:pt>
                <c:pt idx="333">
                  <c:v>14</c:v>
                </c:pt>
                <c:pt idx="334">
                  <c:v>9</c:v>
                </c:pt>
                <c:pt idx="335">
                  <c:v>10</c:v>
                </c:pt>
                <c:pt idx="336">
                  <c:v>8</c:v>
                </c:pt>
                <c:pt idx="337">
                  <c:v>5</c:v>
                </c:pt>
                <c:pt idx="338">
                  <c:v>4</c:v>
                </c:pt>
                <c:pt idx="339">
                  <c:v>4</c:v>
                </c:pt>
                <c:pt idx="340">
                  <c:v>2</c:v>
                </c:pt>
                <c:pt idx="341">
                  <c:v>1</c:v>
                </c:pt>
                <c:pt idx="342">
                  <c:v>1</c:v>
                </c:pt>
                <c:pt idx="343">
                  <c:v>1</c:v>
                </c:pt>
                <c:pt idx="344">
                  <c:v>1</c:v>
                </c:pt>
                <c:pt idx="345">
                  <c:v>1</c:v>
                </c:pt>
                <c:pt idx="346">
                  <c:v>1</c:v>
                </c:pt>
                <c:pt idx="347">
                  <c:v>1</c:v>
                </c:pt>
                <c:pt idx="348">
                  <c:v>2</c:v>
                </c:pt>
                <c:pt idx="349">
                  <c:v>2</c:v>
                </c:pt>
                <c:pt idx="350">
                  <c:v>4</c:v>
                </c:pt>
                <c:pt idx="351">
                  <c:v>2</c:v>
                </c:pt>
                <c:pt idx="352">
                  <c:v>1</c:v>
                </c:pt>
                <c:pt idx="353">
                  <c:v>3</c:v>
                </c:pt>
                <c:pt idx="354">
                  <c:v>2</c:v>
                </c:pt>
                <c:pt idx="355">
                  <c:v>6</c:v>
                </c:pt>
                <c:pt idx="356">
                  <c:v>7</c:v>
                </c:pt>
                <c:pt idx="357">
                  <c:v>7</c:v>
                </c:pt>
                <c:pt idx="358">
                  <c:v>10</c:v>
                </c:pt>
                <c:pt idx="359">
                  <c:v>8</c:v>
                </c:pt>
                <c:pt idx="360">
                  <c:v>10</c:v>
                </c:pt>
                <c:pt idx="361">
                  <c:v>10</c:v>
                </c:pt>
                <c:pt idx="362">
                  <c:v>23</c:v>
                </c:pt>
                <c:pt idx="363">
                  <c:v>7</c:v>
                </c:pt>
                <c:pt idx="364">
                  <c:v>17</c:v>
                </c:pt>
                <c:pt idx="365">
                  <c:v>14</c:v>
                </c:pt>
                <c:pt idx="366">
                  <c:v>15</c:v>
                </c:pt>
                <c:pt idx="367">
                  <c:v>20</c:v>
                </c:pt>
                <c:pt idx="368">
                  <c:v>25</c:v>
                </c:pt>
                <c:pt idx="369">
                  <c:v>31</c:v>
                </c:pt>
                <c:pt idx="370">
                  <c:v>18</c:v>
                </c:pt>
                <c:pt idx="371">
                  <c:v>26</c:v>
                </c:pt>
                <c:pt idx="372">
                  <c:v>30</c:v>
                </c:pt>
                <c:pt idx="373">
                  <c:v>34</c:v>
                </c:pt>
                <c:pt idx="374">
                  <c:v>37</c:v>
                </c:pt>
                <c:pt idx="375">
                  <c:v>43</c:v>
                </c:pt>
                <c:pt idx="376">
                  <c:v>36</c:v>
                </c:pt>
                <c:pt idx="377">
                  <c:v>42</c:v>
                </c:pt>
                <c:pt idx="378">
                  <c:v>53</c:v>
                </c:pt>
                <c:pt idx="379">
                  <c:v>57</c:v>
                </c:pt>
                <c:pt idx="380">
                  <c:v>65</c:v>
                </c:pt>
                <c:pt idx="381">
                  <c:v>63</c:v>
                </c:pt>
                <c:pt idx="382">
                  <c:v>53</c:v>
                </c:pt>
                <c:pt idx="383">
                  <c:v>55</c:v>
                </c:pt>
                <c:pt idx="384">
                  <c:v>74</c:v>
                </c:pt>
                <c:pt idx="385">
                  <c:v>73</c:v>
                </c:pt>
                <c:pt idx="386">
                  <c:v>73</c:v>
                </c:pt>
                <c:pt idx="387">
                  <c:v>71</c:v>
                </c:pt>
                <c:pt idx="388">
                  <c:v>94</c:v>
                </c:pt>
                <c:pt idx="389">
                  <c:v>97</c:v>
                </c:pt>
                <c:pt idx="390">
                  <c:v>107</c:v>
                </c:pt>
                <c:pt idx="391">
                  <c:v>85</c:v>
                </c:pt>
                <c:pt idx="392">
                  <c:v>78</c:v>
                </c:pt>
                <c:pt idx="393">
                  <c:v>97</c:v>
                </c:pt>
                <c:pt idx="394">
                  <c:v>93</c:v>
                </c:pt>
                <c:pt idx="395">
                  <c:v>109</c:v>
                </c:pt>
                <c:pt idx="396">
                  <c:v>109</c:v>
                </c:pt>
                <c:pt idx="397">
                  <c:v>111</c:v>
                </c:pt>
                <c:pt idx="398">
                  <c:v>85</c:v>
                </c:pt>
                <c:pt idx="399">
                  <c:v>98</c:v>
                </c:pt>
                <c:pt idx="400">
                  <c:v>105</c:v>
                </c:pt>
                <c:pt idx="401">
                  <c:v>98</c:v>
                </c:pt>
                <c:pt idx="402">
                  <c:v>98</c:v>
                </c:pt>
                <c:pt idx="403">
                  <c:v>83</c:v>
                </c:pt>
                <c:pt idx="404">
                  <c:v>76</c:v>
                </c:pt>
                <c:pt idx="405">
                  <c:v>74</c:v>
                </c:pt>
                <c:pt idx="406">
                  <c:v>87</c:v>
                </c:pt>
                <c:pt idx="407">
                  <c:v>84</c:v>
                </c:pt>
                <c:pt idx="408">
                  <c:v>76</c:v>
                </c:pt>
                <c:pt idx="409">
                  <c:v>77</c:v>
                </c:pt>
                <c:pt idx="410">
                  <c:v>68</c:v>
                </c:pt>
                <c:pt idx="411">
                  <c:v>74</c:v>
                </c:pt>
                <c:pt idx="412">
                  <c:v>70</c:v>
                </c:pt>
                <c:pt idx="413">
                  <c:v>41</c:v>
                </c:pt>
                <c:pt idx="414">
                  <c:v>68</c:v>
                </c:pt>
                <c:pt idx="415">
                  <c:v>46</c:v>
                </c:pt>
                <c:pt idx="416">
                  <c:v>44</c:v>
                </c:pt>
                <c:pt idx="417">
                  <c:v>31</c:v>
                </c:pt>
                <c:pt idx="418">
                  <c:v>28</c:v>
                </c:pt>
                <c:pt idx="419">
                  <c:v>23</c:v>
                </c:pt>
                <c:pt idx="420">
                  <c:v>19</c:v>
                </c:pt>
                <c:pt idx="421">
                  <c:v>19</c:v>
                </c:pt>
                <c:pt idx="422">
                  <c:v>10</c:v>
                </c:pt>
                <c:pt idx="423">
                  <c:v>11</c:v>
                </c:pt>
                <c:pt idx="424">
                  <c:v>7</c:v>
                </c:pt>
                <c:pt idx="425">
                  <c:v>3</c:v>
                </c:pt>
                <c:pt idx="426">
                  <c:v>5</c:v>
                </c:pt>
                <c:pt idx="427">
                  <c:v>4</c:v>
                </c:pt>
                <c:pt idx="428">
                  <c:v>1</c:v>
                </c:pt>
                <c:pt idx="429">
                  <c:v>1</c:v>
                </c:pt>
                <c:pt idx="430">
                  <c:v>1</c:v>
                </c:pt>
                <c:pt idx="431">
                  <c:v>1</c:v>
                </c:pt>
                <c:pt idx="432">
                  <c:v>1</c:v>
                </c:pt>
                <c:pt idx="433">
                  <c:v>1</c:v>
                </c:pt>
                <c:pt idx="434">
                  <c:v>1</c:v>
                </c:pt>
                <c:pt idx="435">
                  <c:v>1</c:v>
                </c:pt>
                <c:pt idx="436">
                  <c:v>2</c:v>
                </c:pt>
                <c:pt idx="437">
                  <c:v>1</c:v>
                </c:pt>
                <c:pt idx="438">
                  <c:v>1</c:v>
                </c:pt>
                <c:pt idx="439">
                  <c:v>3</c:v>
                </c:pt>
                <c:pt idx="440">
                  <c:v>1</c:v>
                </c:pt>
                <c:pt idx="441">
                  <c:v>4</c:v>
                </c:pt>
                <c:pt idx="442">
                  <c:v>2</c:v>
                </c:pt>
                <c:pt idx="443">
                  <c:v>1</c:v>
                </c:pt>
                <c:pt idx="444">
                  <c:v>1</c:v>
                </c:pt>
                <c:pt idx="445">
                  <c:v>3</c:v>
                </c:pt>
                <c:pt idx="446">
                  <c:v>3</c:v>
                </c:pt>
                <c:pt idx="447">
                  <c:v>5</c:v>
                </c:pt>
                <c:pt idx="448">
                  <c:v>7</c:v>
                </c:pt>
                <c:pt idx="449">
                  <c:v>3</c:v>
                </c:pt>
                <c:pt idx="450">
                  <c:v>8</c:v>
                </c:pt>
                <c:pt idx="451">
                  <c:v>8</c:v>
                </c:pt>
                <c:pt idx="452">
                  <c:v>10</c:v>
                </c:pt>
                <c:pt idx="453">
                  <c:v>7</c:v>
                </c:pt>
                <c:pt idx="454">
                  <c:v>14</c:v>
                </c:pt>
                <c:pt idx="455">
                  <c:v>13</c:v>
                </c:pt>
                <c:pt idx="456">
                  <c:v>8</c:v>
                </c:pt>
                <c:pt idx="457">
                  <c:v>7</c:v>
                </c:pt>
                <c:pt idx="458">
                  <c:v>11</c:v>
                </c:pt>
                <c:pt idx="459">
                  <c:v>13</c:v>
                </c:pt>
                <c:pt idx="460">
                  <c:v>11</c:v>
                </c:pt>
                <c:pt idx="461">
                  <c:v>19</c:v>
                </c:pt>
                <c:pt idx="462">
                  <c:v>21</c:v>
                </c:pt>
                <c:pt idx="463">
                  <c:v>24</c:v>
                </c:pt>
                <c:pt idx="464">
                  <c:v>27</c:v>
                </c:pt>
                <c:pt idx="465">
                  <c:v>18</c:v>
                </c:pt>
                <c:pt idx="466">
                  <c:v>25</c:v>
                </c:pt>
                <c:pt idx="467">
                  <c:v>32</c:v>
                </c:pt>
                <c:pt idx="468">
                  <c:v>34</c:v>
                </c:pt>
                <c:pt idx="469">
                  <c:v>30</c:v>
                </c:pt>
                <c:pt idx="470">
                  <c:v>41</c:v>
                </c:pt>
                <c:pt idx="471">
                  <c:v>31</c:v>
                </c:pt>
                <c:pt idx="472">
                  <c:v>45</c:v>
                </c:pt>
                <c:pt idx="473">
                  <c:v>36</c:v>
                </c:pt>
                <c:pt idx="474">
                  <c:v>37</c:v>
                </c:pt>
                <c:pt idx="475">
                  <c:v>45</c:v>
                </c:pt>
                <c:pt idx="476">
                  <c:v>58</c:v>
                </c:pt>
                <c:pt idx="477">
                  <c:v>65</c:v>
                </c:pt>
                <c:pt idx="478">
                  <c:v>77</c:v>
                </c:pt>
                <c:pt idx="479">
                  <c:v>46</c:v>
                </c:pt>
                <c:pt idx="480">
                  <c:v>63</c:v>
                </c:pt>
                <c:pt idx="481">
                  <c:v>66</c:v>
                </c:pt>
                <c:pt idx="482">
                  <c:v>68</c:v>
                </c:pt>
                <c:pt idx="483">
                  <c:v>57</c:v>
                </c:pt>
                <c:pt idx="484">
                  <c:v>76</c:v>
                </c:pt>
                <c:pt idx="485">
                  <c:v>73</c:v>
                </c:pt>
                <c:pt idx="486">
                  <c:v>71</c:v>
                </c:pt>
                <c:pt idx="487">
                  <c:v>71</c:v>
                </c:pt>
                <c:pt idx="488">
                  <c:v>66</c:v>
                </c:pt>
                <c:pt idx="489">
                  <c:v>76</c:v>
                </c:pt>
                <c:pt idx="490">
                  <c:v>79</c:v>
                </c:pt>
                <c:pt idx="491">
                  <c:v>57</c:v>
                </c:pt>
                <c:pt idx="492">
                  <c:v>92</c:v>
                </c:pt>
                <c:pt idx="493">
                  <c:v>67</c:v>
                </c:pt>
                <c:pt idx="494">
                  <c:v>60</c:v>
                </c:pt>
                <c:pt idx="495">
                  <c:v>58</c:v>
                </c:pt>
                <c:pt idx="496">
                  <c:v>55</c:v>
                </c:pt>
                <c:pt idx="497">
                  <c:v>58</c:v>
                </c:pt>
                <c:pt idx="498">
                  <c:v>60</c:v>
                </c:pt>
                <c:pt idx="499">
                  <c:v>74</c:v>
                </c:pt>
                <c:pt idx="500">
                  <c:v>50</c:v>
                </c:pt>
                <c:pt idx="501">
                  <c:v>40</c:v>
                </c:pt>
                <c:pt idx="502">
                  <c:v>34</c:v>
                </c:pt>
                <c:pt idx="503">
                  <c:v>31</c:v>
                </c:pt>
                <c:pt idx="504">
                  <c:v>31</c:v>
                </c:pt>
                <c:pt idx="505">
                  <c:v>13</c:v>
                </c:pt>
                <c:pt idx="506">
                  <c:v>12</c:v>
                </c:pt>
                <c:pt idx="507">
                  <c:v>23</c:v>
                </c:pt>
                <c:pt idx="508">
                  <c:v>10</c:v>
                </c:pt>
                <c:pt idx="509">
                  <c:v>19</c:v>
                </c:pt>
                <c:pt idx="510">
                  <c:v>10</c:v>
                </c:pt>
                <c:pt idx="511">
                  <c:v>6</c:v>
                </c:pt>
                <c:pt idx="512">
                  <c:v>4</c:v>
                </c:pt>
                <c:pt idx="513">
                  <c:v>3</c:v>
                </c:pt>
                <c:pt idx="514">
                  <c:v>2</c:v>
                </c:pt>
                <c:pt idx="515">
                  <c:v>1</c:v>
                </c:pt>
                <c:pt idx="516">
                  <c:v>2</c:v>
                </c:pt>
                <c:pt idx="517">
                  <c:v>1</c:v>
                </c:pt>
                <c:pt idx="518">
                  <c:v>1</c:v>
                </c:pt>
                <c:pt idx="519">
                  <c:v>1</c:v>
                </c:pt>
                <c:pt idx="520">
                  <c:v>1</c:v>
                </c:pt>
                <c:pt idx="521">
                  <c:v>3</c:v>
                </c:pt>
                <c:pt idx="522">
                  <c:v>1</c:v>
                </c:pt>
                <c:pt idx="523">
                  <c:v>1</c:v>
                </c:pt>
                <c:pt idx="524">
                  <c:v>2</c:v>
                </c:pt>
                <c:pt idx="525">
                  <c:v>3</c:v>
                </c:pt>
                <c:pt idx="526">
                  <c:v>6</c:v>
                </c:pt>
                <c:pt idx="527">
                  <c:v>4</c:v>
                </c:pt>
                <c:pt idx="528">
                  <c:v>2</c:v>
                </c:pt>
                <c:pt idx="529">
                  <c:v>2</c:v>
                </c:pt>
                <c:pt idx="530">
                  <c:v>3</c:v>
                </c:pt>
                <c:pt idx="531">
                  <c:v>2</c:v>
                </c:pt>
                <c:pt idx="532">
                  <c:v>1</c:v>
                </c:pt>
                <c:pt idx="533">
                  <c:v>4</c:v>
                </c:pt>
                <c:pt idx="534">
                  <c:v>5</c:v>
                </c:pt>
                <c:pt idx="535">
                  <c:v>3</c:v>
                </c:pt>
                <c:pt idx="536">
                  <c:v>9</c:v>
                </c:pt>
                <c:pt idx="537">
                  <c:v>6</c:v>
                </c:pt>
                <c:pt idx="538">
                  <c:v>7</c:v>
                </c:pt>
                <c:pt idx="539">
                  <c:v>9</c:v>
                </c:pt>
                <c:pt idx="540">
                  <c:v>12</c:v>
                </c:pt>
                <c:pt idx="541">
                  <c:v>8</c:v>
                </c:pt>
                <c:pt idx="542">
                  <c:v>5</c:v>
                </c:pt>
                <c:pt idx="543">
                  <c:v>6</c:v>
                </c:pt>
                <c:pt idx="544">
                  <c:v>7</c:v>
                </c:pt>
                <c:pt idx="545">
                  <c:v>9</c:v>
                </c:pt>
                <c:pt idx="546">
                  <c:v>12</c:v>
                </c:pt>
                <c:pt idx="547">
                  <c:v>11</c:v>
                </c:pt>
                <c:pt idx="548">
                  <c:v>15</c:v>
                </c:pt>
                <c:pt idx="549">
                  <c:v>14</c:v>
                </c:pt>
                <c:pt idx="550">
                  <c:v>10</c:v>
                </c:pt>
                <c:pt idx="551">
                  <c:v>13</c:v>
                </c:pt>
                <c:pt idx="552">
                  <c:v>11</c:v>
                </c:pt>
                <c:pt idx="553">
                  <c:v>12</c:v>
                </c:pt>
                <c:pt idx="554">
                  <c:v>19</c:v>
                </c:pt>
                <c:pt idx="555">
                  <c:v>24</c:v>
                </c:pt>
                <c:pt idx="556">
                  <c:v>18</c:v>
                </c:pt>
                <c:pt idx="557">
                  <c:v>23</c:v>
                </c:pt>
                <c:pt idx="558">
                  <c:v>16</c:v>
                </c:pt>
                <c:pt idx="559">
                  <c:v>14</c:v>
                </c:pt>
                <c:pt idx="560">
                  <c:v>22</c:v>
                </c:pt>
                <c:pt idx="561">
                  <c:v>22</c:v>
                </c:pt>
                <c:pt idx="562">
                  <c:v>14</c:v>
                </c:pt>
                <c:pt idx="563">
                  <c:v>16</c:v>
                </c:pt>
                <c:pt idx="564">
                  <c:v>15</c:v>
                </c:pt>
                <c:pt idx="565">
                  <c:v>11</c:v>
                </c:pt>
                <c:pt idx="566">
                  <c:v>13</c:v>
                </c:pt>
                <c:pt idx="567">
                  <c:v>9</c:v>
                </c:pt>
                <c:pt idx="568">
                  <c:v>7</c:v>
                </c:pt>
                <c:pt idx="569">
                  <c:v>11</c:v>
                </c:pt>
                <c:pt idx="570">
                  <c:v>4</c:v>
                </c:pt>
                <c:pt idx="571">
                  <c:v>8</c:v>
                </c:pt>
                <c:pt idx="572">
                  <c:v>2</c:v>
                </c:pt>
                <c:pt idx="573">
                  <c:v>5</c:v>
                </c:pt>
              </c:numCache>
            </c:numRef>
          </c:bubbleSize>
          <c:bubble3D val="0"/>
          <c:extLst>
            <c:ext xmlns:c16="http://schemas.microsoft.com/office/drawing/2014/chart" uri="{C3380CC4-5D6E-409C-BE32-E72D297353CC}">
              <c16:uniqueId val="{00000000-9DE2-494B-85A8-61DEDA3C544C}"/>
            </c:ext>
          </c:extLst>
        </c:ser>
        <c:dLbls>
          <c:showLegendKey val="0"/>
          <c:showVal val="0"/>
          <c:showCatName val="0"/>
          <c:showSerName val="0"/>
          <c:showPercent val="0"/>
          <c:showBubbleSize val="0"/>
        </c:dLbls>
        <c:bubbleScale val="50"/>
        <c:showNegBubbles val="0"/>
        <c:axId val="89012992"/>
        <c:axId val="89013568"/>
      </c:bubbleChart>
      <c:valAx>
        <c:axId val="89012992"/>
        <c:scaling>
          <c:orientation val="minMax"/>
          <c:max val="10.9"/>
          <c:min val="1"/>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200" b="1" i="0" baseline="0">
                    <a:effectLst/>
                    <a:latin typeface="Times New Roman" panose="02020603050405020304" pitchFamily="18" charset="0"/>
                    <a:cs typeface="Times New Roman" panose="02020603050405020304" pitchFamily="18" charset="0"/>
                  </a:rPr>
                  <a:t>Metinis įvertinimas</a:t>
                </a:r>
                <a:endParaRPr lang="lt-LT" sz="700">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89013568"/>
        <c:crossesAt val="0"/>
        <c:crossBetween val="midCat"/>
        <c:majorUnit val="1"/>
      </c:valAx>
      <c:valAx>
        <c:axId val="89013568"/>
        <c:scaling>
          <c:orientation val="minMax"/>
          <c:max val="100"/>
          <c:min val="0"/>
        </c:scaling>
        <c:delete val="0"/>
        <c:axPos val="l"/>
        <c:majorGridlines>
          <c:spPr>
            <a:ln>
              <a:solidFill>
                <a:schemeClr val="bg1">
                  <a:lumMod val="85000"/>
                </a:schemeClr>
              </a:solidFill>
            </a:ln>
          </c:spPr>
        </c:majorGridlines>
        <c:title>
          <c:tx>
            <c:rich>
              <a:bodyPr rot="-5400000" vert="horz"/>
              <a:lstStyle/>
              <a:p>
                <a:pPr>
                  <a:defRPr sz="700">
                    <a:latin typeface="Times New Roman" panose="02020603050405020304" pitchFamily="18" charset="0"/>
                    <a:cs typeface="Times New Roman" panose="02020603050405020304" pitchFamily="18" charset="0"/>
                  </a:defRPr>
                </a:pPr>
                <a:r>
                  <a:rPr lang="lt-LT" sz="1200" b="1" i="0" baseline="0">
                    <a:effectLst/>
                    <a:latin typeface="Times New Roman" panose="02020603050405020304" pitchFamily="18" charset="0"/>
                    <a:cs typeface="Times New Roman" panose="02020603050405020304" pitchFamily="18" charset="0"/>
                  </a:rPr>
                  <a:t>Galutinė procentinė taškų suma </a:t>
                </a:r>
                <a:endParaRPr lang="lt-LT" sz="700">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lt-LT"/>
          </a:p>
        </c:txPr>
        <c:crossAx val="89012992"/>
        <c:crosses val="autoZero"/>
        <c:crossBetween val="midCat"/>
        <c:majorUnit val="10"/>
      </c:valAx>
      <c:spPr>
        <a:ln>
          <a:solidFill>
            <a:schemeClr val="tx1">
              <a:lumMod val="50000"/>
              <a:lumOff val="50000"/>
            </a:schemeClr>
          </a:solidFill>
        </a:ln>
      </c:spPr>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latin typeface="Times New Roman" panose="02020603050405020304" pitchFamily="18" charset="0"/>
                <a:cs typeface="Times New Roman" panose="02020603050405020304" pitchFamily="18" charset="0"/>
              </a:defRPr>
            </a:pPr>
            <a:r>
              <a:rPr lang="lt-LT" sz="1400" b="1" dirty="0" smtClean="0">
                <a:latin typeface="Times New Roman" panose="02020603050405020304" pitchFamily="18" charset="0"/>
                <a:cs typeface="Times New Roman" panose="02020603050405020304" pitchFamily="18" charset="0"/>
              </a:rPr>
              <a:t>Užsienio</a:t>
            </a:r>
            <a:r>
              <a:rPr lang="lt-LT" sz="1400" b="1" baseline="0" dirty="0" smtClean="0">
                <a:latin typeface="Times New Roman" panose="02020603050405020304" pitchFamily="18" charset="0"/>
                <a:cs typeface="Times New Roman" panose="02020603050405020304" pitchFamily="18" charset="0"/>
              </a:rPr>
              <a:t> kalba (anglų)</a:t>
            </a:r>
            <a:endParaRPr lang="lt-LT" sz="1400" b="1" dirty="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0.12690529308836396"/>
          <c:y val="5.1400554097404488E-2"/>
          <c:w val="0.82845581802274704"/>
          <c:h val="0.78369058034412364"/>
        </c:manualLayout>
      </c:layout>
      <c:bubbleChart>
        <c:varyColors val="0"/>
        <c:ser>
          <c:idx val="0"/>
          <c:order val="0"/>
          <c:spPr>
            <a:solidFill>
              <a:schemeClr val="accent3"/>
            </a:solidFill>
            <a:ln>
              <a:solidFill>
                <a:schemeClr val="tx1">
                  <a:lumMod val="50000"/>
                  <a:lumOff val="50000"/>
                </a:schemeClr>
              </a:solidFill>
            </a:ln>
          </c:spPr>
          <c:invertIfNegative val="0"/>
          <c:xVal>
            <c:numRef>
              <c:f>'[Rezultatai_Anglų_k_VBE2019_pradiniai.xlsx]Metinis su taskais'!$A$3:$A$593</c:f>
              <c:numCache>
                <c:formatCode>General</c:formatCode>
                <c:ptCount val="591"/>
                <c:pt idx="0">
                  <c:v>2</c:v>
                </c:pt>
                <c:pt idx="1">
                  <c:v>3</c:v>
                </c:pt>
                <c:pt idx="2">
                  <c:v>3</c:v>
                </c:pt>
                <c:pt idx="3">
                  <c:v>3</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pt idx="201">
                  <c:v>6</c:v>
                </c:pt>
                <c:pt idx="202">
                  <c:v>6</c:v>
                </c:pt>
                <c:pt idx="203">
                  <c:v>6</c:v>
                </c:pt>
                <c:pt idx="204">
                  <c:v>6</c:v>
                </c:pt>
                <c:pt idx="205">
                  <c:v>6</c:v>
                </c:pt>
                <c:pt idx="206">
                  <c:v>6</c:v>
                </c:pt>
                <c:pt idx="207">
                  <c:v>6</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7</c:v>
                </c:pt>
                <c:pt idx="256">
                  <c:v>7</c:v>
                </c:pt>
                <c:pt idx="257">
                  <c:v>7</c:v>
                </c:pt>
                <c:pt idx="258">
                  <c:v>7</c:v>
                </c:pt>
                <c:pt idx="259">
                  <c:v>7</c:v>
                </c:pt>
                <c:pt idx="260">
                  <c:v>7</c:v>
                </c:pt>
                <c:pt idx="261">
                  <c:v>7</c:v>
                </c:pt>
                <c:pt idx="262">
                  <c:v>7</c:v>
                </c:pt>
                <c:pt idx="263">
                  <c:v>7</c:v>
                </c:pt>
                <c:pt idx="264">
                  <c:v>7</c:v>
                </c:pt>
                <c:pt idx="265">
                  <c:v>7</c:v>
                </c:pt>
                <c:pt idx="266">
                  <c:v>7</c:v>
                </c:pt>
                <c:pt idx="267">
                  <c:v>7</c:v>
                </c:pt>
                <c:pt idx="268">
                  <c:v>7</c:v>
                </c:pt>
                <c:pt idx="269">
                  <c:v>7</c:v>
                </c:pt>
                <c:pt idx="270">
                  <c:v>7</c:v>
                </c:pt>
                <c:pt idx="271">
                  <c:v>7</c:v>
                </c:pt>
                <c:pt idx="272">
                  <c:v>7</c:v>
                </c:pt>
                <c:pt idx="273">
                  <c:v>7</c:v>
                </c:pt>
                <c:pt idx="274">
                  <c:v>7</c:v>
                </c:pt>
                <c:pt idx="275">
                  <c:v>7</c:v>
                </c:pt>
                <c:pt idx="276">
                  <c:v>7</c:v>
                </c:pt>
                <c:pt idx="277">
                  <c:v>7</c:v>
                </c:pt>
                <c:pt idx="278">
                  <c:v>7</c:v>
                </c:pt>
                <c:pt idx="279">
                  <c:v>7</c:v>
                </c:pt>
                <c:pt idx="280">
                  <c:v>7</c:v>
                </c:pt>
                <c:pt idx="281">
                  <c:v>7</c:v>
                </c:pt>
                <c:pt idx="282">
                  <c:v>7</c:v>
                </c:pt>
                <c:pt idx="283">
                  <c:v>7</c:v>
                </c:pt>
                <c:pt idx="284">
                  <c:v>7</c:v>
                </c:pt>
                <c:pt idx="285">
                  <c:v>7</c:v>
                </c:pt>
                <c:pt idx="286">
                  <c:v>7</c:v>
                </c:pt>
                <c:pt idx="287">
                  <c:v>7</c:v>
                </c:pt>
                <c:pt idx="288">
                  <c:v>7</c:v>
                </c:pt>
                <c:pt idx="289">
                  <c:v>7</c:v>
                </c:pt>
                <c:pt idx="290">
                  <c:v>7</c:v>
                </c:pt>
                <c:pt idx="291">
                  <c:v>7</c:v>
                </c:pt>
                <c:pt idx="292">
                  <c:v>7</c:v>
                </c:pt>
                <c:pt idx="293">
                  <c:v>7</c:v>
                </c:pt>
                <c:pt idx="294">
                  <c:v>7</c:v>
                </c:pt>
                <c:pt idx="295">
                  <c:v>7</c:v>
                </c:pt>
                <c:pt idx="296">
                  <c:v>7</c:v>
                </c:pt>
                <c:pt idx="297">
                  <c:v>7</c:v>
                </c:pt>
                <c:pt idx="298">
                  <c:v>7</c:v>
                </c:pt>
                <c:pt idx="299">
                  <c:v>7</c:v>
                </c:pt>
                <c:pt idx="300">
                  <c:v>7</c:v>
                </c:pt>
                <c:pt idx="301">
                  <c:v>7</c:v>
                </c:pt>
                <c:pt idx="302">
                  <c:v>7</c:v>
                </c:pt>
                <c:pt idx="303">
                  <c:v>7</c:v>
                </c:pt>
                <c:pt idx="304">
                  <c:v>7</c:v>
                </c:pt>
                <c:pt idx="305">
                  <c:v>7</c:v>
                </c:pt>
                <c:pt idx="306">
                  <c:v>7</c:v>
                </c:pt>
                <c:pt idx="307">
                  <c:v>7</c:v>
                </c:pt>
                <c:pt idx="308">
                  <c:v>7</c:v>
                </c:pt>
                <c:pt idx="309">
                  <c:v>7</c:v>
                </c:pt>
                <c:pt idx="310">
                  <c:v>7</c:v>
                </c:pt>
                <c:pt idx="311">
                  <c:v>7</c:v>
                </c:pt>
                <c:pt idx="312">
                  <c:v>7</c:v>
                </c:pt>
                <c:pt idx="313">
                  <c:v>7</c:v>
                </c:pt>
                <c:pt idx="314">
                  <c:v>7</c:v>
                </c:pt>
                <c:pt idx="315">
                  <c:v>7</c:v>
                </c:pt>
                <c:pt idx="316">
                  <c:v>7</c:v>
                </c:pt>
                <c:pt idx="317">
                  <c:v>7</c:v>
                </c:pt>
                <c:pt idx="318">
                  <c:v>7</c:v>
                </c:pt>
                <c:pt idx="319">
                  <c:v>7</c:v>
                </c:pt>
                <c:pt idx="320">
                  <c:v>7</c:v>
                </c:pt>
                <c:pt idx="321">
                  <c:v>7</c:v>
                </c:pt>
                <c:pt idx="322">
                  <c:v>7</c:v>
                </c:pt>
                <c:pt idx="323">
                  <c:v>7</c:v>
                </c:pt>
                <c:pt idx="324">
                  <c:v>7</c:v>
                </c:pt>
                <c:pt idx="325">
                  <c:v>7</c:v>
                </c:pt>
                <c:pt idx="326">
                  <c:v>7</c:v>
                </c:pt>
                <c:pt idx="327">
                  <c:v>7</c:v>
                </c:pt>
                <c:pt idx="328">
                  <c:v>7</c:v>
                </c:pt>
                <c:pt idx="329">
                  <c:v>7</c:v>
                </c:pt>
                <c:pt idx="330">
                  <c:v>7</c:v>
                </c:pt>
                <c:pt idx="331">
                  <c:v>7</c:v>
                </c:pt>
                <c:pt idx="332">
                  <c:v>7</c:v>
                </c:pt>
                <c:pt idx="333">
                  <c:v>7</c:v>
                </c:pt>
                <c:pt idx="334">
                  <c:v>7</c:v>
                </c:pt>
                <c:pt idx="335">
                  <c:v>7</c:v>
                </c:pt>
                <c:pt idx="336">
                  <c:v>7</c:v>
                </c:pt>
                <c:pt idx="337">
                  <c:v>7</c:v>
                </c:pt>
                <c:pt idx="338">
                  <c:v>7</c:v>
                </c:pt>
                <c:pt idx="339">
                  <c:v>7</c:v>
                </c:pt>
                <c:pt idx="340">
                  <c:v>7</c:v>
                </c:pt>
                <c:pt idx="341">
                  <c:v>7</c:v>
                </c:pt>
                <c:pt idx="342">
                  <c:v>7</c:v>
                </c:pt>
                <c:pt idx="343">
                  <c:v>7</c:v>
                </c:pt>
                <c:pt idx="344">
                  <c:v>7</c:v>
                </c:pt>
                <c:pt idx="345">
                  <c:v>7</c:v>
                </c:pt>
                <c:pt idx="346">
                  <c:v>8</c:v>
                </c:pt>
                <c:pt idx="347">
                  <c:v>8</c:v>
                </c:pt>
                <c:pt idx="348">
                  <c:v>8</c:v>
                </c:pt>
                <c:pt idx="349">
                  <c:v>8</c:v>
                </c:pt>
                <c:pt idx="350">
                  <c:v>8</c:v>
                </c:pt>
                <c:pt idx="351">
                  <c:v>8</c:v>
                </c:pt>
                <c:pt idx="352">
                  <c:v>8</c:v>
                </c:pt>
                <c:pt idx="353">
                  <c:v>8</c:v>
                </c:pt>
                <c:pt idx="354">
                  <c:v>8</c:v>
                </c:pt>
                <c:pt idx="355">
                  <c:v>8</c:v>
                </c:pt>
                <c:pt idx="356">
                  <c:v>8</c:v>
                </c:pt>
                <c:pt idx="357">
                  <c:v>8</c:v>
                </c:pt>
                <c:pt idx="358">
                  <c:v>8</c:v>
                </c:pt>
                <c:pt idx="359">
                  <c:v>8</c:v>
                </c:pt>
                <c:pt idx="360">
                  <c:v>8</c:v>
                </c:pt>
                <c:pt idx="361">
                  <c:v>8</c:v>
                </c:pt>
                <c:pt idx="362">
                  <c:v>8</c:v>
                </c:pt>
                <c:pt idx="363">
                  <c:v>8</c:v>
                </c:pt>
                <c:pt idx="364">
                  <c:v>8</c:v>
                </c:pt>
                <c:pt idx="365">
                  <c:v>8</c:v>
                </c:pt>
                <c:pt idx="366">
                  <c:v>8</c:v>
                </c:pt>
                <c:pt idx="367">
                  <c:v>8</c:v>
                </c:pt>
                <c:pt idx="368">
                  <c:v>8</c:v>
                </c:pt>
                <c:pt idx="369">
                  <c:v>8</c:v>
                </c:pt>
                <c:pt idx="370">
                  <c:v>8</c:v>
                </c:pt>
                <c:pt idx="371">
                  <c:v>8</c:v>
                </c:pt>
                <c:pt idx="372">
                  <c:v>8</c:v>
                </c:pt>
                <c:pt idx="373">
                  <c:v>8</c:v>
                </c:pt>
                <c:pt idx="374">
                  <c:v>8</c:v>
                </c:pt>
                <c:pt idx="375">
                  <c:v>8</c:v>
                </c:pt>
                <c:pt idx="376">
                  <c:v>8</c:v>
                </c:pt>
                <c:pt idx="377">
                  <c:v>8</c:v>
                </c:pt>
                <c:pt idx="378">
                  <c:v>8</c:v>
                </c:pt>
                <c:pt idx="379">
                  <c:v>8</c:v>
                </c:pt>
                <c:pt idx="380">
                  <c:v>8</c:v>
                </c:pt>
                <c:pt idx="381">
                  <c:v>8</c:v>
                </c:pt>
                <c:pt idx="382">
                  <c:v>8</c:v>
                </c:pt>
                <c:pt idx="383">
                  <c:v>8</c:v>
                </c:pt>
                <c:pt idx="384">
                  <c:v>8</c:v>
                </c:pt>
                <c:pt idx="385">
                  <c:v>8</c:v>
                </c:pt>
                <c:pt idx="386">
                  <c:v>8</c:v>
                </c:pt>
                <c:pt idx="387">
                  <c:v>8</c:v>
                </c:pt>
                <c:pt idx="388">
                  <c:v>8</c:v>
                </c:pt>
                <c:pt idx="389">
                  <c:v>8</c:v>
                </c:pt>
                <c:pt idx="390">
                  <c:v>8</c:v>
                </c:pt>
                <c:pt idx="391">
                  <c:v>8</c:v>
                </c:pt>
                <c:pt idx="392">
                  <c:v>8</c:v>
                </c:pt>
                <c:pt idx="393">
                  <c:v>8</c:v>
                </c:pt>
                <c:pt idx="394">
                  <c:v>8</c:v>
                </c:pt>
                <c:pt idx="395">
                  <c:v>8</c:v>
                </c:pt>
                <c:pt idx="396">
                  <c:v>8</c:v>
                </c:pt>
                <c:pt idx="397">
                  <c:v>8</c:v>
                </c:pt>
                <c:pt idx="398">
                  <c:v>8</c:v>
                </c:pt>
                <c:pt idx="399">
                  <c:v>8</c:v>
                </c:pt>
                <c:pt idx="400">
                  <c:v>8</c:v>
                </c:pt>
                <c:pt idx="401">
                  <c:v>8</c:v>
                </c:pt>
                <c:pt idx="402">
                  <c:v>8</c:v>
                </c:pt>
                <c:pt idx="403">
                  <c:v>8</c:v>
                </c:pt>
                <c:pt idx="404">
                  <c:v>8</c:v>
                </c:pt>
                <c:pt idx="405">
                  <c:v>8</c:v>
                </c:pt>
                <c:pt idx="406">
                  <c:v>8</c:v>
                </c:pt>
                <c:pt idx="407">
                  <c:v>8</c:v>
                </c:pt>
                <c:pt idx="408">
                  <c:v>8</c:v>
                </c:pt>
                <c:pt idx="409">
                  <c:v>8</c:v>
                </c:pt>
                <c:pt idx="410">
                  <c:v>8</c:v>
                </c:pt>
                <c:pt idx="411">
                  <c:v>8</c:v>
                </c:pt>
                <c:pt idx="412">
                  <c:v>8</c:v>
                </c:pt>
                <c:pt idx="413">
                  <c:v>8</c:v>
                </c:pt>
                <c:pt idx="414">
                  <c:v>8</c:v>
                </c:pt>
                <c:pt idx="415">
                  <c:v>8</c:v>
                </c:pt>
                <c:pt idx="416">
                  <c:v>8</c:v>
                </c:pt>
                <c:pt idx="417">
                  <c:v>8</c:v>
                </c:pt>
                <c:pt idx="418">
                  <c:v>8</c:v>
                </c:pt>
                <c:pt idx="419">
                  <c:v>8</c:v>
                </c:pt>
                <c:pt idx="420">
                  <c:v>8</c:v>
                </c:pt>
                <c:pt idx="421">
                  <c:v>8</c:v>
                </c:pt>
                <c:pt idx="422">
                  <c:v>8</c:v>
                </c:pt>
                <c:pt idx="423">
                  <c:v>8</c:v>
                </c:pt>
                <c:pt idx="424">
                  <c:v>8</c:v>
                </c:pt>
                <c:pt idx="425">
                  <c:v>8</c:v>
                </c:pt>
                <c:pt idx="426">
                  <c:v>8</c:v>
                </c:pt>
                <c:pt idx="427">
                  <c:v>8</c:v>
                </c:pt>
                <c:pt idx="428">
                  <c:v>8</c:v>
                </c:pt>
                <c:pt idx="429">
                  <c:v>8</c:v>
                </c:pt>
                <c:pt idx="430">
                  <c:v>8</c:v>
                </c:pt>
                <c:pt idx="431">
                  <c:v>8</c:v>
                </c:pt>
                <c:pt idx="432">
                  <c:v>8</c:v>
                </c:pt>
                <c:pt idx="433">
                  <c:v>8</c:v>
                </c:pt>
                <c:pt idx="434">
                  <c:v>8</c:v>
                </c:pt>
                <c:pt idx="435">
                  <c:v>8</c:v>
                </c:pt>
                <c:pt idx="436">
                  <c:v>8</c:v>
                </c:pt>
                <c:pt idx="437">
                  <c:v>8</c:v>
                </c:pt>
                <c:pt idx="438">
                  <c:v>8</c:v>
                </c:pt>
                <c:pt idx="439">
                  <c:v>8</c:v>
                </c:pt>
                <c:pt idx="440">
                  <c:v>9</c:v>
                </c:pt>
                <c:pt idx="441">
                  <c:v>9</c:v>
                </c:pt>
                <c:pt idx="442">
                  <c:v>9</c:v>
                </c:pt>
                <c:pt idx="443">
                  <c:v>9</c:v>
                </c:pt>
                <c:pt idx="444">
                  <c:v>9</c:v>
                </c:pt>
                <c:pt idx="445">
                  <c:v>9</c:v>
                </c:pt>
                <c:pt idx="446">
                  <c:v>9</c:v>
                </c:pt>
                <c:pt idx="447">
                  <c:v>9</c:v>
                </c:pt>
                <c:pt idx="448">
                  <c:v>9</c:v>
                </c:pt>
                <c:pt idx="449">
                  <c:v>9</c:v>
                </c:pt>
                <c:pt idx="450">
                  <c:v>9</c:v>
                </c:pt>
                <c:pt idx="451">
                  <c:v>9</c:v>
                </c:pt>
                <c:pt idx="452">
                  <c:v>9</c:v>
                </c:pt>
                <c:pt idx="453">
                  <c:v>9</c:v>
                </c:pt>
                <c:pt idx="454">
                  <c:v>9</c:v>
                </c:pt>
                <c:pt idx="455">
                  <c:v>9</c:v>
                </c:pt>
                <c:pt idx="456">
                  <c:v>9</c:v>
                </c:pt>
                <c:pt idx="457">
                  <c:v>9</c:v>
                </c:pt>
                <c:pt idx="458">
                  <c:v>9</c:v>
                </c:pt>
                <c:pt idx="459">
                  <c:v>9</c:v>
                </c:pt>
                <c:pt idx="460">
                  <c:v>9</c:v>
                </c:pt>
                <c:pt idx="461">
                  <c:v>9</c:v>
                </c:pt>
                <c:pt idx="462">
                  <c:v>9</c:v>
                </c:pt>
                <c:pt idx="463">
                  <c:v>9</c:v>
                </c:pt>
                <c:pt idx="464">
                  <c:v>9</c:v>
                </c:pt>
                <c:pt idx="465">
                  <c:v>9</c:v>
                </c:pt>
                <c:pt idx="466">
                  <c:v>9</c:v>
                </c:pt>
                <c:pt idx="467">
                  <c:v>9</c:v>
                </c:pt>
                <c:pt idx="468">
                  <c:v>9</c:v>
                </c:pt>
                <c:pt idx="469">
                  <c:v>9</c:v>
                </c:pt>
                <c:pt idx="470">
                  <c:v>9</c:v>
                </c:pt>
                <c:pt idx="471">
                  <c:v>9</c:v>
                </c:pt>
                <c:pt idx="472">
                  <c:v>9</c:v>
                </c:pt>
                <c:pt idx="473">
                  <c:v>9</c:v>
                </c:pt>
                <c:pt idx="474">
                  <c:v>9</c:v>
                </c:pt>
                <c:pt idx="475">
                  <c:v>9</c:v>
                </c:pt>
                <c:pt idx="476">
                  <c:v>9</c:v>
                </c:pt>
                <c:pt idx="477">
                  <c:v>9</c:v>
                </c:pt>
                <c:pt idx="478">
                  <c:v>9</c:v>
                </c:pt>
                <c:pt idx="479">
                  <c:v>9</c:v>
                </c:pt>
                <c:pt idx="480">
                  <c:v>9</c:v>
                </c:pt>
                <c:pt idx="481">
                  <c:v>9</c:v>
                </c:pt>
                <c:pt idx="482">
                  <c:v>9</c:v>
                </c:pt>
                <c:pt idx="483">
                  <c:v>9</c:v>
                </c:pt>
                <c:pt idx="484">
                  <c:v>9</c:v>
                </c:pt>
                <c:pt idx="485">
                  <c:v>9</c:v>
                </c:pt>
                <c:pt idx="486">
                  <c:v>9</c:v>
                </c:pt>
                <c:pt idx="487">
                  <c:v>9</c:v>
                </c:pt>
                <c:pt idx="488">
                  <c:v>9</c:v>
                </c:pt>
                <c:pt idx="489">
                  <c:v>9</c:v>
                </c:pt>
                <c:pt idx="490">
                  <c:v>9</c:v>
                </c:pt>
                <c:pt idx="491">
                  <c:v>9</c:v>
                </c:pt>
                <c:pt idx="492">
                  <c:v>9</c:v>
                </c:pt>
                <c:pt idx="493">
                  <c:v>9</c:v>
                </c:pt>
                <c:pt idx="494">
                  <c:v>9</c:v>
                </c:pt>
                <c:pt idx="495">
                  <c:v>9</c:v>
                </c:pt>
                <c:pt idx="496">
                  <c:v>9</c:v>
                </c:pt>
                <c:pt idx="497">
                  <c:v>9</c:v>
                </c:pt>
                <c:pt idx="498">
                  <c:v>9</c:v>
                </c:pt>
                <c:pt idx="499">
                  <c:v>9</c:v>
                </c:pt>
                <c:pt idx="500">
                  <c:v>9</c:v>
                </c:pt>
                <c:pt idx="501">
                  <c:v>9</c:v>
                </c:pt>
                <c:pt idx="502">
                  <c:v>9</c:v>
                </c:pt>
                <c:pt idx="503">
                  <c:v>9</c:v>
                </c:pt>
                <c:pt idx="504">
                  <c:v>9</c:v>
                </c:pt>
                <c:pt idx="505">
                  <c:v>9</c:v>
                </c:pt>
                <c:pt idx="506">
                  <c:v>9</c:v>
                </c:pt>
                <c:pt idx="507">
                  <c:v>9</c:v>
                </c:pt>
                <c:pt idx="508">
                  <c:v>9</c:v>
                </c:pt>
                <c:pt idx="509">
                  <c:v>9</c:v>
                </c:pt>
                <c:pt idx="510">
                  <c:v>9</c:v>
                </c:pt>
                <c:pt idx="511">
                  <c:v>9</c:v>
                </c:pt>
                <c:pt idx="512">
                  <c:v>9</c:v>
                </c:pt>
                <c:pt idx="513">
                  <c:v>9</c:v>
                </c:pt>
                <c:pt idx="514">
                  <c:v>9</c:v>
                </c:pt>
                <c:pt idx="515">
                  <c:v>9</c:v>
                </c:pt>
                <c:pt idx="516">
                  <c:v>9</c:v>
                </c:pt>
                <c:pt idx="517">
                  <c:v>9</c:v>
                </c:pt>
                <c:pt idx="518">
                  <c:v>9</c:v>
                </c:pt>
                <c:pt idx="519">
                  <c:v>9</c:v>
                </c:pt>
                <c:pt idx="520">
                  <c:v>9</c:v>
                </c:pt>
                <c:pt idx="521">
                  <c:v>9</c:v>
                </c:pt>
                <c:pt idx="522">
                  <c:v>9</c:v>
                </c:pt>
                <c:pt idx="523">
                  <c:v>9</c:v>
                </c:pt>
                <c:pt idx="524">
                  <c:v>9</c:v>
                </c:pt>
                <c:pt idx="525">
                  <c:v>9</c:v>
                </c:pt>
                <c:pt idx="526">
                  <c:v>9</c:v>
                </c:pt>
                <c:pt idx="527">
                  <c:v>9</c:v>
                </c:pt>
                <c:pt idx="528">
                  <c:v>10</c:v>
                </c:pt>
                <c:pt idx="529">
                  <c:v>10</c:v>
                </c:pt>
                <c:pt idx="530">
                  <c:v>10</c:v>
                </c:pt>
                <c:pt idx="531">
                  <c:v>10</c:v>
                </c:pt>
                <c:pt idx="532">
                  <c:v>10</c:v>
                </c:pt>
                <c:pt idx="533">
                  <c:v>10</c:v>
                </c:pt>
                <c:pt idx="534">
                  <c:v>10</c:v>
                </c:pt>
                <c:pt idx="535">
                  <c:v>10</c:v>
                </c:pt>
                <c:pt idx="536">
                  <c:v>10</c:v>
                </c:pt>
                <c:pt idx="537">
                  <c:v>10</c:v>
                </c:pt>
                <c:pt idx="538">
                  <c:v>10</c:v>
                </c:pt>
                <c:pt idx="539">
                  <c:v>10</c:v>
                </c:pt>
                <c:pt idx="540">
                  <c:v>10</c:v>
                </c:pt>
                <c:pt idx="541">
                  <c:v>10</c:v>
                </c:pt>
                <c:pt idx="542">
                  <c:v>10</c:v>
                </c:pt>
                <c:pt idx="543">
                  <c:v>10</c:v>
                </c:pt>
                <c:pt idx="544">
                  <c:v>10</c:v>
                </c:pt>
                <c:pt idx="545">
                  <c:v>10</c:v>
                </c:pt>
                <c:pt idx="546">
                  <c:v>10</c:v>
                </c:pt>
                <c:pt idx="547">
                  <c:v>10</c:v>
                </c:pt>
                <c:pt idx="548">
                  <c:v>10</c:v>
                </c:pt>
                <c:pt idx="549">
                  <c:v>10</c:v>
                </c:pt>
                <c:pt idx="550">
                  <c:v>10</c:v>
                </c:pt>
                <c:pt idx="551">
                  <c:v>10</c:v>
                </c:pt>
                <c:pt idx="552">
                  <c:v>10</c:v>
                </c:pt>
                <c:pt idx="553">
                  <c:v>10</c:v>
                </c:pt>
                <c:pt idx="554">
                  <c:v>10</c:v>
                </c:pt>
                <c:pt idx="555">
                  <c:v>10</c:v>
                </c:pt>
                <c:pt idx="556">
                  <c:v>10</c:v>
                </c:pt>
                <c:pt idx="557">
                  <c:v>10</c:v>
                </c:pt>
                <c:pt idx="558">
                  <c:v>10</c:v>
                </c:pt>
                <c:pt idx="559">
                  <c:v>10</c:v>
                </c:pt>
                <c:pt idx="560">
                  <c:v>10</c:v>
                </c:pt>
                <c:pt idx="561">
                  <c:v>10</c:v>
                </c:pt>
                <c:pt idx="562">
                  <c:v>10</c:v>
                </c:pt>
                <c:pt idx="563">
                  <c:v>10</c:v>
                </c:pt>
                <c:pt idx="564">
                  <c:v>10</c:v>
                </c:pt>
                <c:pt idx="565">
                  <c:v>10</c:v>
                </c:pt>
                <c:pt idx="566">
                  <c:v>10</c:v>
                </c:pt>
                <c:pt idx="567">
                  <c:v>10</c:v>
                </c:pt>
                <c:pt idx="568">
                  <c:v>10</c:v>
                </c:pt>
                <c:pt idx="569">
                  <c:v>10</c:v>
                </c:pt>
                <c:pt idx="570">
                  <c:v>10</c:v>
                </c:pt>
                <c:pt idx="571">
                  <c:v>10</c:v>
                </c:pt>
                <c:pt idx="572">
                  <c:v>10</c:v>
                </c:pt>
                <c:pt idx="573">
                  <c:v>10</c:v>
                </c:pt>
                <c:pt idx="574">
                  <c:v>10</c:v>
                </c:pt>
                <c:pt idx="575">
                  <c:v>10</c:v>
                </c:pt>
                <c:pt idx="576">
                  <c:v>10</c:v>
                </c:pt>
                <c:pt idx="577">
                  <c:v>10</c:v>
                </c:pt>
                <c:pt idx="578">
                  <c:v>10</c:v>
                </c:pt>
                <c:pt idx="579">
                  <c:v>10</c:v>
                </c:pt>
                <c:pt idx="580">
                  <c:v>10</c:v>
                </c:pt>
                <c:pt idx="581">
                  <c:v>10</c:v>
                </c:pt>
                <c:pt idx="582">
                  <c:v>10</c:v>
                </c:pt>
                <c:pt idx="583">
                  <c:v>10</c:v>
                </c:pt>
                <c:pt idx="584">
                  <c:v>10</c:v>
                </c:pt>
                <c:pt idx="585">
                  <c:v>10</c:v>
                </c:pt>
                <c:pt idx="586">
                  <c:v>10</c:v>
                </c:pt>
                <c:pt idx="587">
                  <c:v>10</c:v>
                </c:pt>
                <c:pt idx="588">
                  <c:v>10</c:v>
                </c:pt>
                <c:pt idx="589">
                  <c:v>10</c:v>
                </c:pt>
                <c:pt idx="590">
                  <c:v>10</c:v>
                </c:pt>
              </c:numCache>
            </c:numRef>
          </c:xVal>
          <c:yVal>
            <c:numRef>
              <c:f>'[Rezultatai_Anglų_k_VBE2019_pradiniai.xlsx]Metinis su taskais'!$B$3:$B$593</c:f>
              <c:numCache>
                <c:formatCode>General</c:formatCode>
                <c:ptCount val="591"/>
                <c:pt idx="0">
                  <c:v>47</c:v>
                </c:pt>
                <c:pt idx="1">
                  <c:v>22</c:v>
                </c:pt>
                <c:pt idx="2">
                  <c:v>25</c:v>
                </c:pt>
                <c:pt idx="3">
                  <c:v>30</c:v>
                </c:pt>
                <c:pt idx="4">
                  <c:v>2</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76</c:v>
                </c:pt>
                <c:pt idx="75">
                  <c:v>81</c:v>
                </c:pt>
                <c:pt idx="76">
                  <c:v>88</c:v>
                </c:pt>
                <c:pt idx="77">
                  <c:v>2</c:v>
                </c:pt>
                <c:pt idx="78">
                  <c:v>4</c:v>
                </c:pt>
                <c:pt idx="79">
                  <c:v>5</c:v>
                </c:pt>
                <c:pt idx="80">
                  <c:v>6</c:v>
                </c:pt>
                <c:pt idx="81">
                  <c:v>7</c:v>
                </c:pt>
                <c:pt idx="82">
                  <c:v>8</c:v>
                </c:pt>
                <c:pt idx="83">
                  <c:v>9</c:v>
                </c:pt>
                <c:pt idx="84">
                  <c:v>10</c:v>
                </c:pt>
                <c:pt idx="85">
                  <c:v>11</c:v>
                </c:pt>
                <c:pt idx="86">
                  <c:v>12</c:v>
                </c:pt>
                <c:pt idx="87">
                  <c:v>13</c:v>
                </c:pt>
                <c:pt idx="88">
                  <c:v>14</c:v>
                </c:pt>
                <c:pt idx="89">
                  <c:v>15</c:v>
                </c:pt>
                <c:pt idx="90">
                  <c:v>16</c:v>
                </c:pt>
                <c:pt idx="91">
                  <c:v>17</c:v>
                </c:pt>
                <c:pt idx="92">
                  <c:v>18</c:v>
                </c:pt>
                <c:pt idx="93">
                  <c:v>19</c:v>
                </c:pt>
                <c:pt idx="94">
                  <c:v>20</c:v>
                </c:pt>
                <c:pt idx="95">
                  <c:v>21</c:v>
                </c:pt>
                <c:pt idx="96">
                  <c:v>22</c:v>
                </c:pt>
                <c:pt idx="97">
                  <c:v>23</c:v>
                </c:pt>
                <c:pt idx="98">
                  <c:v>24</c:v>
                </c:pt>
                <c:pt idx="99">
                  <c:v>25</c:v>
                </c:pt>
                <c:pt idx="100">
                  <c:v>26</c:v>
                </c:pt>
                <c:pt idx="101">
                  <c:v>27</c:v>
                </c:pt>
                <c:pt idx="102">
                  <c:v>28</c:v>
                </c:pt>
                <c:pt idx="103">
                  <c:v>29</c:v>
                </c:pt>
                <c:pt idx="104">
                  <c:v>30</c:v>
                </c:pt>
                <c:pt idx="105">
                  <c:v>31</c:v>
                </c:pt>
                <c:pt idx="106">
                  <c:v>32</c:v>
                </c:pt>
                <c:pt idx="107">
                  <c:v>33</c:v>
                </c:pt>
                <c:pt idx="108">
                  <c:v>34</c:v>
                </c:pt>
                <c:pt idx="109">
                  <c:v>35</c:v>
                </c:pt>
                <c:pt idx="110">
                  <c:v>36</c:v>
                </c:pt>
                <c:pt idx="111">
                  <c:v>37</c:v>
                </c:pt>
                <c:pt idx="112">
                  <c:v>38</c:v>
                </c:pt>
                <c:pt idx="113">
                  <c:v>39</c:v>
                </c:pt>
                <c:pt idx="114">
                  <c:v>40</c:v>
                </c:pt>
                <c:pt idx="115">
                  <c:v>41</c:v>
                </c:pt>
                <c:pt idx="116">
                  <c:v>42</c:v>
                </c:pt>
                <c:pt idx="117">
                  <c:v>43</c:v>
                </c:pt>
                <c:pt idx="118">
                  <c:v>44</c:v>
                </c:pt>
                <c:pt idx="119">
                  <c:v>45</c:v>
                </c:pt>
                <c:pt idx="120">
                  <c:v>46</c:v>
                </c:pt>
                <c:pt idx="121">
                  <c:v>47</c:v>
                </c:pt>
                <c:pt idx="122">
                  <c:v>48</c:v>
                </c:pt>
                <c:pt idx="123">
                  <c:v>49</c:v>
                </c:pt>
                <c:pt idx="124">
                  <c:v>50</c:v>
                </c:pt>
                <c:pt idx="125">
                  <c:v>51</c:v>
                </c:pt>
                <c:pt idx="126">
                  <c:v>52</c:v>
                </c:pt>
                <c:pt idx="127">
                  <c:v>53</c:v>
                </c:pt>
                <c:pt idx="128">
                  <c:v>54</c:v>
                </c:pt>
                <c:pt idx="129">
                  <c:v>55</c:v>
                </c:pt>
                <c:pt idx="130">
                  <c:v>56</c:v>
                </c:pt>
                <c:pt idx="131">
                  <c:v>57</c:v>
                </c:pt>
                <c:pt idx="132">
                  <c:v>58</c:v>
                </c:pt>
                <c:pt idx="133">
                  <c:v>59</c:v>
                </c:pt>
                <c:pt idx="134">
                  <c:v>60</c:v>
                </c:pt>
                <c:pt idx="135">
                  <c:v>61</c:v>
                </c:pt>
                <c:pt idx="136">
                  <c:v>62</c:v>
                </c:pt>
                <c:pt idx="137">
                  <c:v>63</c:v>
                </c:pt>
                <c:pt idx="138">
                  <c:v>64</c:v>
                </c:pt>
                <c:pt idx="139">
                  <c:v>65</c:v>
                </c:pt>
                <c:pt idx="140">
                  <c:v>66</c:v>
                </c:pt>
                <c:pt idx="141">
                  <c:v>67</c:v>
                </c:pt>
                <c:pt idx="142">
                  <c:v>68</c:v>
                </c:pt>
                <c:pt idx="143">
                  <c:v>69</c:v>
                </c:pt>
                <c:pt idx="144">
                  <c:v>70</c:v>
                </c:pt>
                <c:pt idx="145">
                  <c:v>71</c:v>
                </c:pt>
                <c:pt idx="146">
                  <c:v>72</c:v>
                </c:pt>
                <c:pt idx="147">
                  <c:v>73</c:v>
                </c:pt>
                <c:pt idx="148">
                  <c:v>74</c:v>
                </c:pt>
                <c:pt idx="149">
                  <c:v>75</c:v>
                </c:pt>
                <c:pt idx="150">
                  <c:v>77</c:v>
                </c:pt>
                <c:pt idx="151">
                  <c:v>78</c:v>
                </c:pt>
                <c:pt idx="152">
                  <c:v>79</c:v>
                </c:pt>
                <c:pt idx="153">
                  <c:v>80</c:v>
                </c:pt>
                <c:pt idx="154">
                  <c:v>81</c:v>
                </c:pt>
                <c:pt idx="155">
                  <c:v>82</c:v>
                </c:pt>
                <c:pt idx="156">
                  <c:v>83</c:v>
                </c:pt>
                <c:pt idx="157">
                  <c:v>85</c:v>
                </c:pt>
                <c:pt idx="158">
                  <c:v>87</c:v>
                </c:pt>
                <c:pt idx="159">
                  <c:v>88</c:v>
                </c:pt>
                <c:pt idx="160">
                  <c:v>89</c:v>
                </c:pt>
                <c:pt idx="161">
                  <c:v>90</c:v>
                </c:pt>
                <c:pt idx="162">
                  <c:v>93</c:v>
                </c:pt>
                <c:pt idx="163">
                  <c:v>94</c:v>
                </c:pt>
                <c:pt idx="164">
                  <c:v>2</c:v>
                </c:pt>
                <c:pt idx="165">
                  <c:v>3</c:v>
                </c:pt>
                <c:pt idx="166">
                  <c:v>5</c:v>
                </c:pt>
                <c:pt idx="167">
                  <c:v>6</c:v>
                </c:pt>
                <c:pt idx="168">
                  <c:v>7</c:v>
                </c:pt>
                <c:pt idx="169">
                  <c:v>8</c:v>
                </c:pt>
                <c:pt idx="170">
                  <c:v>9</c:v>
                </c:pt>
                <c:pt idx="171">
                  <c:v>10</c:v>
                </c:pt>
                <c:pt idx="172">
                  <c:v>11</c:v>
                </c:pt>
                <c:pt idx="173">
                  <c:v>12</c:v>
                </c:pt>
                <c:pt idx="174">
                  <c:v>13</c:v>
                </c:pt>
                <c:pt idx="175">
                  <c:v>14</c:v>
                </c:pt>
                <c:pt idx="176">
                  <c:v>15</c:v>
                </c:pt>
                <c:pt idx="177">
                  <c:v>16</c:v>
                </c:pt>
                <c:pt idx="178">
                  <c:v>17</c:v>
                </c:pt>
                <c:pt idx="179">
                  <c:v>18</c:v>
                </c:pt>
                <c:pt idx="180">
                  <c:v>19</c:v>
                </c:pt>
                <c:pt idx="181">
                  <c:v>20</c:v>
                </c:pt>
                <c:pt idx="182">
                  <c:v>21</c:v>
                </c:pt>
                <c:pt idx="183">
                  <c:v>22</c:v>
                </c:pt>
                <c:pt idx="184">
                  <c:v>23</c:v>
                </c:pt>
                <c:pt idx="185">
                  <c:v>24</c:v>
                </c:pt>
                <c:pt idx="186">
                  <c:v>25</c:v>
                </c:pt>
                <c:pt idx="187">
                  <c:v>26</c:v>
                </c:pt>
                <c:pt idx="188">
                  <c:v>27</c:v>
                </c:pt>
                <c:pt idx="189">
                  <c:v>28</c:v>
                </c:pt>
                <c:pt idx="190">
                  <c:v>29</c:v>
                </c:pt>
                <c:pt idx="191">
                  <c:v>30</c:v>
                </c:pt>
                <c:pt idx="192">
                  <c:v>31</c:v>
                </c:pt>
                <c:pt idx="193">
                  <c:v>32</c:v>
                </c:pt>
                <c:pt idx="194">
                  <c:v>33</c:v>
                </c:pt>
                <c:pt idx="195">
                  <c:v>34</c:v>
                </c:pt>
                <c:pt idx="196">
                  <c:v>35</c:v>
                </c:pt>
                <c:pt idx="197">
                  <c:v>36</c:v>
                </c:pt>
                <c:pt idx="198">
                  <c:v>37</c:v>
                </c:pt>
                <c:pt idx="199">
                  <c:v>38</c:v>
                </c:pt>
                <c:pt idx="200">
                  <c:v>39</c:v>
                </c:pt>
                <c:pt idx="201">
                  <c:v>40</c:v>
                </c:pt>
                <c:pt idx="202">
                  <c:v>41</c:v>
                </c:pt>
                <c:pt idx="203">
                  <c:v>42</c:v>
                </c:pt>
                <c:pt idx="204">
                  <c:v>43</c:v>
                </c:pt>
                <c:pt idx="205">
                  <c:v>44</c:v>
                </c:pt>
                <c:pt idx="206">
                  <c:v>45</c:v>
                </c:pt>
                <c:pt idx="207">
                  <c:v>46</c:v>
                </c:pt>
                <c:pt idx="208">
                  <c:v>47</c:v>
                </c:pt>
                <c:pt idx="209">
                  <c:v>48</c:v>
                </c:pt>
                <c:pt idx="210">
                  <c:v>49</c:v>
                </c:pt>
                <c:pt idx="211">
                  <c:v>50</c:v>
                </c:pt>
                <c:pt idx="212">
                  <c:v>51</c:v>
                </c:pt>
                <c:pt idx="213">
                  <c:v>52</c:v>
                </c:pt>
                <c:pt idx="214">
                  <c:v>53</c:v>
                </c:pt>
                <c:pt idx="215">
                  <c:v>54</c:v>
                </c:pt>
                <c:pt idx="216">
                  <c:v>55</c:v>
                </c:pt>
                <c:pt idx="217">
                  <c:v>56</c:v>
                </c:pt>
                <c:pt idx="218">
                  <c:v>57</c:v>
                </c:pt>
                <c:pt idx="219">
                  <c:v>58</c:v>
                </c:pt>
                <c:pt idx="220">
                  <c:v>59</c:v>
                </c:pt>
                <c:pt idx="221">
                  <c:v>60</c:v>
                </c:pt>
                <c:pt idx="222">
                  <c:v>61</c:v>
                </c:pt>
                <c:pt idx="223">
                  <c:v>62</c:v>
                </c:pt>
                <c:pt idx="224">
                  <c:v>63</c:v>
                </c:pt>
                <c:pt idx="225">
                  <c:v>64</c:v>
                </c:pt>
                <c:pt idx="226">
                  <c:v>65</c:v>
                </c:pt>
                <c:pt idx="227">
                  <c:v>66</c:v>
                </c:pt>
                <c:pt idx="228">
                  <c:v>67</c:v>
                </c:pt>
                <c:pt idx="229">
                  <c:v>68</c:v>
                </c:pt>
                <c:pt idx="230">
                  <c:v>69</c:v>
                </c:pt>
                <c:pt idx="231">
                  <c:v>70</c:v>
                </c:pt>
                <c:pt idx="232">
                  <c:v>71</c:v>
                </c:pt>
                <c:pt idx="233">
                  <c:v>72</c:v>
                </c:pt>
                <c:pt idx="234">
                  <c:v>73</c:v>
                </c:pt>
                <c:pt idx="235">
                  <c:v>74</c:v>
                </c:pt>
                <c:pt idx="236">
                  <c:v>75</c:v>
                </c:pt>
                <c:pt idx="237">
                  <c:v>76</c:v>
                </c:pt>
                <c:pt idx="238">
                  <c:v>77</c:v>
                </c:pt>
                <c:pt idx="239">
                  <c:v>78</c:v>
                </c:pt>
                <c:pt idx="240">
                  <c:v>79</c:v>
                </c:pt>
                <c:pt idx="241">
                  <c:v>80</c:v>
                </c:pt>
                <c:pt idx="242">
                  <c:v>81</c:v>
                </c:pt>
                <c:pt idx="243">
                  <c:v>82</c:v>
                </c:pt>
                <c:pt idx="244">
                  <c:v>83</c:v>
                </c:pt>
                <c:pt idx="245">
                  <c:v>84</c:v>
                </c:pt>
                <c:pt idx="246">
                  <c:v>85</c:v>
                </c:pt>
                <c:pt idx="247">
                  <c:v>86</c:v>
                </c:pt>
                <c:pt idx="248">
                  <c:v>87</c:v>
                </c:pt>
                <c:pt idx="249">
                  <c:v>88</c:v>
                </c:pt>
                <c:pt idx="250">
                  <c:v>89</c:v>
                </c:pt>
                <c:pt idx="251">
                  <c:v>90</c:v>
                </c:pt>
                <c:pt idx="252">
                  <c:v>91</c:v>
                </c:pt>
                <c:pt idx="253">
                  <c:v>93</c:v>
                </c:pt>
                <c:pt idx="254">
                  <c:v>95</c:v>
                </c:pt>
                <c:pt idx="255">
                  <c:v>4</c:v>
                </c:pt>
                <c:pt idx="256">
                  <c:v>6</c:v>
                </c:pt>
                <c:pt idx="257">
                  <c:v>7</c:v>
                </c:pt>
                <c:pt idx="258">
                  <c:v>8</c:v>
                </c:pt>
                <c:pt idx="259">
                  <c:v>9</c:v>
                </c:pt>
                <c:pt idx="260">
                  <c:v>10</c:v>
                </c:pt>
                <c:pt idx="261">
                  <c:v>11</c:v>
                </c:pt>
                <c:pt idx="262">
                  <c:v>12</c:v>
                </c:pt>
                <c:pt idx="263">
                  <c:v>13</c:v>
                </c:pt>
                <c:pt idx="264">
                  <c:v>14</c:v>
                </c:pt>
                <c:pt idx="265">
                  <c:v>15</c:v>
                </c:pt>
                <c:pt idx="266">
                  <c:v>16</c:v>
                </c:pt>
                <c:pt idx="267">
                  <c:v>17</c:v>
                </c:pt>
                <c:pt idx="268">
                  <c:v>18</c:v>
                </c:pt>
                <c:pt idx="269">
                  <c:v>19</c:v>
                </c:pt>
                <c:pt idx="270">
                  <c:v>20</c:v>
                </c:pt>
                <c:pt idx="271">
                  <c:v>21</c:v>
                </c:pt>
                <c:pt idx="272">
                  <c:v>22</c:v>
                </c:pt>
                <c:pt idx="273">
                  <c:v>23</c:v>
                </c:pt>
                <c:pt idx="274">
                  <c:v>24</c:v>
                </c:pt>
                <c:pt idx="275">
                  <c:v>25</c:v>
                </c:pt>
                <c:pt idx="276">
                  <c:v>26</c:v>
                </c:pt>
                <c:pt idx="277">
                  <c:v>27</c:v>
                </c:pt>
                <c:pt idx="278">
                  <c:v>28</c:v>
                </c:pt>
                <c:pt idx="279">
                  <c:v>29</c:v>
                </c:pt>
                <c:pt idx="280">
                  <c:v>30</c:v>
                </c:pt>
                <c:pt idx="281">
                  <c:v>31</c:v>
                </c:pt>
                <c:pt idx="282">
                  <c:v>32</c:v>
                </c:pt>
                <c:pt idx="283">
                  <c:v>33</c:v>
                </c:pt>
                <c:pt idx="284">
                  <c:v>34</c:v>
                </c:pt>
                <c:pt idx="285">
                  <c:v>35</c:v>
                </c:pt>
                <c:pt idx="286">
                  <c:v>36</c:v>
                </c:pt>
                <c:pt idx="287">
                  <c:v>37</c:v>
                </c:pt>
                <c:pt idx="288">
                  <c:v>38</c:v>
                </c:pt>
                <c:pt idx="289">
                  <c:v>39</c:v>
                </c:pt>
                <c:pt idx="290">
                  <c:v>40</c:v>
                </c:pt>
                <c:pt idx="291">
                  <c:v>41</c:v>
                </c:pt>
                <c:pt idx="292">
                  <c:v>42</c:v>
                </c:pt>
                <c:pt idx="293">
                  <c:v>43</c:v>
                </c:pt>
                <c:pt idx="294">
                  <c:v>44</c:v>
                </c:pt>
                <c:pt idx="295">
                  <c:v>45</c:v>
                </c:pt>
                <c:pt idx="296">
                  <c:v>46</c:v>
                </c:pt>
                <c:pt idx="297">
                  <c:v>47</c:v>
                </c:pt>
                <c:pt idx="298">
                  <c:v>48</c:v>
                </c:pt>
                <c:pt idx="299">
                  <c:v>49</c:v>
                </c:pt>
                <c:pt idx="300">
                  <c:v>50</c:v>
                </c:pt>
                <c:pt idx="301">
                  <c:v>51</c:v>
                </c:pt>
                <c:pt idx="302">
                  <c:v>52</c:v>
                </c:pt>
                <c:pt idx="303">
                  <c:v>53</c:v>
                </c:pt>
                <c:pt idx="304">
                  <c:v>54</c:v>
                </c:pt>
                <c:pt idx="305">
                  <c:v>55</c:v>
                </c:pt>
                <c:pt idx="306">
                  <c:v>56</c:v>
                </c:pt>
                <c:pt idx="307">
                  <c:v>57</c:v>
                </c:pt>
                <c:pt idx="308">
                  <c:v>58</c:v>
                </c:pt>
                <c:pt idx="309">
                  <c:v>59</c:v>
                </c:pt>
                <c:pt idx="310">
                  <c:v>60</c:v>
                </c:pt>
                <c:pt idx="311">
                  <c:v>61</c:v>
                </c:pt>
                <c:pt idx="312">
                  <c:v>62</c:v>
                </c:pt>
                <c:pt idx="313">
                  <c:v>63</c:v>
                </c:pt>
                <c:pt idx="314">
                  <c:v>64</c:v>
                </c:pt>
                <c:pt idx="315">
                  <c:v>65</c:v>
                </c:pt>
                <c:pt idx="316">
                  <c:v>66</c:v>
                </c:pt>
                <c:pt idx="317">
                  <c:v>67</c:v>
                </c:pt>
                <c:pt idx="318">
                  <c:v>68</c:v>
                </c:pt>
                <c:pt idx="319">
                  <c:v>69</c:v>
                </c:pt>
                <c:pt idx="320">
                  <c:v>70</c:v>
                </c:pt>
                <c:pt idx="321">
                  <c:v>71</c:v>
                </c:pt>
                <c:pt idx="322">
                  <c:v>72</c:v>
                </c:pt>
                <c:pt idx="323">
                  <c:v>73</c:v>
                </c:pt>
                <c:pt idx="324">
                  <c:v>74</c:v>
                </c:pt>
                <c:pt idx="325">
                  <c:v>75</c:v>
                </c:pt>
                <c:pt idx="326">
                  <c:v>76</c:v>
                </c:pt>
                <c:pt idx="327">
                  <c:v>77</c:v>
                </c:pt>
                <c:pt idx="328">
                  <c:v>78</c:v>
                </c:pt>
                <c:pt idx="329">
                  <c:v>79</c:v>
                </c:pt>
                <c:pt idx="330">
                  <c:v>80</c:v>
                </c:pt>
                <c:pt idx="331">
                  <c:v>81</c:v>
                </c:pt>
                <c:pt idx="332">
                  <c:v>82</c:v>
                </c:pt>
                <c:pt idx="333">
                  <c:v>83</c:v>
                </c:pt>
                <c:pt idx="334">
                  <c:v>84</c:v>
                </c:pt>
                <c:pt idx="335">
                  <c:v>85</c:v>
                </c:pt>
                <c:pt idx="336">
                  <c:v>86</c:v>
                </c:pt>
                <c:pt idx="337">
                  <c:v>87</c:v>
                </c:pt>
                <c:pt idx="338">
                  <c:v>88</c:v>
                </c:pt>
                <c:pt idx="339">
                  <c:v>89</c:v>
                </c:pt>
                <c:pt idx="340">
                  <c:v>90</c:v>
                </c:pt>
                <c:pt idx="341">
                  <c:v>91</c:v>
                </c:pt>
                <c:pt idx="342">
                  <c:v>92</c:v>
                </c:pt>
                <c:pt idx="343">
                  <c:v>94</c:v>
                </c:pt>
                <c:pt idx="344">
                  <c:v>95</c:v>
                </c:pt>
                <c:pt idx="345">
                  <c:v>97</c:v>
                </c:pt>
                <c:pt idx="346">
                  <c:v>4</c:v>
                </c:pt>
                <c:pt idx="347">
                  <c:v>7</c:v>
                </c:pt>
                <c:pt idx="348">
                  <c:v>8</c:v>
                </c:pt>
                <c:pt idx="349">
                  <c:v>9</c:v>
                </c:pt>
                <c:pt idx="350">
                  <c:v>10</c:v>
                </c:pt>
                <c:pt idx="351">
                  <c:v>11</c:v>
                </c:pt>
                <c:pt idx="352">
                  <c:v>12</c:v>
                </c:pt>
                <c:pt idx="353">
                  <c:v>13</c:v>
                </c:pt>
                <c:pt idx="354">
                  <c:v>14</c:v>
                </c:pt>
                <c:pt idx="355">
                  <c:v>15</c:v>
                </c:pt>
                <c:pt idx="356">
                  <c:v>16</c:v>
                </c:pt>
                <c:pt idx="357">
                  <c:v>17</c:v>
                </c:pt>
                <c:pt idx="358">
                  <c:v>18</c:v>
                </c:pt>
                <c:pt idx="359">
                  <c:v>19</c:v>
                </c:pt>
                <c:pt idx="360">
                  <c:v>20</c:v>
                </c:pt>
                <c:pt idx="361">
                  <c:v>21</c:v>
                </c:pt>
                <c:pt idx="362">
                  <c:v>22</c:v>
                </c:pt>
                <c:pt idx="363">
                  <c:v>23</c:v>
                </c:pt>
                <c:pt idx="364">
                  <c:v>24</c:v>
                </c:pt>
                <c:pt idx="365">
                  <c:v>25</c:v>
                </c:pt>
                <c:pt idx="366">
                  <c:v>26</c:v>
                </c:pt>
                <c:pt idx="367">
                  <c:v>27</c:v>
                </c:pt>
                <c:pt idx="368">
                  <c:v>28</c:v>
                </c:pt>
                <c:pt idx="369">
                  <c:v>29</c:v>
                </c:pt>
                <c:pt idx="370">
                  <c:v>30</c:v>
                </c:pt>
                <c:pt idx="371">
                  <c:v>31</c:v>
                </c:pt>
                <c:pt idx="372">
                  <c:v>32</c:v>
                </c:pt>
                <c:pt idx="373">
                  <c:v>33</c:v>
                </c:pt>
                <c:pt idx="374">
                  <c:v>34</c:v>
                </c:pt>
                <c:pt idx="375">
                  <c:v>35</c:v>
                </c:pt>
                <c:pt idx="376">
                  <c:v>36</c:v>
                </c:pt>
                <c:pt idx="377">
                  <c:v>37</c:v>
                </c:pt>
                <c:pt idx="378">
                  <c:v>38</c:v>
                </c:pt>
                <c:pt idx="379">
                  <c:v>39</c:v>
                </c:pt>
                <c:pt idx="380">
                  <c:v>40</c:v>
                </c:pt>
                <c:pt idx="381">
                  <c:v>41</c:v>
                </c:pt>
                <c:pt idx="382">
                  <c:v>42</c:v>
                </c:pt>
                <c:pt idx="383">
                  <c:v>43</c:v>
                </c:pt>
                <c:pt idx="384">
                  <c:v>44</c:v>
                </c:pt>
                <c:pt idx="385">
                  <c:v>45</c:v>
                </c:pt>
                <c:pt idx="386">
                  <c:v>46</c:v>
                </c:pt>
                <c:pt idx="387">
                  <c:v>47</c:v>
                </c:pt>
                <c:pt idx="388">
                  <c:v>48</c:v>
                </c:pt>
                <c:pt idx="389">
                  <c:v>49</c:v>
                </c:pt>
                <c:pt idx="390">
                  <c:v>50</c:v>
                </c:pt>
                <c:pt idx="391">
                  <c:v>51</c:v>
                </c:pt>
                <c:pt idx="392">
                  <c:v>52</c:v>
                </c:pt>
                <c:pt idx="393">
                  <c:v>53</c:v>
                </c:pt>
                <c:pt idx="394">
                  <c:v>54</c:v>
                </c:pt>
                <c:pt idx="395">
                  <c:v>55</c:v>
                </c:pt>
                <c:pt idx="396">
                  <c:v>56</c:v>
                </c:pt>
                <c:pt idx="397">
                  <c:v>57</c:v>
                </c:pt>
                <c:pt idx="398">
                  <c:v>58</c:v>
                </c:pt>
                <c:pt idx="399">
                  <c:v>59</c:v>
                </c:pt>
                <c:pt idx="400">
                  <c:v>60</c:v>
                </c:pt>
                <c:pt idx="401">
                  <c:v>61</c:v>
                </c:pt>
                <c:pt idx="402">
                  <c:v>62</c:v>
                </c:pt>
                <c:pt idx="403">
                  <c:v>63</c:v>
                </c:pt>
                <c:pt idx="404">
                  <c:v>64</c:v>
                </c:pt>
                <c:pt idx="405">
                  <c:v>65</c:v>
                </c:pt>
                <c:pt idx="406">
                  <c:v>66</c:v>
                </c:pt>
                <c:pt idx="407">
                  <c:v>67</c:v>
                </c:pt>
                <c:pt idx="408">
                  <c:v>68</c:v>
                </c:pt>
                <c:pt idx="409">
                  <c:v>69</c:v>
                </c:pt>
                <c:pt idx="410">
                  <c:v>70</c:v>
                </c:pt>
                <c:pt idx="411">
                  <c:v>71</c:v>
                </c:pt>
                <c:pt idx="412">
                  <c:v>72</c:v>
                </c:pt>
                <c:pt idx="413">
                  <c:v>73</c:v>
                </c:pt>
                <c:pt idx="414">
                  <c:v>74</c:v>
                </c:pt>
                <c:pt idx="415">
                  <c:v>75</c:v>
                </c:pt>
                <c:pt idx="416">
                  <c:v>76</c:v>
                </c:pt>
                <c:pt idx="417">
                  <c:v>77</c:v>
                </c:pt>
                <c:pt idx="418">
                  <c:v>78</c:v>
                </c:pt>
                <c:pt idx="419">
                  <c:v>79</c:v>
                </c:pt>
                <c:pt idx="420">
                  <c:v>80</c:v>
                </c:pt>
                <c:pt idx="421">
                  <c:v>81</c:v>
                </c:pt>
                <c:pt idx="422">
                  <c:v>82</c:v>
                </c:pt>
                <c:pt idx="423">
                  <c:v>83</c:v>
                </c:pt>
                <c:pt idx="424">
                  <c:v>84</c:v>
                </c:pt>
                <c:pt idx="425">
                  <c:v>85</c:v>
                </c:pt>
                <c:pt idx="426">
                  <c:v>86</c:v>
                </c:pt>
                <c:pt idx="427">
                  <c:v>87</c:v>
                </c:pt>
                <c:pt idx="428">
                  <c:v>88</c:v>
                </c:pt>
                <c:pt idx="429">
                  <c:v>89</c:v>
                </c:pt>
                <c:pt idx="430">
                  <c:v>90</c:v>
                </c:pt>
                <c:pt idx="431">
                  <c:v>91</c:v>
                </c:pt>
                <c:pt idx="432">
                  <c:v>92</c:v>
                </c:pt>
                <c:pt idx="433">
                  <c:v>93</c:v>
                </c:pt>
                <c:pt idx="434">
                  <c:v>94</c:v>
                </c:pt>
                <c:pt idx="435">
                  <c:v>95</c:v>
                </c:pt>
                <c:pt idx="436">
                  <c:v>96</c:v>
                </c:pt>
                <c:pt idx="437">
                  <c:v>97</c:v>
                </c:pt>
                <c:pt idx="438">
                  <c:v>98</c:v>
                </c:pt>
                <c:pt idx="439">
                  <c:v>99</c:v>
                </c:pt>
                <c:pt idx="440">
                  <c:v>11</c:v>
                </c:pt>
                <c:pt idx="441">
                  <c:v>12</c:v>
                </c:pt>
                <c:pt idx="442">
                  <c:v>13</c:v>
                </c:pt>
                <c:pt idx="443">
                  <c:v>14</c:v>
                </c:pt>
                <c:pt idx="444">
                  <c:v>15</c:v>
                </c:pt>
                <c:pt idx="445">
                  <c:v>17</c:v>
                </c:pt>
                <c:pt idx="446">
                  <c:v>18</c:v>
                </c:pt>
                <c:pt idx="447">
                  <c:v>19</c:v>
                </c:pt>
                <c:pt idx="448">
                  <c:v>20</c:v>
                </c:pt>
                <c:pt idx="449">
                  <c:v>22</c:v>
                </c:pt>
                <c:pt idx="450">
                  <c:v>23</c:v>
                </c:pt>
                <c:pt idx="451">
                  <c:v>24</c:v>
                </c:pt>
                <c:pt idx="452">
                  <c:v>25</c:v>
                </c:pt>
                <c:pt idx="453">
                  <c:v>26</c:v>
                </c:pt>
                <c:pt idx="454">
                  <c:v>27</c:v>
                </c:pt>
                <c:pt idx="455">
                  <c:v>28</c:v>
                </c:pt>
                <c:pt idx="456">
                  <c:v>29</c:v>
                </c:pt>
                <c:pt idx="457">
                  <c:v>30</c:v>
                </c:pt>
                <c:pt idx="458">
                  <c:v>31</c:v>
                </c:pt>
                <c:pt idx="459">
                  <c:v>32</c:v>
                </c:pt>
                <c:pt idx="460">
                  <c:v>33</c:v>
                </c:pt>
                <c:pt idx="461">
                  <c:v>34</c:v>
                </c:pt>
                <c:pt idx="462">
                  <c:v>35</c:v>
                </c:pt>
                <c:pt idx="463">
                  <c:v>36</c:v>
                </c:pt>
                <c:pt idx="464">
                  <c:v>37</c:v>
                </c:pt>
                <c:pt idx="465">
                  <c:v>38</c:v>
                </c:pt>
                <c:pt idx="466">
                  <c:v>39</c:v>
                </c:pt>
                <c:pt idx="467">
                  <c:v>40</c:v>
                </c:pt>
                <c:pt idx="468">
                  <c:v>41</c:v>
                </c:pt>
                <c:pt idx="469">
                  <c:v>42</c:v>
                </c:pt>
                <c:pt idx="470">
                  <c:v>43</c:v>
                </c:pt>
                <c:pt idx="471">
                  <c:v>44</c:v>
                </c:pt>
                <c:pt idx="472">
                  <c:v>45</c:v>
                </c:pt>
                <c:pt idx="473">
                  <c:v>46</c:v>
                </c:pt>
                <c:pt idx="474">
                  <c:v>47</c:v>
                </c:pt>
                <c:pt idx="475">
                  <c:v>48</c:v>
                </c:pt>
                <c:pt idx="476">
                  <c:v>49</c:v>
                </c:pt>
                <c:pt idx="477">
                  <c:v>50</c:v>
                </c:pt>
                <c:pt idx="478">
                  <c:v>51</c:v>
                </c:pt>
                <c:pt idx="479">
                  <c:v>52</c:v>
                </c:pt>
                <c:pt idx="480">
                  <c:v>53</c:v>
                </c:pt>
                <c:pt idx="481">
                  <c:v>54</c:v>
                </c:pt>
                <c:pt idx="482">
                  <c:v>55</c:v>
                </c:pt>
                <c:pt idx="483">
                  <c:v>56</c:v>
                </c:pt>
                <c:pt idx="484">
                  <c:v>57</c:v>
                </c:pt>
                <c:pt idx="485">
                  <c:v>58</c:v>
                </c:pt>
                <c:pt idx="486">
                  <c:v>59</c:v>
                </c:pt>
                <c:pt idx="487">
                  <c:v>60</c:v>
                </c:pt>
                <c:pt idx="488">
                  <c:v>61</c:v>
                </c:pt>
                <c:pt idx="489">
                  <c:v>62</c:v>
                </c:pt>
                <c:pt idx="490">
                  <c:v>63</c:v>
                </c:pt>
                <c:pt idx="491">
                  <c:v>64</c:v>
                </c:pt>
                <c:pt idx="492">
                  <c:v>65</c:v>
                </c:pt>
                <c:pt idx="493">
                  <c:v>66</c:v>
                </c:pt>
                <c:pt idx="494">
                  <c:v>67</c:v>
                </c:pt>
                <c:pt idx="495">
                  <c:v>68</c:v>
                </c:pt>
                <c:pt idx="496">
                  <c:v>69</c:v>
                </c:pt>
                <c:pt idx="497">
                  <c:v>70</c:v>
                </c:pt>
                <c:pt idx="498">
                  <c:v>71</c:v>
                </c:pt>
                <c:pt idx="499">
                  <c:v>72</c:v>
                </c:pt>
                <c:pt idx="500">
                  <c:v>73</c:v>
                </c:pt>
                <c:pt idx="501">
                  <c:v>74</c:v>
                </c:pt>
                <c:pt idx="502">
                  <c:v>75</c:v>
                </c:pt>
                <c:pt idx="503">
                  <c:v>76</c:v>
                </c:pt>
                <c:pt idx="504">
                  <c:v>77</c:v>
                </c:pt>
                <c:pt idx="505">
                  <c:v>78</c:v>
                </c:pt>
                <c:pt idx="506">
                  <c:v>79</c:v>
                </c:pt>
                <c:pt idx="507">
                  <c:v>80</c:v>
                </c:pt>
                <c:pt idx="508">
                  <c:v>81</c:v>
                </c:pt>
                <c:pt idx="509">
                  <c:v>82</c:v>
                </c:pt>
                <c:pt idx="510">
                  <c:v>83</c:v>
                </c:pt>
                <c:pt idx="511">
                  <c:v>84</c:v>
                </c:pt>
                <c:pt idx="512">
                  <c:v>85</c:v>
                </c:pt>
                <c:pt idx="513">
                  <c:v>86</c:v>
                </c:pt>
                <c:pt idx="514">
                  <c:v>87</c:v>
                </c:pt>
                <c:pt idx="515">
                  <c:v>88</c:v>
                </c:pt>
                <c:pt idx="516">
                  <c:v>89</c:v>
                </c:pt>
                <c:pt idx="517">
                  <c:v>90</c:v>
                </c:pt>
                <c:pt idx="518">
                  <c:v>91</c:v>
                </c:pt>
                <c:pt idx="519">
                  <c:v>92</c:v>
                </c:pt>
                <c:pt idx="520">
                  <c:v>93</c:v>
                </c:pt>
                <c:pt idx="521">
                  <c:v>94</c:v>
                </c:pt>
                <c:pt idx="522">
                  <c:v>95</c:v>
                </c:pt>
                <c:pt idx="523">
                  <c:v>96</c:v>
                </c:pt>
                <c:pt idx="524">
                  <c:v>97</c:v>
                </c:pt>
                <c:pt idx="525">
                  <c:v>98</c:v>
                </c:pt>
                <c:pt idx="526">
                  <c:v>99</c:v>
                </c:pt>
                <c:pt idx="527">
                  <c:v>100</c:v>
                </c:pt>
                <c:pt idx="528">
                  <c:v>6</c:v>
                </c:pt>
                <c:pt idx="529">
                  <c:v>20</c:v>
                </c:pt>
                <c:pt idx="530">
                  <c:v>30</c:v>
                </c:pt>
                <c:pt idx="531">
                  <c:v>31</c:v>
                </c:pt>
                <c:pt idx="532">
                  <c:v>35</c:v>
                </c:pt>
                <c:pt idx="533">
                  <c:v>37</c:v>
                </c:pt>
                <c:pt idx="534">
                  <c:v>40</c:v>
                </c:pt>
                <c:pt idx="535">
                  <c:v>42</c:v>
                </c:pt>
                <c:pt idx="536">
                  <c:v>45</c:v>
                </c:pt>
                <c:pt idx="537">
                  <c:v>46</c:v>
                </c:pt>
                <c:pt idx="538">
                  <c:v>47</c:v>
                </c:pt>
                <c:pt idx="539">
                  <c:v>48</c:v>
                </c:pt>
                <c:pt idx="540">
                  <c:v>49</c:v>
                </c:pt>
                <c:pt idx="541">
                  <c:v>50</c:v>
                </c:pt>
                <c:pt idx="542">
                  <c:v>51</c:v>
                </c:pt>
                <c:pt idx="543">
                  <c:v>52</c:v>
                </c:pt>
                <c:pt idx="544">
                  <c:v>53</c:v>
                </c:pt>
                <c:pt idx="545">
                  <c:v>54</c:v>
                </c:pt>
                <c:pt idx="546">
                  <c:v>55</c:v>
                </c:pt>
                <c:pt idx="547">
                  <c:v>56</c:v>
                </c:pt>
                <c:pt idx="548">
                  <c:v>58</c:v>
                </c:pt>
                <c:pt idx="549">
                  <c:v>59</c:v>
                </c:pt>
                <c:pt idx="550">
                  <c:v>60</c:v>
                </c:pt>
                <c:pt idx="551">
                  <c:v>61</c:v>
                </c:pt>
                <c:pt idx="552">
                  <c:v>62</c:v>
                </c:pt>
                <c:pt idx="553">
                  <c:v>63</c:v>
                </c:pt>
                <c:pt idx="554">
                  <c:v>64</c:v>
                </c:pt>
                <c:pt idx="555">
                  <c:v>65</c:v>
                </c:pt>
                <c:pt idx="556">
                  <c:v>66</c:v>
                </c:pt>
                <c:pt idx="557">
                  <c:v>67</c:v>
                </c:pt>
                <c:pt idx="558">
                  <c:v>68</c:v>
                </c:pt>
                <c:pt idx="559">
                  <c:v>69</c:v>
                </c:pt>
                <c:pt idx="560">
                  <c:v>70</c:v>
                </c:pt>
                <c:pt idx="561">
                  <c:v>71</c:v>
                </c:pt>
                <c:pt idx="562">
                  <c:v>72</c:v>
                </c:pt>
                <c:pt idx="563">
                  <c:v>73</c:v>
                </c:pt>
                <c:pt idx="564">
                  <c:v>74</c:v>
                </c:pt>
                <c:pt idx="565">
                  <c:v>75</c:v>
                </c:pt>
                <c:pt idx="566">
                  <c:v>76</c:v>
                </c:pt>
                <c:pt idx="567">
                  <c:v>77</c:v>
                </c:pt>
                <c:pt idx="568">
                  <c:v>78</c:v>
                </c:pt>
                <c:pt idx="569">
                  <c:v>79</c:v>
                </c:pt>
                <c:pt idx="570">
                  <c:v>80</c:v>
                </c:pt>
                <c:pt idx="571">
                  <c:v>81</c:v>
                </c:pt>
                <c:pt idx="572">
                  <c:v>82</c:v>
                </c:pt>
                <c:pt idx="573">
                  <c:v>83</c:v>
                </c:pt>
                <c:pt idx="574">
                  <c:v>84</c:v>
                </c:pt>
                <c:pt idx="575">
                  <c:v>85</c:v>
                </c:pt>
                <c:pt idx="576">
                  <c:v>86</c:v>
                </c:pt>
                <c:pt idx="577">
                  <c:v>87</c:v>
                </c:pt>
                <c:pt idx="578">
                  <c:v>88</c:v>
                </c:pt>
                <c:pt idx="579">
                  <c:v>89</c:v>
                </c:pt>
                <c:pt idx="580">
                  <c:v>90</c:v>
                </c:pt>
                <c:pt idx="581">
                  <c:v>91</c:v>
                </c:pt>
                <c:pt idx="582">
                  <c:v>92</c:v>
                </c:pt>
                <c:pt idx="583">
                  <c:v>93</c:v>
                </c:pt>
                <c:pt idx="584">
                  <c:v>94</c:v>
                </c:pt>
                <c:pt idx="585">
                  <c:v>95</c:v>
                </c:pt>
                <c:pt idx="586">
                  <c:v>96</c:v>
                </c:pt>
                <c:pt idx="587">
                  <c:v>97</c:v>
                </c:pt>
                <c:pt idx="588">
                  <c:v>98</c:v>
                </c:pt>
                <c:pt idx="589">
                  <c:v>99</c:v>
                </c:pt>
                <c:pt idx="590">
                  <c:v>100</c:v>
                </c:pt>
              </c:numCache>
            </c:numRef>
          </c:yVal>
          <c:bubbleSize>
            <c:numRef>
              <c:f>'[Rezultatai_Anglų_k_VBE2019_pradiniai.xlsx]Metinis su taskais'!$C$3:$C$593</c:f>
              <c:numCache>
                <c:formatCode>General</c:formatCode>
                <c:ptCount val="591"/>
                <c:pt idx="0">
                  <c:v>1</c:v>
                </c:pt>
                <c:pt idx="1">
                  <c:v>1</c:v>
                </c:pt>
                <c:pt idx="2">
                  <c:v>1</c:v>
                </c:pt>
                <c:pt idx="3">
                  <c:v>1</c:v>
                </c:pt>
                <c:pt idx="4">
                  <c:v>1</c:v>
                </c:pt>
                <c:pt idx="5">
                  <c:v>3</c:v>
                </c:pt>
                <c:pt idx="6">
                  <c:v>2</c:v>
                </c:pt>
                <c:pt idx="7">
                  <c:v>5</c:v>
                </c:pt>
                <c:pt idx="8">
                  <c:v>3</c:v>
                </c:pt>
                <c:pt idx="9">
                  <c:v>7</c:v>
                </c:pt>
                <c:pt idx="10">
                  <c:v>8</c:v>
                </c:pt>
                <c:pt idx="11">
                  <c:v>9</c:v>
                </c:pt>
                <c:pt idx="12">
                  <c:v>11</c:v>
                </c:pt>
                <c:pt idx="13">
                  <c:v>10</c:v>
                </c:pt>
                <c:pt idx="14">
                  <c:v>7</c:v>
                </c:pt>
                <c:pt idx="15">
                  <c:v>13</c:v>
                </c:pt>
                <c:pt idx="16">
                  <c:v>14</c:v>
                </c:pt>
                <c:pt idx="17">
                  <c:v>18</c:v>
                </c:pt>
                <c:pt idx="18">
                  <c:v>17</c:v>
                </c:pt>
                <c:pt idx="19">
                  <c:v>16</c:v>
                </c:pt>
                <c:pt idx="20">
                  <c:v>15</c:v>
                </c:pt>
                <c:pt idx="21">
                  <c:v>8</c:v>
                </c:pt>
                <c:pt idx="22">
                  <c:v>14</c:v>
                </c:pt>
                <c:pt idx="23">
                  <c:v>13</c:v>
                </c:pt>
                <c:pt idx="24">
                  <c:v>19</c:v>
                </c:pt>
                <c:pt idx="25">
                  <c:v>17</c:v>
                </c:pt>
                <c:pt idx="26">
                  <c:v>9</c:v>
                </c:pt>
                <c:pt idx="27">
                  <c:v>13</c:v>
                </c:pt>
                <c:pt idx="28">
                  <c:v>22</c:v>
                </c:pt>
                <c:pt idx="29">
                  <c:v>16</c:v>
                </c:pt>
                <c:pt idx="30">
                  <c:v>15</c:v>
                </c:pt>
                <c:pt idx="31">
                  <c:v>17</c:v>
                </c:pt>
                <c:pt idx="32">
                  <c:v>12</c:v>
                </c:pt>
                <c:pt idx="33">
                  <c:v>9</c:v>
                </c:pt>
                <c:pt idx="34">
                  <c:v>21</c:v>
                </c:pt>
                <c:pt idx="35">
                  <c:v>24</c:v>
                </c:pt>
                <c:pt idx="36">
                  <c:v>13</c:v>
                </c:pt>
                <c:pt idx="37">
                  <c:v>13</c:v>
                </c:pt>
                <c:pt idx="38">
                  <c:v>16</c:v>
                </c:pt>
                <c:pt idx="39">
                  <c:v>13</c:v>
                </c:pt>
                <c:pt idx="40">
                  <c:v>12</c:v>
                </c:pt>
                <c:pt idx="41">
                  <c:v>21</c:v>
                </c:pt>
                <c:pt idx="42">
                  <c:v>16</c:v>
                </c:pt>
                <c:pt idx="43">
                  <c:v>20</c:v>
                </c:pt>
                <c:pt idx="44">
                  <c:v>8</c:v>
                </c:pt>
                <c:pt idx="45">
                  <c:v>11</c:v>
                </c:pt>
                <c:pt idx="46">
                  <c:v>15</c:v>
                </c:pt>
                <c:pt idx="47">
                  <c:v>21</c:v>
                </c:pt>
                <c:pt idx="48">
                  <c:v>7</c:v>
                </c:pt>
                <c:pt idx="49">
                  <c:v>11</c:v>
                </c:pt>
                <c:pt idx="50">
                  <c:v>8</c:v>
                </c:pt>
                <c:pt idx="51">
                  <c:v>7</c:v>
                </c:pt>
                <c:pt idx="52">
                  <c:v>10</c:v>
                </c:pt>
                <c:pt idx="53">
                  <c:v>14</c:v>
                </c:pt>
                <c:pt idx="54">
                  <c:v>17</c:v>
                </c:pt>
                <c:pt idx="55">
                  <c:v>4</c:v>
                </c:pt>
                <c:pt idx="56">
                  <c:v>10</c:v>
                </c:pt>
                <c:pt idx="57">
                  <c:v>5</c:v>
                </c:pt>
                <c:pt idx="58">
                  <c:v>12</c:v>
                </c:pt>
                <c:pt idx="59">
                  <c:v>6</c:v>
                </c:pt>
                <c:pt idx="60">
                  <c:v>6</c:v>
                </c:pt>
                <c:pt idx="61">
                  <c:v>2</c:v>
                </c:pt>
                <c:pt idx="62">
                  <c:v>6</c:v>
                </c:pt>
                <c:pt idx="63">
                  <c:v>2</c:v>
                </c:pt>
                <c:pt idx="64">
                  <c:v>4</c:v>
                </c:pt>
                <c:pt idx="65">
                  <c:v>2</c:v>
                </c:pt>
                <c:pt idx="66">
                  <c:v>4</c:v>
                </c:pt>
                <c:pt idx="67">
                  <c:v>3</c:v>
                </c:pt>
                <c:pt idx="68">
                  <c:v>3</c:v>
                </c:pt>
                <c:pt idx="69">
                  <c:v>3</c:v>
                </c:pt>
                <c:pt idx="70">
                  <c:v>2</c:v>
                </c:pt>
                <c:pt idx="71">
                  <c:v>4</c:v>
                </c:pt>
                <c:pt idx="72">
                  <c:v>2</c:v>
                </c:pt>
                <c:pt idx="73">
                  <c:v>3</c:v>
                </c:pt>
                <c:pt idx="74">
                  <c:v>2</c:v>
                </c:pt>
                <c:pt idx="75">
                  <c:v>1</c:v>
                </c:pt>
                <c:pt idx="76">
                  <c:v>1</c:v>
                </c:pt>
                <c:pt idx="77">
                  <c:v>1</c:v>
                </c:pt>
                <c:pt idx="78">
                  <c:v>1</c:v>
                </c:pt>
                <c:pt idx="79">
                  <c:v>3</c:v>
                </c:pt>
                <c:pt idx="80">
                  <c:v>6</c:v>
                </c:pt>
                <c:pt idx="81">
                  <c:v>4</c:v>
                </c:pt>
                <c:pt idx="82">
                  <c:v>7</c:v>
                </c:pt>
                <c:pt idx="83">
                  <c:v>5</c:v>
                </c:pt>
                <c:pt idx="84">
                  <c:v>15</c:v>
                </c:pt>
                <c:pt idx="85">
                  <c:v>12</c:v>
                </c:pt>
                <c:pt idx="86">
                  <c:v>13</c:v>
                </c:pt>
                <c:pt idx="87">
                  <c:v>7</c:v>
                </c:pt>
                <c:pt idx="88">
                  <c:v>15</c:v>
                </c:pt>
                <c:pt idx="89">
                  <c:v>14</c:v>
                </c:pt>
                <c:pt idx="90">
                  <c:v>16</c:v>
                </c:pt>
                <c:pt idx="91">
                  <c:v>17</c:v>
                </c:pt>
                <c:pt idx="92">
                  <c:v>17</c:v>
                </c:pt>
                <c:pt idx="93">
                  <c:v>17</c:v>
                </c:pt>
                <c:pt idx="94">
                  <c:v>19</c:v>
                </c:pt>
                <c:pt idx="95">
                  <c:v>23</c:v>
                </c:pt>
                <c:pt idx="96">
                  <c:v>37</c:v>
                </c:pt>
                <c:pt idx="97">
                  <c:v>31</c:v>
                </c:pt>
                <c:pt idx="98">
                  <c:v>27</c:v>
                </c:pt>
                <c:pt idx="99">
                  <c:v>34</c:v>
                </c:pt>
                <c:pt idx="100">
                  <c:v>24</c:v>
                </c:pt>
                <c:pt idx="101">
                  <c:v>17</c:v>
                </c:pt>
                <c:pt idx="102">
                  <c:v>32</c:v>
                </c:pt>
                <c:pt idx="103">
                  <c:v>28</c:v>
                </c:pt>
                <c:pt idx="104">
                  <c:v>36</c:v>
                </c:pt>
                <c:pt idx="105">
                  <c:v>28</c:v>
                </c:pt>
                <c:pt idx="106">
                  <c:v>24</c:v>
                </c:pt>
                <c:pt idx="107">
                  <c:v>39</c:v>
                </c:pt>
                <c:pt idx="108">
                  <c:v>33</c:v>
                </c:pt>
                <c:pt idx="109">
                  <c:v>32</c:v>
                </c:pt>
                <c:pt idx="110">
                  <c:v>34</c:v>
                </c:pt>
                <c:pt idx="111">
                  <c:v>43</c:v>
                </c:pt>
                <c:pt idx="112">
                  <c:v>44</c:v>
                </c:pt>
                <c:pt idx="113">
                  <c:v>40</c:v>
                </c:pt>
                <c:pt idx="114">
                  <c:v>42</c:v>
                </c:pt>
                <c:pt idx="115">
                  <c:v>41</c:v>
                </c:pt>
                <c:pt idx="116">
                  <c:v>47</c:v>
                </c:pt>
                <c:pt idx="117">
                  <c:v>45</c:v>
                </c:pt>
                <c:pt idx="118">
                  <c:v>33</c:v>
                </c:pt>
                <c:pt idx="119">
                  <c:v>34</c:v>
                </c:pt>
                <c:pt idx="120">
                  <c:v>44</c:v>
                </c:pt>
                <c:pt idx="121">
                  <c:v>35</c:v>
                </c:pt>
                <c:pt idx="122">
                  <c:v>48</c:v>
                </c:pt>
                <c:pt idx="123">
                  <c:v>26</c:v>
                </c:pt>
                <c:pt idx="124">
                  <c:v>26</c:v>
                </c:pt>
                <c:pt idx="125">
                  <c:v>33</c:v>
                </c:pt>
                <c:pt idx="126">
                  <c:v>37</c:v>
                </c:pt>
                <c:pt idx="127">
                  <c:v>35</c:v>
                </c:pt>
                <c:pt idx="128">
                  <c:v>24</c:v>
                </c:pt>
                <c:pt idx="129">
                  <c:v>27</c:v>
                </c:pt>
                <c:pt idx="130">
                  <c:v>27</c:v>
                </c:pt>
                <c:pt idx="131">
                  <c:v>24</c:v>
                </c:pt>
                <c:pt idx="132">
                  <c:v>16</c:v>
                </c:pt>
                <c:pt idx="133">
                  <c:v>24</c:v>
                </c:pt>
                <c:pt idx="134">
                  <c:v>23</c:v>
                </c:pt>
                <c:pt idx="135">
                  <c:v>12</c:v>
                </c:pt>
                <c:pt idx="136">
                  <c:v>22</c:v>
                </c:pt>
                <c:pt idx="137">
                  <c:v>7</c:v>
                </c:pt>
                <c:pt idx="138">
                  <c:v>11</c:v>
                </c:pt>
                <c:pt idx="139">
                  <c:v>8</c:v>
                </c:pt>
                <c:pt idx="140">
                  <c:v>15</c:v>
                </c:pt>
                <c:pt idx="141">
                  <c:v>11</c:v>
                </c:pt>
                <c:pt idx="142">
                  <c:v>7</c:v>
                </c:pt>
                <c:pt idx="143">
                  <c:v>10</c:v>
                </c:pt>
                <c:pt idx="144">
                  <c:v>12</c:v>
                </c:pt>
                <c:pt idx="145">
                  <c:v>4</c:v>
                </c:pt>
                <c:pt idx="146">
                  <c:v>5</c:v>
                </c:pt>
                <c:pt idx="147">
                  <c:v>6</c:v>
                </c:pt>
                <c:pt idx="148">
                  <c:v>5</c:v>
                </c:pt>
                <c:pt idx="149">
                  <c:v>5</c:v>
                </c:pt>
                <c:pt idx="150">
                  <c:v>4</c:v>
                </c:pt>
                <c:pt idx="151">
                  <c:v>5</c:v>
                </c:pt>
                <c:pt idx="152">
                  <c:v>2</c:v>
                </c:pt>
                <c:pt idx="153">
                  <c:v>5</c:v>
                </c:pt>
                <c:pt idx="154">
                  <c:v>1</c:v>
                </c:pt>
                <c:pt idx="155">
                  <c:v>2</c:v>
                </c:pt>
                <c:pt idx="156">
                  <c:v>2</c:v>
                </c:pt>
                <c:pt idx="157">
                  <c:v>2</c:v>
                </c:pt>
                <c:pt idx="158">
                  <c:v>1</c:v>
                </c:pt>
                <c:pt idx="159">
                  <c:v>2</c:v>
                </c:pt>
                <c:pt idx="160">
                  <c:v>1</c:v>
                </c:pt>
                <c:pt idx="161">
                  <c:v>1</c:v>
                </c:pt>
                <c:pt idx="162">
                  <c:v>1</c:v>
                </c:pt>
                <c:pt idx="163">
                  <c:v>1</c:v>
                </c:pt>
                <c:pt idx="164">
                  <c:v>1</c:v>
                </c:pt>
                <c:pt idx="165">
                  <c:v>1</c:v>
                </c:pt>
                <c:pt idx="166">
                  <c:v>1</c:v>
                </c:pt>
                <c:pt idx="167">
                  <c:v>3</c:v>
                </c:pt>
                <c:pt idx="168">
                  <c:v>9</c:v>
                </c:pt>
                <c:pt idx="169">
                  <c:v>6</c:v>
                </c:pt>
                <c:pt idx="170">
                  <c:v>11</c:v>
                </c:pt>
                <c:pt idx="171">
                  <c:v>12</c:v>
                </c:pt>
                <c:pt idx="172">
                  <c:v>8</c:v>
                </c:pt>
                <c:pt idx="173">
                  <c:v>5</c:v>
                </c:pt>
                <c:pt idx="174">
                  <c:v>8</c:v>
                </c:pt>
                <c:pt idx="175">
                  <c:v>21</c:v>
                </c:pt>
                <c:pt idx="176">
                  <c:v>11</c:v>
                </c:pt>
                <c:pt idx="177">
                  <c:v>19</c:v>
                </c:pt>
                <c:pt idx="178">
                  <c:v>10</c:v>
                </c:pt>
                <c:pt idx="179">
                  <c:v>14</c:v>
                </c:pt>
                <c:pt idx="180">
                  <c:v>15</c:v>
                </c:pt>
                <c:pt idx="181">
                  <c:v>16</c:v>
                </c:pt>
                <c:pt idx="182">
                  <c:v>11</c:v>
                </c:pt>
                <c:pt idx="183">
                  <c:v>27</c:v>
                </c:pt>
                <c:pt idx="184">
                  <c:v>22</c:v>
                </c:pt>
                <c:pt idx="185">
                  <c:v>24</c:v>
                </c:pt>
                <c:pt idx="186">
                  <c:v>31</c:v>
                </c:pt>
                <c:pt idx="187">
                  <c:v>32</c:v>
                </c:pt>
                <c:pt idx="188">
                  <c:v>29</c:v>
                </c:pt>
                <c:pt idx="189">
                  <c:v>31</c:v>
                </c:pt>
                <c:pt idx="190">
                  <c:v>37</c:v>
                </c:pt>
                <c:pt idx="191">
                  <c:v>32</c:v>
                </c:pt>
                <c:pt idx="192">
                  <c:v>30</c:v>
                </c:pt>
                <c:pt idx="193">
                  <c:v>49</c:v>
                </c:pt>
                <c:pt idx="194">
                  <c:v>50</c:v>
                </c:pt>
                <c:pt idx="195">
                  <c:v>44</c:v>
                </c:pt>
                <c:pt idx="196">
                  <c:v>39</c:v>
                </c:pt>
                <c:pt idx="197">
                  <c:v>40</c:v>
                </c:pt>
                <c:pt idx="198">
                  <c:v>31</c:v>
                </c:pt>
                <c:pt idx="199">
                  <c:v>44</c:v>
                </c:pt>
                <c:pt idx="200">
                  <c:v>47</c:v>
                </c:pt>
                <c:pt idx="201">
                  <c:v>47</c:v>
                </c:pt>
                <c:pt idx="202">
                  <c:v>50</c:v>
                </c:pt>
                <c:pt idx="203">
                  <c:v>54</c:v>
                </c:pt>
                <c:pt idx="204">
                  <c:v>51</c:v>
                </c:pt>
                <c:pt idx="205">
                  <c:v>57</c:v>
                </c:pt>
                <c:pt idx="206">
                  <c:v>50</c:v>
                </c:pt>
                <c:pt idx="207">
                  <c:v>64</c:v>
                </c:pt>
                <c:pt idx="208">
                  <c:v>66</c:v>
                </c:pt>
                <c:pt idx="209">
                  <c:v>58</c:v>
                </c:pt>
                <c:pt idx="210">
                  <c:v>53</c:v>
                </c:pt>
                <c:pt idx="211">
                  <c:v>50</c:v>
                </c:pt>
                <c:pt idx="212">
                  <c:v>51</c:v>
                </c:pt>
                <c:pt idx="213">
                  <c:v>60</c:v>
                </c:pt>
                <c:pt idx="214">
                  <c:v>62</c:v>
                </c:pt>
                <c:pt idx="215">
                  <c:v>75</c:v>
                </c:pt>
                <c:pt idx="216">
                  <c:v>71</c:v>
                </c:pt>
                <c:pt idx="217">
                  <c:v>50</c:v>
                </c:pt>
                <c:pt idx="218">
                  <c:v>58</c:v>
                </c:pt>
                <c:pt idx="219">
                  <c:v>42</c:v>
                </c:pt>
                <c:pt idx="220">
                  <c:v>57</c:v>
                </c:pt>
                <c:pt idx="221">
                  <c:v>68</c:v>
                </c:pt>
                <c:pt idx="222">
                  <c:v>51</c:v>
                </c:pt>
                <c:pt idx="223">
                  <c:v>42</c:v>
                </c:pt>
                <c:pt idx="224">
                  <c:v>40</c:v>
                </c:pt>
                <c:pt idx="225">
                  <c:v>35</c:v>
                </c:pt>
                <c:pt idx="226">
                  <c:v>54</c:v>
                </c:pt>
                <c:pt idx="227">
                  <c:v>38</c:v>
                </c:pt>
                <c:pt idx="228">
                  <c:v>28</c:v>
                </c:pt>
                <c:pt idx="229">
                  <c:v>26</c:v>
                </c:pt>
                <c:pt idx="230">
                  <c:v>33</c:v>
                </c:pt>
                <c:pt idx="231">
                  <c:v>29</c:v>
                </c:pt>
                <c:pt idx="232">
                  <c:v>25</c:v>
                </c:pt>
                <c:pt idx="233">
                  <c:v>20</c:v>
                </c:pt>
                <c:pt idx="234">
                  <c:v>19</c:v>
                </c:pt>
                <c:pt idx="235">
                  <c:v>22</c:v>
                </c:pt>
                <c:pt idx="236">
                  <c:v>19</c:v>
                </c:pt>
                <c:pt idx="237">
                  <c:v>13</c:v>
                </c:pt>
                <c:pt idx="238">
                  <c:v>16</c:v>
                </c:pt>
                <c:pt idx="239">
                  <c:v>13</c:v>
                </c:pt>
                <c:pt idx="240">
                  <c:v>15</c:v>
                </c:pt>
                <c:pt idx="241">
                  <c:v>15</c:v>
                </c:pt>
                <c:pt idx="242">
                  <c:v>8</c:v>
                </c:pt>
                <c:pt idx="243">
                  <c:v>9</c:v>
                </c:pt>
                <c:pt idx="244">
                  <c:v>14</c:v>
                </c:pt>
                <c:pt idx="245">
                  <c:v>2</c:v>
                </c:pt>
                <c:pt idx="246">
                  <c:v>9</c:v>
                </c:pt>
                <c:pt idx="247">
                  <c:v>6</c:v>
                </c:pt>
                <c:pt idx="248">
                  <c:v>4</c:v>
                </c:pt>
                <c:pt idx="249">
                  <c:v>3</c:v>
                </c:pt>
                <c:pt idx="250">
                  <c:v>4</c:v>
                </c:pt>
                <c:pt idx="251">
                  <c:v>5</c:v>
                </c:pt>
                <c:pt idx="252">
                  <c:v>4</c:v>
                </c:pt>
                <c:pt idx="253">
                  <c:v>2</c:v>
                </c:pt>
                <c:pt idx="254">
                  <c:v>1</c:v>
                </c:pt>
                <c:pt idx="255">
                  <c:v>1</c:v>
                </c:pt>
                <c:pt idx="256">
                  <c:v>3</c:v>
                </c:pt>
                <c:pt idx="257">
                  <c:v>2</c:v>
                </c:pt>
                <c:pt idx="258">
                  <c:v>1</c:v>
                </c:pt>
                <c:pt idx="259">
                  <c:v>5</c:v>
                </c:pt>
                <c:pt idx="260">
                  <c:v>7</c:v>
                </c:pt>
                <c:pt idx="261">
                  <c:v>6</c:v>
                </c:pt>
                <c:pt idx="262">
                  <c:v>3</c:v>
                </c:pt>
                <c:pt idx="263">
                  <c:v>9</c:v>
                </c:pt>
                <c:pt idx="264">
                  <c:v>7</c:v>
                </c:pt>
                <c:pt idx="265">
                  <c:v>9</c:v>
                </c:pt>
                <c:pt idx="266">
                  <c:v>8</c:v>
                </c:pt>
                <c:pt idx="267">
                  <c:v>15</c:v>
                </c:pt>
                <c:pt idx="268">
                  <c:v>9</c:v>
                </c:pt>
                <c:pt idx="269">
                  <c:v>16</c:v>
                </c:pt>
                <c:pt idx="270">
                  <c:v>10</c:v>
                </c:pt>
                <c:pt idx="271">
                  <c:v>16</c:v>
                </c:pt>
                <c:pt idx="272">
                  <c:v>11</c:v>
                </c:pt>
                <c:pt idx="273">
                  <c:v>19</c:v>
                </c:pt>
                <c:pt idx="274">
                  <c:v>22</c:v>
                </c:pt>
                <c:pt idx="275">
                  <c:v>13</c:v>
                </c:pt>
                <c:pt idx="276">
                  <c:v>9</c:v>
                </c:pt>
                <c:pt idx="277">
                  <c:v>21</c:v>
                </c:pt>
                <c:pt idx="278">
                  <c:v>29</c:v>
                </c:pt>
                <c:pt idx="279">
                  <c:v>18</c:v>
                </c:pt>
                <c:pt idx="280">
                  <c:v>18</c:v>
                </c:pt>
                <c:pt idx="281">
                  <c:v>36</c:v>
                </c:pt>
                <c:pt idx="282">
                  <c:v>38</c:v>
                </c:pt>
                <c:pt idx="283">
                  <c:v>38</c:v>
                </c:pt>
                <c:pt idx="284">
                  <c:v>27</c:v>
                </c:pt>
                <c:pt idx="285">
                  <c:v>37</c:v>
                </c:pt>
                <c:pt idx="286">
                  <c:v>36</c:v>
                </c:pt>
                <c:pt idx="287">
                  <c:v>31</c:v>
                </c:pt>
                <c:pt idx="288">
                  <c:v>39</c:v>
                </c:pt>
                <c:pt idx="289">
                  <c:v>36</c:v>
                </c:pt>
                <c:pt idx="290">
                  <c:v>42</c:v>
                </c:pt>
                <c:pt idx="291">
                  <c:v>58</c:v>
                </c:pt>
                <c:pt idx="292">
                  <c:v>38</c:v>
                </c:pt>
                <c:pt idx="293">
                  <c:v>52</c:v>
                </c:pt>
                <c:pt idx="294">
                  <c:v>45</c:v>
                </c:pt>
                <c:pt idx="295">
                  <c:v>49</c:v>
                </c:pt>
                <c:pt idx="296">
                  <c:v>53</c:v>
                </c:pt>
                <c:pt idx="297">
                  <c:v>64</c:v>
                </c:pt>
                <c:pt idx="298">
                  <c:v>67</c:v>
                </c:pt>
                <c:pt idx="299">
                  <c:v>75</c:v>
                </c:pt>
                <c:pt idx="300">
                  <c:v>50</c:v>
                </c:pt>
                <c:pt idx="301">
                  <c:v>69</c:v>
                </c:pt>
                <c:pt idx="302">
                  <c:v>68</c:v>
                </c:pt>
                <c:pt idx="303">
                  <c:v>76</c:v>
                </c:pt>
                <c:pt idx="304">
                  <c:v>88</c:v>
                </c:pt>
                <c:pt idx="305">
                  <c:v>86</c:v>
                </c:pt>
                <c:pt idx="306">
                  <c:v>85</c:v>
                </c:pt>
                <c:pt idx="307">
                  <c:v>80</c:v>
                </c:pt>
                <c:pt idx="308">
                  <c:v>73</c:v>
                </c:pt>
                <c:pt idx="309">
                  <c:v>74</c:v>
                </c:pt>
                <c:pt idx="310">
                  <c:v>76</c:v>
                </c:pt>
                <c:pt idx="311">
                  <c:v>69</c:v>
                </c:pt>
                <c:pt idx="312">
                  <c:v>80</c:v>
                </c:pt>
                <c:pt idx="313">
                  <c:v>67</c:v>
                </c:pt>
                <c:pt idx="314">
                  <c:v>83</c:v>
                </c:pt>
                <c:pt idx="315">
                  <c:v>83</c:v>
                </c:pt>
                <c:pt idx="316">
                  <c:v>89</c:v>
                </c:pt>
                <c:pt idx="317">
                  <c:v>100</c:v>
                </c:pt>
                <c:pt idx="318">
                  <c:v>93</c:v>
                </c:pt>
                <c:pt idx="319">
                  <c:v>75</c:v>
                </c:pt>
                <c:pt idx="320">
                  <c:v>73</c:v>
                </c:pt>
                <c:pt idx="321">
                  <c:v>62</c:v>
                </c:pt>
                <c:pt idx="322">
                  <c:v>60</c:v>
                </c:pt>
                <c:pt idx="323">
                  <c:v>58</c:v>
                </c:pt>
                <c:pt idx="324">
                  <c:v>39</c:v>
                </c:pt>
                <c:pt idx="325">
                  <c:v>56</c:v>
                </c:pt>
                <c:pt idx="326">
                  <c:v>53</c:v>
                </c:pt>
                <c:pt idx="327">
                  <c:v>64</c:v>
                </c:pt>
                <c:pt idx="328">
                  <c:v>43</c:v>
                </c:pt>
                <c:pt idx="329">
                  <c:v>40</c:v>
                </c:pt>
                <c:pt idx="330">
                  <c:v>32</c:v>
                </c:pt>
                <c:pt idx="331">
                  <c:v>40</c:v>
                </c:pt>
                <c:pt idx="332">
                  <c:v>29</c:v>
                </c:pt>
                <c:pt idx="333">
                  <c:v>29</c:v>
                </c:pt>
                <c:pt idx="334">
                  <c:v>25</c:v>
                </c:pt>
                <c:pt idx="335">
                  <c:v>28</c:v>
                </c:pt>
                <c:pt idx="336">
                  <c:v>19</c:v>
                </c:pt>
                <c:pt idx="337">
                  <c:v>21</c:v>
                </c:pt>
                <c:pt idx="338">
                  <c:v>18</c:v>
                </c:pt>
                <c:pt idx="339">
                  <c:v>13</c:v>
                </c:pt>
                <c:pt idx="340">
                  <c:v>12</c:v>
                </c:pt>
                <c:pt idx="341">
                  <c:v>11</c:v>
                </c:pt>
                <c:pt idx="342">
                  <c:v>7</c:v>
                </c:pt>
                <c:pt idx="343">
                  <c:v>4</c:v>
                </c:pt>
                <c:pt idx="344">
                  <c:v>2</c:v>
                </c:pt>
                <c:pt idx="345">
                  <c:v>1</c:v>
                </c:pt>
                <c:pt idx="346">
                  <c:v>1</c:v>
                </c:pt>
                <c:pt idx="347">
                  <c:v>3</c:v>
                </c:pt>
                <c:pt idx="348">
                  <c:v>2</c:v>
                </c:pt>
                <c:pt idx="349">
                  <c:v>1</c:v>
                </c:pt>
                <c:pt idx="350">
                  <c:v>1</c:v>
                </c:pt>
                <c:pt idx="351">
                  <c:v>1</c:v>
                </c:pt>
                <c:pt idx="352">
                  <c:v>3</c:v>
                </c:pt>
                <c:pt idx="353">
                  <c:v>9</c:v>
                </c:pt>
                <c:pt idx="354">
                  <c:v>2</c:v>
                </c:pt>
                <c:pt idx="355">
                  <c:v>5</c:v>
                </c:pt>
                <c:pt idx="356">
                  <c:v>6</c:v>
                </c:pt>
                <c:pt idx="357">
                  <c:v>5</c:v>
                </c:pt>
                <c:pt idx="358">
                  <c:v>6</c:v>
                </c:pt>
                <c:pt idx="359">
                  <c:v>11</c:v>
                </c:pt>
                <c:pt idx="360">
                  <c:v>8</c:v>
                </c:pt>
                <c:pt idx="361">
                  <c:v>4</c:v>
                </c:pt>
                <c:pt idx="362">
                  <c:v>5</c:v>
                </c:pt>
                <c:pt idx="363">
                  <c:v>3</c:v>
                </c:pt>
                <c:pt idx="364">
                  <c:v>5</c:v>
                </c:pt>
                <c:pt idx="365">
                  <c:v>10</c:v>
                </c:pt>
                <c:pt idx="366">
                  <c:v>5</c:v>
                </c:pt>
                <c:pt idx="367">
                  <c:v>6</c:v>
                </c:pt>
                <c:pt idx="368">
                  <c:v>9</c:v>
                </c:pt>
                <c:pt idx="369">
                  <c:v>12</c:v>
                </c:pt>
                <c:pt idx="370">
                  <c:v>19</c:v>
                </c:pt>
                <c:pt idx="371">
                  <c:v>24</c:v>
                </c:pt>
                <c:pt idx="372">
                  <c:v>13</c:v>
                </c:pt>
                <c:pt idx="373">
                  <c:v>20</c:v>
                </c:pt>
                <c:pt idx="374">
                  <c:v>15</c:v>
                </c:pt>
                <c:pt idx="375">
                  <c:v>14</c:v>
                </c:pt>
                <c:pt idx="376">
                  <c:v>24</c:v>
                </c:pt>
                <c:pt idx="377">
                  <c:v>21</c:v>
                </c:pt>
                <c:pt idx="378">
                  <c:v>27</c:v>
                </c:pt>
                <c:pt idx="379">
                  <c:v>32</c:v>
                </c:pt>
                <c:pt idx="380">
                  <c:v>31</c:v>
                </c:pt>
                <c:pt idx="381">
                  <c:v>24</c:v>
                </c:pt>
                <c:pt idx="382">
                  <c:v>22</c:v>
                </c:pt>
                <c:pt idx="383">
                  <c:v>36</c:v>
                </c:pt>
                <c:pt idx="384">
                  <c:v>39</c:v>
                </c:pt>
                <c:pt idx="385">
                  <c:v>33</c:v>
                </c:pt>
                <c:pt idx="386">
                  <c:v>38</c:v>
                </c:pt>
                <c:pt idx="387">
                  <c:v>34</c:v>
                </c:pt>
                <c:pt idx="388">
                  <c:v>43</c:v>
                </c:pt>
                <c:pt idx="389">
                  <c:v>40</c:v>
                </c:pt>
                <c:pt idx="390">
                  <c:v>39</c:v>
                </c:pt>
                <c:pt idx="391">
                  <c:v>41</c:v>
                </c:pt>
                <c:pt idx="392">
                  <c:v>56</c:v>
                </c:pt>
                <c:pt idx="393">
                  <c:v>55</c:v>
                </c:pt>
                <c:pt idx="394">
                  <c:v>53</c:v>
                </c:pt>
                <c:pt idx="395">
                  <c:v>52</c:v>
                </c:pt>
                <c:pt idx="396">
                  <c:v>73</c:v>
                </c:pt>
                <c:pt idx="397">
                  <c:v>63</c:v>
                </c:pt>
                <c:pt idx="398">
                  <c:v>71</c:v>
                </c:pt>
                <c:pt idx="399">
                  <c:v>85</c:v>
                </c:pt>
                <c:pt idx="400">
                  <c:v>67</c:v>
                </c:pt>
                <c:pt idx="401">
                  <c:v>68</c:v>
                </c:pt>
                <c:pt idx="402">
                  <c:v>89</c:v>
                </c:pt>
                <c:pt idx="403">
                  <c:v>71</c:v>
                </c:pt>
                <c:pt idx="404">
                  <c:v>93</c:v>
                </c:pt>
                <c:pt idx="405">
                  <c:v>96</c:v>
                </c:pt>
                <c:pt idx="406">
                  <c:v>96</c:v>
                </c:pt>
                <c:pt idx="407">
                  <c:v>88</c:v>
                </c:pt>
                <c:pt idx="408">
                  <c:v>97</c:v>
                </c:pt>
                <c:pt idx="409">
                  <c:v>88</c:v>
                </c:pt>
                <c:pt idx="410">
                  <c:v>96</c:v>
                </c:pt>
                <c:pt idx="411">
                  <c:v>96</c:v>
                </c:pt>
                <c:pt idx="412">
                  <c:v>120</c:v>
                </c:pt>
                <c:pt idx="413">
                  <c:v>119</c:v>
                </c:pt>
                <c:pt idx="414">
                  <c:v>126</c:v>
                </c:pt>
                <c:pt idx="415">
                  <c:v>94</c:v>
                </c:pt>
                <c:pt idx="416">
                  <c:v>103</c:v>
                </c:pt>
                <c:pt idx="417">
                  <c:v>118</c:v>
                </c:pt>
                <c:pt idx="418">
                  <c:v>116</c:v>
                </c:pt>
                <c:pt idx="419">
                  <c:v>111</c:v>
                </c:pt>
                <c:pt idx="420">
                  <c:v>121</c:v>
                </c:pt>
                <c:pt idx="421">
                  <c:v>118</c:v>
                </c:pt>
                <c:pt idx="422">
                  <c:v>120</c:v>
                </c:pt>
                <c:pt idx="423">
                  <c:v>98</c:v>
                </c:pt>
                <c:pt idx="424">
                  <c:v>92</c:v>
                </c:pt>
                <c:pt idx="425">
                  <c:v>82</c:v>
                </c:pt>
                <c:pt idx="426">
                  <c:v>86</c:v>
                </c:pt>
                <c:pt idx="427">
                  <c:v>83</c:v>
                </c:pt>
                <c:pt idx="428">
                  <c:v>77</c:v>
                </c:pt>
                <c:pt idx="429">
                  <c:v>66</c:v>
                </c:pt>
                <c:pt idx="430">
                  <c:v>63</c:v>
                </c:pt>
                <c:pt idx="431">
                  <c:v>45</c:v>
                </c:pt>
                <c:pt idx="432">
                  <c:v>39</c:v>
                </c:pt>
                <c:pt idx="433">
                  <c:v>30</c:v>
                </c:pt>
                <c:pt idx="434">
                  <c:v>30</c:v>
                </c:pt>
                <c:pt idx="435">
                  <c:v>24</c:v>
                </c:pt>
                <c:pt idx="436">
                  <c:v>20</c:v>
                </c:pt>
                <c:pt idx="437">
                  <c:v>5</c:v>
                </c:pt>
                <c:pt idx="438">
                  <c:v>6</c:v>
                </c:pt>
                <c:pt idx="439">
                  <c:v>1</c:v>
                </c:pt>
                <c:pt idx="440">
                  <c:v>1</c:v>
                </c:pt>
                <c:pt idx="441">
                  <c:v>2</c:v>
                </c:pt>
                <c:pt idx="442">
                  <c:v>1</c:v>
                </c:pt>
                <c:pt idx="443">
                  <c:v>1</c:v>
                </c:pt>
                <c:pt idx="444">
                  <c:v>1</c:v>
                </c:pt>
                <c:pt idx="445">
                  <c:v>1</c:v>
                </c:pt>
                <c:pt idx="446">
                  <c:v>2</c:v>
                </c:pt>
                <c:pt idx="447">
                  <c:v>1</c:v>
                </c:pt>
                <c:pt idx="448">
                  <c:v>2</c:v>
                </c:pt>
                <c:pt idx="449">
                  <c:v>2</c:v>
                </c:pt>
                <c:pt idx="450">
                  <c:v>1</c:v>
                </c:pt>
                <c:pt idx="451">
                  <c:v>3</c:v>
                </c:pt>
                <c:pt idx="452">
                  <c:v>1</c:v>
                </c:pt>
                <c:pt idx="453">
                  <c:v>8</c:v>
                </c:pt>
                <c:pt idx="454">
                  <c:v>6</c:v>
                </c:pt>
                <c:pt idx="455">
                  <c:v>1</c:v>
                </c:pt>
                <c:pt idx="456">
                  <c:v>5</c:v>
                </c:pt>
                <c:pt idx="457">
                  <c:v>4</c:v>
                </c:pt>
                <c:pt idx="458">
                  <c:v>3</c:v>
                </c:pt>
                <c:pt idx="459">
                  <c:v>5</c:v>
                </c:pt>
                <c:pt idx="460">
                  <c:v>6</c:v>
                </c:pt>
                <c:pt idx="461">
                  <c:v>4</c:v>
                </c:pt>
                <c:pt idx="462">
                  <c:v>6</c:v>
                </c:pt>
                <c:pt idx="463">
                  <c:v>9</c:v>
                </c:pt>
                <c:pt idx="464">
                  <c:v>11</c:v>
                </c:pt>
                <c:pt idx="465">
                  <c:v>2</c:v>
                </c:pt>
                <c:pt idx="466">
                  <c:v>7</c:v>
                </c:pt>
                <c:pt idx="467">
                  <c:v>10</c:v>
                </c:pt>
                <c:pt idx="468">
                  <c:v>11</c:v>
                </c:pt>
                <c:pt idx="469">
                  <c:v>8</c:v>
                </c:pt>
                <c:pt idx="470">
                  <c:v>9</c:v>
                </c:pt>
                <c:pt idx="471">
                  <c:v>9</c:v>
                </c:pt>
                <c:pt idx="472">
                  <c:v>20</c:v>
                </c:pt>
                <c:pt idx="473">
                  <c:v>16</c:v>
                </c:pt>
                <c:pt idx="474">
                  <c:v>11</c:v>
                </c:pt>
                <c:pt idx="475">
                  <c:v>18</c:v>
                </c:pt>
                <c:pt idx="476">
                  <c:v>21</c:v>
                </c:pt>
                <c:pt idx="477">
                  <c:v>16</c:v>
                </c:pt>
                <c:pt idx="478">
                  <c:v>19</c:v>
                </c:pt>
                <c:pt idx="479">
                  <c:v>11</c:v>
                </c:pt>
                <c:pt idx="480">
                  <c:v>19</c:v>
                </c:pt>
                <c:pt idx="481">
                  <c:v>14</c:v>
                </c:pt>
                <c:pt idx="482">
                  <c:v>19</c:v>
                </c:pt>
                <c:pt idx="483">
                  <c:v>20</c:v>
                </c:pt>
                <c:pt idx="484">
                  <c:v>31</c:v>
                </c:pt>
                <c:pt idx="485">
                  <c:v>31</c:v>
                </c:pt>
                <c:pt idx="486">
                  <c:v>43</c:v>
                </c:pt>
                <c:pt idx="487">
                  <c:v>29</c:v>
                </c:pt>
                <c:pt idx="488">
                  <c:v>38</c:v>
                </c:pt>
                <c:pt idx="489">
                  <c:v>48</c:v>
                </c:pt>
                <c:pt idx="490">
                  <c:v>50</c:v>
                </c:pt>
                <c:pt idx="491">
                  <c:v>41</c:v>
                </c:pt>
                <c:pt idx="492">
                  <c:v>43</c:v>
                </c:pt>
                <c:pt idx="493">
                  <c:v>43</c:v>
                </c:pt>
                <c:pt idx="494">
                  <c:v>45</c:v>
                </c:pt>
                <c:pt idx="495">
                  <c:v>55</c:v>
                </c:pt>
                <c:pt idx="496">
                  <c:v>56</c:v>
                </c:pt>
                <c:pt idx="497">
                  <c:v>71</c:v>
                </c:pt>
                <c:pt idx="498">
                  <c:v>64</c:v>
                </c:pt>
                <c:pt idx="499">
                  <c:v>74</c:v>
                </c:pt>
                <c:pt idx="500">
                  <c:v>79</c:v>
                </c:pt>
                <c:pt idx="501">
                  <c:v>112</c:v>
                </c:pt>
                <c:pt idx="502">
                  <c:v>119</c:v>
                </c:pt>
                <c:pt idx="503">
                  <c:v>92</c:v>
                </c:pt>
                <c:pt idx="504">
                  <c:v>99</c:v>
                </c:pt>
                <c:pt idx="505">
                  <c:v>113</c:v>
                </c:pt>
                <c:pt idx="506">
                  <c:v>120</c:v>
                </c:pt>
                <c:pt idx="507">
                  <c:v>122</c:v>
                </c:pt>
                <c:pt idx="508">
                  <c:v>117</c:v>
                </c:pt>
                <c:pt idx="509">
                  <c:v>133</c:v>
                </c:pt>
                <c:pt idx="510">
                  <c:v>150</c:v>
                </c:pt>
                <c:pt idx="511">
                  <c:v>157</c:v>
                </c:pt>
                <c:pt idx="512">
                  <c:v>163</c:v>
                </c:pt>
                <c:pt idx="513">
                  <c:v>205</c:v>
                </c:pt>
                <c:pt idx="514">
                  <c:v>140</c:v>
                </c:pt>
                <c:pt idx="515">
                  <c:v>175</c:v>
                </c:pt>
                <c:pt idx="516">
                  <c:v>176</c:v>
                </c:pt>
                <c:pt idx="517">
                  <c:v>167</c:v>
                </c:pt>
                <c:pt idx="518">
                  <c:v>161</c:v>
                </c:pt>
                <c:pt idx="519">
                  <c:v>161</c:v>
                </c:pt>
                <c:pt idx="520">
                  <c:v>140</c:v>
                </c:pt>
                <c:pt idx="521">
                  <c:v>117</c:v>
                </c:pt>
                <c:pt idx="522">
                  <c:v>99</c:v>
                </c:pt>
                <c:pt idx="523">
                  <c:v>76</c:v>
                </c:pt>
                <c:pt idx="524">
                  <c:v>63</c:v>
                </c:pt>
                <c:pt idx="525">
                  <c:v>35</c:v>
                </c:pt>
                <c:pt idx="526">
                  <c:v>17</c:v>
                </c:pt>
                <c:pt idx="527">
                  <c:v>7</c:v>
                </c:pt>
                <c:pt idx="528">
                  <c:v>1</c:v>
                </c:pt>
                <c:pt idx="529">
                  <c:v>1</c:v>
                </c:pt>
                <c:pt idx="530">
                  <c:v>3</c:v>
                </c:pt>
                <c:pt idx="531">
                  <c:v>1</c:v>
                </c:pt>
                <c:pt idx="532">
                  <c:v>2</c:v>
                </c:pt>
                <c:pt idx="533">
                  <c:v>1</c:v>
                </c:pt>
                <c:pt idx="534">
                  <c:v>1</c:v>
                </c:pt>
                <c:pt idx="535">
                  <c:v>1</c:v>
                </c:pt>
                <c:pt idx="536">
                  <c:v>3</c:v>
                </c:pt>
                <c:pt idx="537">
                  <c:v>1</c:v>
                </c:pt>
                <c:pt idx="538">
                  <c:v>1</c:v>
                </c:pt>
                <c:pt idx="539">
                  <c:v>2</c:v>
                </c:pt>
                <c:pt idx="540">
                  <c:v>2</c:v>
                </c:pt>
                <c:pt idx="541">
                  <c:v>3</c:v>
                </c:pt>
                <c:pt idx="542">
                  <c:v>2</c:v>
                </c:pt>
                <c:pt idx="543">
                  <c:v>3</c:v>
                </c:pt>
                <c:pt idx="544">
                  <c:v>4</c:v>
                </c:pt>
                <c:pt idx="545">
                  <c:v>3</c:v>
                </c:pt>
                <c:pt idx="546">
                  <c:v>1</c:v>
                </c:pt>
                <c:pt idx="547">
                  <c:v>1</c:v>
                </c:pt>
                <c:pt idx="548">
                  <c:v>4</c:v>
                </c:pt>
                <c:pt idx="549">
                  <c:v>4</c:v>
                </c:pt>
                <c:pt idx="550">
                  <c:v>9</c:v>
                </c:pt>
                <c:pt idx="551">
                  <c:v>5</c:v>
                </c:pt>
                <c:pt idx="552">
                  <c:v>8</c:v>
                </c:pt>
                <c:pt idx="553">
                  <c:v>3</c:v>
                </c:pt>
                <c:pt idx="554">
                  <c:v>4</c:v>
                </c:pt>
                <c:pt idx="555">
                  <c:v>2</c:v>
                </c:pt>
                <c:pt idx="556">
                  <c:v>8</c:v>
                </c:pt>
                <c:pt idx="557">
                  <c:v>9</c:v>
                </c:pt>
                <c:pt idx="558">
                  <c:v>2</c:v>
                </c:pt>
                <c:pt idx="559">
                  <c:v>10</c:v>
                </c:pt>
                <c:pt idx="560">
                  <c:v>14</c:v>
                </c:pt>
                <c:pt idx="561">
                  <c:v>11</c:v>
                </c:pt>
                <c:pt idx="562">
                  <c:v>9</c:v>
                </c:pt>
                <c:pt idx="563">
                  <c:v>11</c:v>
                </c:pt>
                <c:pt idx="564">
                  <c:v>13</c:v>
                </c:pt>
                <c:pt idx="565">
                  <c:v>12</c:v>
                </c:pt>
                <c:pt idx="566">
                  <c:v>14</c:v>
                </c:pt>
                <c:pt idx="567">
                  <c:v>18</c:v>
                </c:pt>
                <c:pt idx="568">
                  <c:v>18</c:v>
                </c:pt>
                <c:pt idx="569">
                  <c:v>27</c:v>
                </c:pt>
                <c:pt idx="570">
                  <c:v>24</c:v>
                </c:pt>
                <c:pt idx="571">
                  <c:v>28</c:v>
                </c:pt>
                <c:pt idx="572">
                  <c:v>26</c:v>
                </c:pt>
                <c:pt idx="573">
                  <c:v>41</c:v>
                </c:pt>
                <c:pt idx="574">
                  <c:v>46</c:v>
                </c:pt>
                <c:pt idx="575">
                  <c:v>43</c:v>
                </c:pt>
                <c:pt idx="576">
                  <c:v>52</c:v>
                </c:pt>
                <c:pt idx="577">
                  <c:v>53</c:v>
                </c:pt>
                <c:pt idx="578">
                  <c:v>62</c:v>
                </c:pt>
                <c:pt idx="579">
                  <c:v>61</c:v>
                </c:pt>
                <c:pt idx="580">
                  <c:v>66</c:v>
                </c:pt>
                <c:pt idx="581">
                  <c:v>84</c:v>
                </c:pt>
                <c:pt idx="582">
                  <c:v>96</c:v>
                </c:pt>
                <c:pt idx="583">
                  <c:v>78</c:v>
                </c:pt>
                <c:pt idx="584">
                  <c:v>106</c:v>
                </c:pt>
                <c:pt idx="585">
                  <c:v>104</c:v>
                </c:pt>
                <c:pt idx="586">
                  <c:v>82</c:v>
                </c:pt>
                <c:pt idx="587">
                  <c:v>86</c:v>
                </c:pt>
                <c:pt idx="588">
                  <c:v>57</c:v>
                </c:pt>
                <c:pt idx="589">
                  <c:v>39</c:v>
                </c:pt>
                <c:pt idx="590">
                  <c:v>17</c:v>
                </c:pt>
              </c:numCache>
            </c:numRef>
          </c:bubbleSize>
          <c:bubble3D val="0"/>
          <c:extLst>
            <c:ext xmlns:c16="http://schemas.microsoft.com/office/drawing/2014/chart" uri="{C3380CC4-5D6E-409C-BE32-E72D297353CC}">
              <c16:uniqueId val="{00000000-2584-4EA9-B428-07315CE4D4E7}"/>
            </c:ext>
          </c:extLst>
        </c:ser>
        <c:dLbls>
          <c:showLegendKey val="0"/>
          <c:showVal val="0"/>
          <c:showCatName val="0"/>
          <c:showSerName val="0"/>
          <c:showPercent val="0"/>
          <c:showBubbleSize val="0"/>
        </c:dLbls>
        <c:bubbleScale val="50"/>
        <c:showNegBubbles val="0"/>
        <c:axId val="98575488"/>
        <c:axId val="98576064"/>
      </c:bubbleChart>
      <c:valAx>
        <c:axId val="98575488"/>
        <c:scaling>
          <c:orientation val="minMax"/>
          <c:max val="10.9"/>
          <c:min val="1"/>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200" b="1" i="0" baseline="0">
                    <a:effectLst/>
                    <a:latin typeface="Times New Roman" panose="02020603050405020304" pitchFamily="18" charset="0"/>
                    <a:cs typeface="Times New Roman" panose="02020603050405020304" pitchFamily="18" charset="0"/>
                  </a:rPr>
                  <a:t>Metinio įvertinimas</a:t>
                </a:r>
                <a:endParaRPr lang="lt-LT" sz="700">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98576064"/>
        <c:crossesAt val="0"/>
        <c:crossBetween val="midCat"/>
        <c:majorUnit val="1"/>
      </c:valAx>
      <c:valAx>
        <c:axId val="98576064"/>
        <c:scaling>
          <c:orientation val="minMax"/>
          <c:max val="100"/>
          <c:min val="0"/>
        </c:scaling>
        <c:delete val="0"/>
        <c:axPos val="l"/>
        <c:majorGridlines>
          <c:spPr>
            <a:ln>
              <a:solidFill>
                <a:schemeClr val="bg1">
                  <a:lumMod val="85000"/>
                </a:schemeClr>
              </a:solidFill>
            </a:ln>
          </c:spPr>
        </c:majorGridlines>
        <c:title>
          <c:tx>
            <c:rich>
              <a:bodyPr rot="-5400000" vert="horz"/>
              <a:lstStyle/>
              <a:p>
                <a:pPr>
                  <a:defRPr sz="700" b="1">
                    <a:latin typeface="Times New Roman" panose="02020603050405020304" pitchFamily="18" charset="0"/>
                    <a:cs typeface="Times New Roman" panose="02020603050405020304" pitchFamily="18" charset="0"/>
                  </a:defRPr>
                </a:pPr>
                <a:r>
                  <a:rPr lang="lt-LT" sz="1200" b="1" i="0" baseline="0">
                    <a:effectLst/>
                    <a:latin typeface="Times New Roman" panose="02020603050405020304" pitchFamily="18" charset="0"/>
                    <a:cs typeface="Times New Roman" panose="02020603050405020304" pitchFamily="18" charset="0"/>
                  </a:rPr>
                  <a:t>Taškų suma</a:t>
                </a:r>
                <a:endParaRPr lang="lt-LT" sz="700" b="1">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lt-LT"/>
          </a:p>
        </c:txPr>
        <c:crossAx val="98575488"/>
        <c:crosses val="autoZero"/>
        <c:crossBetween val="midCat"/>
        <c:majorUnit val="10"/>
      </c:valAx>
      <c:spPr>
        <a:ln>
          <a:solidFill>
            <a:schemeClr val="tx1">
              <a:lumMod val="50000"/>
              <a:lumOff val="50000"/>
            </a:schemeClr>
          </a:solidFill>
        </a:ln>
      </c:spPr>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latin typeface="Times New Roman" panose="02020603050405020304" pitchFamily="18" charset="0"/>
                <a:cs typeface="Times New Roman" panose="02020603050405020304" pitchFamily="18" charset="0"/>
              </a:defRPr>
            </a:pPr>
            <a:r>
              <a:rPr lang="lt-LT" sz="1400" b="1" dirty="0" smtClean="0">
                <a:latin typeface="Times New Roman" panose="02020603050405020304" pitchFamily="18" charset="0"/>
                <a:cs typeface="Times New Roman" panose="02020603050405020304" pitchFamily="18" charset="0"/>
              </a:rPr>
              <a:t>Matematika</a:t>
            </a:r>
            <a:endParaRPr lang="lt-LT" sz="1400" b="1" dirty="0">
              <a:latin typeface="Times New Roman" panose="02020603050405020304" pitchFamily="18" charset="0"/>
              <a:cs typeface="Times New Roman" panose="02020603050405020304" pitchFamily="18" charset="0"/>
            </a:endParaRPr>
          </a:p>
        </c:rich>
      </c:tx>
      <c:layout>
        <c:manualLayout>
          <c:xMode val="edge"/>
          <c:yMode val="edge"/>
          <c:x val="0.3797569857556502"/>
          <c:y val="2.7918162413360269E-2"/>
        </c:manualLayout>
      </c:layout>
      <c:overlay val="0"/>
    </c:title>
    <c:autoTitleDeleted val="0"/>
    <c:plotArea>
      <c:layout>
        <c:manualLayout>
          <c:layoutTarget val="inner"/>
          <c:xMode val="edge"/>
          <c:yMode val="edge"/>
          <c:x val="0.12690529308836396"/>
          <c:y val="5.1400554097404488E-2"/>
          <c:w val="0.82845581802274704"/>
          <c:h val="0.78369058034412364"/>
        </c:manualLayout>
      </c:layout>
      <c:bubbleChart>
        <c:varyColors val="0"/>
        <c:ser>
          <c:idx val="0"/>
          <c:order val="0"/>
          <c:spPr>
            <a:solidFill>
              <a:schemeClr val="accent3"/>
            </a:solidFill>
            <a:ln>
              <a:solidFill>
                <a:schemeClr val="tx1">
                  <a:lumMod val="50000"/>
                  <a:lumOff val="50000"/>
                </a:schemeClr>
              </a:solidFill>
            </a:ln>
          </c:spPr>
          <c:invertIfNegative val="0"/>
          <c:xVal>
            <c:numRef>
              <c:f>'Metinis PUPP su taskais'!$A$3:$A$397</c:f>
              <c:numCache>
                <c:formatCode>General</c:formatCode>
                <c:ptCount val="395"/>
                <c:pt idx="0">
                  <c:v>2</c:v>
                </c:pt>
                <c:pt idx="1">
                  <c:v>2</c:v>
                </c:pt>
                <c:pt idx="2">
                  <c:v>2</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6</c:v>
                </c:pt>
                <c:pt idx="106">
                  <c:v>6</c:v>
                </c:pt>
                <c:pt idx="107">
                  <c:v>6</c:v>
                </c:pt>
                <c:pt idx="108">
                  <c:v>6</c:v>
                </c:pt>
                <c:pt idx="109">
                  <c:v>6</c:v>
                </c:pt>
                <c:pt idx="110">
                  <c:v>6</c:v>
                </c:pt>
                <c:pt idx="111">
                  <c:v>6</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7</c:v>
                </c:pt>
                <c:pt idx="201">
                  <c:v>7</c:v>
                </c:pt>
                <c:pt idx="202">
                  <c:v>7</c:v>
                </c:pt>
                <c:pt idx="203">
                  <c:v>7</c:v>
                </c:pt>
                <c:pt idx="204">
                  <c:v>7</c:v>
                </c:pt>
                <c:pt idx="205">
                  <c:v>7</c:v>
                </c:pt>
                <c:pt idx="206">
                  <c:v>7</c:v>
                </c:pt>
                <c:pt idx="207">
                  <c:v>7</c:v>
                </c:pt>
                <c:pt idx="208">
                  <c:v>7</c:v>
                </c:pt>
                <c:pt idx="209">
                  <c:v>7</c:v>
                </c:pt>
                <c:pt idx="210">
                  <c:v>7</c:v>
                </c:pt>
                <c:pt idx="211">
                  <c:v>7</c:v>
                </c:pt>
                <c:pt idx="212">
                  <c:v>7</c:v>
                </c:pt>
                <c:pt idx="213">
                  <c:v>7</c:v>
                </c:pt>
                <c:pt idx="214">
                  <c:v>7</c:v>
                </c:pt>
                <c:pt idx="215">
                  <c:v>7</c:v>
                </c:pt>
                <c:pt idx="216">
                  <c:v>7</c:v>
                </c:pt>
                <c:pt idx="217">
                  <c:v>8</c:v>
                </c:pt>
                <c:pt idx="218">
                  <c:v>8</c:v>
                </c:pt>
                <c:pt idx="219">
                  <c:v>8</c:v>
                </c:pt>
                <c:pt idx="220">
                  <c:v>8</c:v>
                </c:pt>
                <c:pt idx="221">
                  <c:v>8</c:v>
                </c:pt>
                <c:pt idx="222">
                  <c:v>8</c:v>
                </c:pt>
                <c:pt idx="223">
                  <c:v>8</c:v>
                </c:pt>
                <c:pt idx="224">
                  <c:v>8</c:v>
                </c:pt>
                <c:pt idx="225">
                  <c:v>8</c:v>
                </c:pt>
                <c:pt idx="226">
                  <c:v>8</c:v>
                </c:pt>
                <c:pt idx="227">
                  <c:v>8</c:v>
                </c:pt>
                <c:pt idx="228">
                  <c:v>8</c:v>
                </c:pt>
                <c:pt idx="229">
                  <c:v>8</c:v>
                </c:pt>
                <c:pt idx="230">
                  <c:v>8</c:v>
                </c:pt>
                <c:pt idx="231">
                  <c:v>8</c:v>
                </c:pt>
                <c:pt idx="232">
                  <c:v>8</c:v>
                </c:pt>
                <c:pt idx="233">
                  <c:v>8</c:v>
                </c:pt>
                <c:pt idx="234">
                  <c:v>8</c:v>
                </c:pt>
                <c:pt idx="235">
                  <c:v>8</c:v>
                </c:pt>
                <c:pt idx="236">
                  <c:v>8</c:v>
                </c:pt>
                <c:pt idx="237">
                  <c:v>8</c:v>
                </c:pt>
                <c:pt idx="238">
                  <c:v>8</c:v>
                </c:pt>
                <c:pt idx="239">
                  <c:v>8</c:v>
                </c:pt>
                <c:pt idx="240">
                  <c:v>8</c:v>
                </c:pt>
                <c:pt idx="241">
                  <c:v>8</c:v>
                </c:pt>
                <c:pt idx="242">
                  <c:v>8</c:v>
                </c:pt>
                <c:pt idx="243">
                  <c:v>8</c:v>
                </c:pt>
                <c:pt idx="244">
                  <c:v>8</c:v>
                </c:pt>
                <c:pt idx="245">
                  <c:v>8</c:v>
                </c:pt>
                <c:pt idx="246">
                  <c:v>8</c:v>
                </c:pt>
                <c:pt idx="247">
                  <c:v>8</c:v>
                </c:pt>
                <c:pt idx="248">
                  <c:v>8</c:v>
                </c:pt>
                <c:pt idx="249">
                  <c:v>8</c:v>
                </c:pt>
                <c:pt idx="250">
                  <c:v>8</c:v>
                </c:pt>
                <c:pt idx="251">
                  <c:v>8</c:v>
                </c:pt>
                <c:pt idx="252">
                  <c:v>8</c:v>
                </c:pt>
                <c:pt idx="253">
                  <c:v>8</c:v>
                </c:pt>
                <c:pt idx="254">
                  <c:v>8</c:v>
                </c:pt>
                <c:pt idx="255">
                  <c:v>8</c:v>
                </c:pt>
                <c:pt idx="256">
                  <c:v>8</c:v>
                </c:pt>
                <c:pt idx="257">
                  <c:v>8</c:v>
                </c:pt>
                <c:pt idx="258">
                  <c:v>8</c:v>
                </c:pt>
                <c:pt idx="259">
                  <c:v>8</c:v>
                </c:pt>
                <c:pt idx="260">
                  <c:v>8</c:v>
                </c:pt>
                <c:pt idx="261">
                  <c:v>8</c:v>
                </c:pt>
                <c:pt idx="262">
                  <c:v>8</c:v>
                </c:pt>
                <c:pt idx="263">
                  <c:v>8</c:v>
                </c:pt>
                <c:pt idx="264">
                  <c:v>8</c:v>
                </c:pt>
                <c:pt idx="265">
                  <c:v>8</c:v>
                </c:pt>
                <c:pt idx="266">
                  <c:v>8</c:v>
                </c:pt>
                <c:pt idx="267">
                  <c:v>8</c:v>
                </c:pt>
                <c:pt idx="268">
                  <c:v>8</c:v>
                </c:pt>
                <c:pt idx="269">
                  <c:v>8</c:v>
                </c:pt>
                <c:pt idx="270">
                  <c:v>8</c:v>
                </c:pt>
                <c:pt idx="271">
                  <c:v>8</c:v>
                </c:pt>
                <c:pt idx="272">
                  <c:v>8</c:v>
                </c:pt>
                <c:pt idx="273">
                  <c:v>8</c:v>
                </c:pt>
                <c:pt idx="274">
                  <c:v>8</c:v>
                </c:pt>
                <c:pt idx="275">
                  <c:v>8</c:v>
                </c:pt>
                <c:pt idx="276">
                  <c:v>8</c:v>
                </c:pt>
                <c:pt idx="277">
                  <c:v>9</c:v>
                </c:pt>
                <c:pt idx="278">
                  <c:v>9</c:v>
                </c:pt>
                <c:pt idx="279">
                  <c:v>9</c:v>
                </c:pt>
                <c:pt idx="280">
                  <c:v>9</c:v>
                </c:pt>
                <c:pt idx="281">
                  <c:v>9</c:v>
                </c:pt>
                <c:pt idx="282">
                  <c:v>9</c:v>
                </c:pt>
                <c:pt idx="283">
                  <c:v>9</c:v>
                </c:pt>
                <c:pt idx="284">
                  <c:v>9</c:v>
                </c:pt>
                <c:pt idx="285">
                  <c:v>9</c:v>
                </c:pt>
                <c:pt idx="286">
                  <c:v>9</c:v>
                </c:pt>
                <c:pt idx="287">
                  <c:v>9</c:v>
                </c:pt>
                <c:pt idx="288">
                  <c:v>9</c:v>
                </c:pt>
                <c:pt idx="289">
                  <c:v>9</c:v>
                </c:pt>
                <c:pt idx="290">
                  <c:v>9</c:v>
                </c:pt>
                <c:pt idx="291">
                  <c:v>9</c:v>
                </c:pt>
                <c:pt idx="292">
                  <c:v>9</c:v>
                </c:pt>
                <c:pt idx="293">
                  <c:v>9</c:v>
                </c:pt>
                <c:pt idx="294">
                  <c:v>9</c:v>
                </c:pt>
                <c:pt idx="295">
                  <c:v>9</c:v>
                </c:pt>
                <c:pt idx="296">
                  <c:v>9</c:v>
                </c:pt>
                <c:pt idx="297">
                  <c:v>9</c:v>
                </c:pt>
                <c:pt idx="298">
                  <c:v>9</c:v>
                </c:pt>
                <c:pt idx="299">
                  <c:v>9</c:v>
                </c:pt>
                <c:pt idx="300">
                  <c:v>9</c:v>
                </c:pt>
                <c:pt idx="301">
                  <c:v>9</c:v>
                </c:pt>
                <c:pt idx="302">
                  <c:v>9</c:v>
                </c:pt>
                <c:pt idx="303">
                  <c:v>9</c:v>
                </c:pt>
                <c:pt idx="304">
                  <c:v>9</c:v>
                </c:pt>
                <c:pt idx="305">
                  <c:v>9</c:v>
                </c:pt>
                <c:pt idx="306">
                  <c:v>9</c:v>
                </c:pt>
                <c:pt idx="307">
                  <c:v>9</c:v>
                </c:pt>
                <c:pt idx="308">
                  <c:v>9</c:v>
                </c:pt>
                <c:pt idx="309">
                  <c:v>9</c:v>
                </c:pt>
                <c:pt idx="310">
                  <c:v>9</c:v>
                </c:pt>
                <c:pt idx="311">
                  <c:v>9</c:v>
                </c:pt>
                <c:pt idx="312">
                  <c:v>9</c:v>
                </c:pt>
                <c:pt idx="313">
                  <c:v>9</c:v>
                </c:pt>
                <c:pt idx="314">
                  <c:v>9</c:v>
                </c:pt>
                <c:pt idx="315">
                  <c:v>9</c:v>
                </c:pt>
                <c:pt idx="316">
                  <c:v>9</c:v>
                </c:pt>
                <c:pt idx="317">
                  <c:v>9</c:v>
                </c:pt>
                <c:pt idx="318">
                  <c:v>9</c:v>
                </c:pt>
                <c:pt idx="319">
                  <c:v>9</c:v>
                </c:pt>
                <c:pt idx="320">
                  <c:v>9</c:v>
                </c:pt>
                <c:pt idx="321">
                  <c:v>9</c:v>
                </c:pt>
                <c:pt idx="322">
                  <c:v>9</c:v>
                </c:pt>
                <c:pt idx="323">
                  <c:v>9</c:v>
                </c:pt>
                <c:pt idx="324">
                  <c:v>9</c:v>
                </c:pt>
                <c:pt idx="325">
                  <c:v>9</c:v>
                </c:pt>
                <c:pt idx="326">
                  <c:v>9</c:v>
                </c:pt>
                <c:pt idx="327">
                  <c:v>9</c:v>
                </c:pt>
                <c:pt idx="328">
                  <c:v>9</c:v>
                </c:pt>
                <c:pt idx="329">
                  <c:v>9</c:v>
                </c:pt>
                <c:pt idx="330">
                  <c:v>9</c:v>
                </c:pt>
                <c:pt idx="331">
                  <c:v>9</c:v>
                </c:pt>
                <c:pt idx="332">
                  <c:v>9</c:v>
                </c:pt>
                <c:pt idx="333">
                  <c:v>9</c:v>
                </c:pt>
                <c:pt idx="334">
                  <c:v>9</c:v>
                </c:pt>
                <c:pt idx="335">
                  <c:v>9</c:v>
                </c:pt>
                <c:pt idx="336">
                  <c:v>9</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numCache>
            </c:numRef>
          </c:xVal>
          <c:yVal>
            <c:numRef>
              <c:f>'Metinis PUPP su taskais'!$B$3:$B$397</c:f>
              <c:numCache>
                <c:formatCode>General</c:formatCode>
                <c:ptCount val="395"/>
                <c:pt idx="0">
                  <c:v>5</c:v>
                </c:pt>
                <c:pt idx="1">
                  <c:v>8</c:v>
                </c:pt>
                <c:pt idx="2">
                  <c:v>10</c:v>
                </c:pt>
                <c:pt idx="3">
                  <c:v>2</c:v>
                </c:pt>
                <c:pt idx="4">
                  <c:v>4</c:v>
                </c:pt>
                <c:pt idx="5">
                  <c:v>5</c:v>
                </c:pt>
                <c:pt idx="6">
                  <c:v>6</c:v>
                </c:pt>
                <c:pt idx="7">
                  <c:v>7</c:v>
                </c:pt>
                <c:pt idx="8">
                  <c:v>8</c:v>
                </c:pt>
                <c:pt idx="9">
                  <c:v>9</c:v>
                </c:pt>
                <c:pt idx="10">
                  <c:v>10</c:v>
                </c:pt>
                <c:pt idx="11">
                  <c:v>11</c:v>
                </c:pt>
                <c:pt idx="12">
                  <c:v>12</c:v>
                </c:pt>
                <c:pt idx="13">
                  <c:v>13</c:v>
                </c:pt>
                <c:pt idx="14">
                  <c:v>15</c:v>
                </c:pt>
                <c:pt idx="15">
                  <c:v>16</c:v>
                </c:pt>
                <c:pt idx="16">
                  <c:v>19</c:v>
                </c:pt>
                <c:pt idx="17">
                  <c:v>21</c:v>
                </c:pt>
                <c:pt idx="18">
                  <c:v>28</c:v>
                </c:pt>
                <c:pt idx="19">
                  <c:v>30</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pt idx="43">
                  <c:v>23</c:v>
                </c:pt>
                <c:pt idx="44">
                  <c:v>24</c:v>
                </c:pt>
                <c:pt idx="45">
                  <c:v>25</c:v>
                </c:pt>
                <c:pt idx="46">
                  <c:v>26</c:v>
                </c:pt>
                <c:pt idx="47">
                  <c:v>27</c:v>
                </c:pt>
                <c:pt idx="48">
                  <c:v>28</c:v>
                </c:pt>
                <c:pt idx="49">
                  <c:v>29</c:v>
                </c:pt>
                <c:pt idx="50">
                  <c:v>31</c:v>
                </c:pt>
                <c:pt idx="51">
                  <c:v>32</c:v>
                </c:pt>
                <c:pt idx="52">
                  <c:v>33</c:v>
                </c:pt>
                <c:pt idx="53">
                  <c:v>38</c:v>
                </c:pt>
                <c:pt idx="54">
                  <c:v>41</c:v>
                </c:pt>
                <c:pt idx="55">
                  <c:v>42</c:v>
                </c:pt>
                <c:pt idx="56">
                  <c:v>0</c:v>
                </c:pt>
                <c:pt idx="57">
                  <c:v>1</c:v>
                </c:pt>
                <c:pt idx="58">
                  <c:v>2</c:v>
                </c:pt>
                <c:pt idx="59">
                  <c:v>3</c:v>
                </c:pt>
                <c:pt idx="60">
                  <c:v>4</c:v>
                </c:pt>
                <c:pt idx="61">
                  <c:v>5</c:v>
                </c:pt>
                <c:pt idx="62">
                  <c:v>6</c:v>
                </c:pt>
                <c:pt idx="63">
                  <c:v>7</c:v>
                </c:pt>
                <c:pt idx="64">
                  <c:v>8</c:v>
                </c:pt>
                <c:pt idx="65">
                  <c:v>9</c:v>
                </c:pt>
                <c:pt idx="66">
                  <c:v>10</c:v>
                </c:pt>
                <c:pt idx="67">
                  <c:v>11</c:v>
                </c:pt>
                <c:pt idx="68">
                  <c:v>12</c:v>
                </c:pt>
                <c:pt idx="69">
                  <c:v>13</c:v>
                </c:pt>
                <c:pt idx="70">
                  <c:v>14</c:v>
                </c:pt>
                <c:pt idx="71">
                  <c:v>15</c:v>
                </c:pt>
                <c:pt idx="72">
                  <c:v>16</c:v>
                </c:pt>
                <c:pt idx="73">
                  <c:v>17</c:v>
                </c:pt>
                <c:pt idx="74">
                  <c:v>18</c:v>
                </c:pt>
                <c:pt idx="75">
                  <c:v>19</c:v>
                </c:pt>
                <c:pt idx="76">
                  <c:v>20</c:v>
                </c:pt>
                <c:pt idx="77">
                  <c:v>21</c:v>
                </c:pt>
                <c:pt idx="78">
                  <c:v>22</c:v>
                </c:pt>
                <c:pt idx="79">
                  <c:v>23</c:v>
                </c:pt>
                <c:pt idx="80">
                  <c:v>24</c:v>
                </c:pt>
                <c:pt idx="81">
                  <c:v>25</c:v>
                </c:pt>
                <c:pt idx="82">
                  <c:v>26</c:v>
                </c:pt>
                <c:pt idx="83">
                  <c:v>27</c:v>
                </c:pt>
                <c:pt idx="84">
                  <c:v>28</c:v>
                </c:pt>
                <c:pt idx="85">
                  <c:v>29</c:v>
                </c:pt>
                <c:pt idx="86">
                  <c:v>30</c:v>
                </c:pt>
                <c:pt idx="87">
                  <c:v>31</c:v>
                </c:pt>
                <c:pt idx="88">
                  <c:v>32</c:v>
                </c:pt>
                <c:pt idx="89">
                  <c:v>33</c:v>
                </c:pt>
                <c:pt idx="90">
                  <c:v>34</c:v>
                </c:pt>
                <c:pt idx="91">
                  <c:v>35</c:v>
                </c:pt>
                <c:pt idx="92">
                  <c:v>36</c:v>
                </c:pt>
                <c:pt idx="93">
                  <c:v>37</c:v>
                </c:pt>
                <c:pt idx="94">
                  <c:v>38</c:v>
                </c:pt>
                <c:pt idx="95">
                  <c:v>39</c:v>
                </c:pt>
                <c:pt idx="96">
                  <c:v>41</c:v>
                </c:pt>
                <c:pt idx="97">
                  <c:v>42</c:v>
                </c:pt>
                <c:pt idx="98">
                  <c:v>43</c:v>
                </c:pt>
                <c:pt idx="99">
                  <c:v>44</c:v>
                </c:pt>
                <c:pt idx="100">
                  <c:v>46</c:v>
                </c:pt>
                <c:pt idx="101">
                  <c:v>47</c:v>
                </c:pt>
                <c:pt idx="102">
                  <c:v>48</c:v>
                </c:pt>
                <c:pt idx="103">
                  <c:v>50</c:v>
                </c:pt>
                <c:pt idx="104">
                  <c:v>51</c:v>
                </c:pt>
                <c:pt idx="105">
                  <c:v>0</c:v>
                </c:pt>
                <c:pt idx="106">
                  <c:v>1</c:v>
                </c:pt>
                <c:pt idx="107">
                  <c:v>2</c:v>
                </c:pt>
                <c:pt idx="108">
                  <c:v>3</c:v>
                </c:pt>
                <c:pt idx="109">
                  <c:v>4</c:v>
                </c:pt>
                <c:pt idx="110">
                  <c:v>5</c:v>
                </c:pt>
                <c:pt idx="111">
                  <c:v>6</c:v>
                </c:pt>
                <c:pt idx="112">
                  <c:v>7</c:v>
                </c:pt>
                <c:pt idx="113">
                  <c:v>8</c:v>
                </c:pt>
                <c:pt idx="114">
                  <c:v>9</c:v>
                </c:pt>
                <c:pt idx="115">
                  <c:v>10</c:v>
                </c:pt>
                <c:pt idx="116">
                  <c:v>11</c:v>
                </c:pt>
                <c:pt idx="117">
                  <c:v>12</c:v>
                </c:pt>
                <c:pt idx="118">
                  <c:v>13</c:v>
                </c:pt>
                <c:pt idx="119">
                  <c:v>14</c:v>
                </c:pt>
                <c:pt idx="120">
                  <c:v>15</c:v>
                </c:pt>
                <c:pt idx="121">
                  <c:v>16</c:v>
                </c:pt>
                <c:pt idx="122">
                  <c:v>17</c:v>
                </c:pt>
                <c:pt idx="123">
                  <c:v>18</c:v>
                </c:pt>
                <c:pt idx="124">
                  <c:v>19</c:v>
                </c:pt>
                <c:pt idx="125">
                  <c:v>20</c:v>
                </c:pt>
                <c:pt idx="126">
                  <c:v>21</c:v>
                </c:pt>
                <c:pt idx="127">
                  <c:v>22</c:v>
                </c:pt>
                <c:pt idx="128">
                  <c:v>23</c:v>
                </c:pt>
                <c:pt idx="129">
                  <c:v>24</c:v>
                </c:pt>
                <c:pt idx="130">
                  <c:v>25</c:v>
                </c:pt>
                <c:pt idx="131">
                  <c:v>26</c:v>
                </c:pt>
                <c:pt idx="132">
                  <c:v>27</c:v>
                </c:pt>
                <c:pt idx="133">
                  <c:v>28</c:v>
                </c:pt>
                <c:pt idx="134">
                  <c:v>29</c:v>
                </c:pt>
                <c:pt idx="135">
                  <c:v>30</c:v>
                </c:pt>
                <c:pt idx="136">
                  <c:v>31</c:v>
                </c:pt>
                <c:pt idx="137">
                  <c:v>32</c:v>
                </c:pt>
                <c:pt idx="138">
                  <c:v>33</c:v>
                </c:pt>
                <c:pt idx="139">
                  <c:v>34</c:v>
                </c:pt>
                <c:pt idx="140">
                  <c:v>35</c:v>
                </c:pt>
                <c:pt idx="141">
                  <c:v>36</c:v>
                </c:pt>
                <c:pt idx="142">
                  <c:v>37</c:v>
                </c:pt>
                <c:pt idx="143">
                  <c:v>38</c:v>
                </c:pt>
                <c:pt idx="144">
                  <c:v>39</c:v>
                </c:pt>
                <c:pt idx="145">
                  <c:v>40</c:v>
                </c:pt>
                <c:pt idx="146">
                  <c:v>41</c:v>
                </c:pt>
                <c:pt idx="147">
                  <c:v>42</c:v>
                </c:pt>
                <c:pt idx="148">
                  <c:v>43</c:v>
                </c:pt>
                <c:pt idx="149">
                  <c:v>44</c:v>
                </c:pt>
                <c:pt idx="150">
                  <c:v>45</c:v>
                </c:pt>
                <c:pt idx="151">
                  <c:v>46</c:v>
                </c:pt>
                <c:pt idx="152">
                  <c:v>47</c:v>
                </c:pt>
                <c:pt idx="153">
                  <c:v>48</c:v>
                </c:pt>
                <c:pt idx="154">
                  <c:v>49</c:v>
                </c:pt>
                <c:pt idx="155">
                  <c:v>50</c:v>
                </c:pt>
                <c:pt idx="156">
                  <c:v>51</c:v>
                </c:pt>
                <c:pt idx="157">
                  <c:v>52</c:v>
                </c:pt>
                <c:pt idx="158">
                  <c:v>0</c:v>
                </c:pt>
                <c:pt idx="159">
                  <c:v>1</c:v>
                </c:pt>
                <c:pt idx="160">
                  <c:v>2</c:v>
                </c:pt>
                <c:pt idx="161">
                  <c:v>3</c:v>
                </c:pt>
                <c:pt idx="162">
                  <c:v>4</c:v>
                </c:pt>
                <c:pt idx="163">
                  <c:v>5</c:v>
                </c:pt>
                <c:pt idx="164">
                  <c:v>6</c:v>
                </c:pt>
                <c:pt idx="165">
                  <c:v>7</c:v>
                </c:pt>
                <c:pt idx="166">
                  <c:v>8</c:v>
                </c:pt>
                <c:pt idx="167">
                  <c:v>9</c:v>
                </c:pt>
                <c:pt idx="168">
                  <c:v>10</c:v>
                </c:pt>
                <c:pt idx="169">
                  <c:v>11</c:v>
                </c:pt>
                <c:pt idx="170">
                  <c:v>12</c:v>
                </c:pt>
                <c:pt idx="171">
                  <c:v>13</c:v>
                </c:pt>
                <c:pt idx="172">
                  <c:v>14</c:v>
                </c:pt>
                <c:pt idx="173">
                  <c:v>15</c:v>
                </c:pt>
                <c:pt idx="174">
                  <c:v>16</c:v>
                </c:pt>
                <c:pt idx="175">
                  <c:v>17</c:v>
                </c:pt>
                <c:pt idx="176">
                  <c:v>18</c:v>
                </c:pt>
                <c:pt idx="177">
                  <c:v>19</c:v>
                </c:pt>
                <c:pt idx="178">
                  <c:v>20</c:v>
                </c:pt>
                <c:pt idx="179">
                  <c:v>21</c:v>
                </c:pt>
                <c:pt idx="180">
                  <c:v>22</c:v>
                </c:pt>
                <c:pt idx="181">
                  <c:v>23</c:v>
                </c:pt>
                <c:pt idx="182">
                  <c:v>24</c:v>
                </c:pt>
                <c:pt idx="183">
                  <c:v>25</c:v>
                </c:pt>
                <c:pt idx="184">
                  <c:v>26</c:v>
                </c:pt>
                <c:pt idx="185">
                  <c:v>27</c:v>
                </c:pt>
                <c:pt idx="186">
                  <c:v>28</c:v>
                </c:pt>
                <c:pt idx="187">
                  <c:v>29</c:v>
                </c:pt>
                <c:pt idx="188">
                  <c:v>30</c:v>
                </c:pt>
                <c:pt idx="189">
                  <c:v>31</c:v>
                </c:pt>
                <c:pt idx="190">
                  <c:v>32</c:v>
                </c:pt>
                <c:pt idx="191">
                  <c:v>33</c:v>
                </c:pt>
                <c:pt idx="192">
                  <c:v>34</c:v>
                </c:pt>
                <c:pt idx="193">
                  <c:v>35</c:v>
                </c:pt>
                <c:pt idx="194">
                  <c:v>36</c:v>
                </c:pt>
                <c:pt idx="195">
                  <c:v>37</c:v>
                </c:pt>
                <c:pt idx="196">
                  <c:v>38</c:v>
                </c:pt>
                <c:pt idx="197">
                  <c:v>39</c:v>
                </c:pt>
                <c:pt idx="198">
                  <c:v>40</c:v>
                </c:pt>
                <c:pt idx="199">
                  <c:v>41</c:v>
                </c:pt>
                <c:pt idx="200">
                  <c:v>42</c:v>
                </c:pt>
                <c:pt idx="201">
                  <c:v>43</c:v>
                </c:pt>
                <c:pt idx="202">
                  <c:v>44</c:v>
                </c:pt>
                <c:pt idx="203">
                  <c:v>45</c:v>
                </c:pt>
                <c:pt idx="204">
                  <c:v>46</c:v>
                </c:pt>
                <c:pt idx="205">
                  <c:v>47</c:v>
                </c:pt>
                <c:pt idx="206">
                  <c:v>48</c:v>
                </c:pt>
                <c:pt idx="207">
                  <c:v>49</c:v>
                </c:pt>
                <c:pt idx="208">
                  <c:v>50</c:v>
                </c:pt>
                <c:pt idx="209">
                  <c:v>51</c:v>
                </c:pt>
                <c:pt idx="210">
                  <c:v>52</c:v>
                </c:pt>
                <c:pt idx="211">
                  <c:v>53</c:v>
                </c:pt>
                <c:pt idx="212">
                  <c:v>54</c:v>
                </c:pt>
                <c:pt idx="213">
                  <c:v>56</c:v>
                </c:pt>
                <c:pt idx="214">
                  <c:v>57</c:v>
                </c:pt>
                <c:pt idx="215">
                  <c:v>58</c:v>
                </c:pt>
                <c:pt idx="216">
                  <c:v>59</c:v>
                </c:pt>
                <c:pt idx="217">
                  <c:v>1</c:v>
                </c:pt>
                <c:pt idx="218">
                  <c:v>2</c:v>
                </c:pt>
                <c:pt idx="219">
                  <c:v>3</c:v>
                </c:pt>
                <c:pt idx="220">
                  <c:v>4</c:v>
                </c:pt>
                <c:pt idx="221">
                  <c:v>5</c:v>
                </c:pt>
                <c:pt idx="222">
                  <c:v>6</c:v>
                </c:pt>
                <c:pt idx="223">
                  <c:v>7</c:v>
                </c:pt>
                <c:pt idx="224">
                  <c:v>8</c:v>
                </c:pt>
                <c:pt idx="225">
                  <c:v>9</c:v>
                </c:pt>
                <c:pt idx="226">
                  <c:v>10</c:v>
                </c:pt>
                <c:pt idx="227">
                  <c:v>11</c:v>
                </c:pt>
                <c:pt idx="228">
                  <c:v>12</c:v>
                </c:pt>
                <c:pt idx="229">
                  <c:v>13</c:v>
                </c:pt>
                <c:pt idx="230">
                  <c:v>14</c:v>
                </c:pt>
                <c:pt idx="231">
                  <c:v>15</c:v>
                </c:pt>
                <c:pt idx="232">
                  <c:v>16</c:v>
                </c:pt>
                <c:pt idx="233">
                  <c:v>17</c:v>
                </c:pt>
                <c:pt idx="234">
                  <c:v>18</c:v>
                </c:pt>
                <c:pt idx="235">
                  <c:v>19</c:v>
                </c:pt>
                <c:pt idx="236">
                  <c:v>20</c:v>
                </c:pt>
                <c:pt idx="237">
                  <c:v>21</c:v>
                </c:pt>
                <c:pt idx="238">
                  <c:v>22</c:v>
                </c:pt>
                <c:pt idx="239">
                  <c:v>23</c:v>
                </c:pt>
                <c:pt idx="240">
                  <c:v>24</c:v>
                </c:pt>
                <c:pt idx="241">
                  <c:v>25</c:v>
                </c:pt>
                <c:pt idx="242">
                  <c:v>26</c:v>
                </c:pt>
                <c:pt idx="243">
                  <c:v>27</c:v>
                </c:pt>
                <c:pt idx="244">
                  <c:v>28</c:v>
                </c:pt>
                <c:pt idx="245">
                  <c:v>29</c:v>
                </c:pt>
                <c:pt idx="246">
                  <c:v>30</c:v>
                </c:pt>
                <c:pt idx="247">
                  <c:v>31</c:v>
                </c:pt>
                <c:pt idx="248">
                  <c:v>32</c:v>
                </c:pt>
                <c:pt idx="249">
                  <c:v>33</c:v>
                </c:pt>
                <c:pt idx="250">
                  <c:v>34</c:v>
                </c:pt>
                <c:pt idx="251">
                  <c:v>35</c:v>
                </c:pt>
                <c:pt idx="252">
                  <c:v>36</c:v>
                </c:pt>
                <c:pt idx="253">
                  <c:v>37</c:v>
                </c:pt>
                <c:pt idx="254">
                  <c:v>38</c:v>
                </c:pt>
                <c:pt idx="255">
                  <c:v>39</c:v>
                </c:pt>
                <c:pt idx="256">
                  <c:v>40</c:v>
                </c:pt>
                <c:pt idx="257">
                  <c:v>41</c:v>
                </c:pt>
                <c:pt idx="258">
                  <c:v>42</c:v>
                </c:pt>
                <c:pt idx="259">
                  <c:v>43</c:v>
                </c:pt>
                <c:pt idx="260">
                  <c:v>44</c:v>
                </c:pt>
                <c:pt idx="261">
                  <c:v>45</c:v>
                </c:pt>
                <c:pt idx="262">
                  <c:v>46</c:v>
                </c:pt>
                <c:pt idx="263">
                  <c:v>47</c:v>
                </c:pt>
                <c:pt idx="264">
                  <c:v>48</c:v>
                </c:pt>
                <c:pt idx="265">
                  <c:v>49</c:v>
                </c:pt>
                <c:pt idx="266">
                  <c:v>50</c:v>
                </c:pt>
                <c:pt idx="267">
                  <c:v>51</c:v>
                </c:pt>
                <c:pt idx="268">
                  <c:v>52</c:v>
                </c:pt>
                <c:pt idx="269">
                  <c:v>53</c:v>
                </c:pt>
                <c:pt idx="270">
                  <c:v>54</c:v>
                </c:pt>
                <c:pt idx="271">
                  <c:v>55</c:v>
                </c:pt>
                <c:pt idx="272">
                  <c:v>56</c:v>
                </c:pt>
                <c:pt idx="273">
                  <c:v>57</c:v>
                </c:pt>
                <c:pt idx="274">
                  <c:v>58</c:v>
                </c:pt>
                <c:pt idx="275">
                  <c:v>59</c:v>
                </c:pt>
                <c:pt idx="276">
                  <c:v>60</c:v>
                </c:pt>
                <c:pt idx="277">
                  <c:v>1</c:v>
                </c:pt>
                <c:pt idx="278">
                  <c:v>2</c:v>
                </c:pt>
                <c:pt idx="279">
                  <c:v>3</c:v>
                </c:pt>
                <c:pt idx="280">
                  <c:v>4</c:v>
                </c:pt>
                <c:pt idx="281">
                  <c:v>5</c:v>
                </c:pt>
                <c:pt idx="282">
                  <c:v>6</c:v>
                </c:pt>
                <c:pt idx="283">
                  <c:v>7</c:v>
                </c:pt>
                <c:pt idx="284">
                  <c:v>8</c:v>
                </c:pt>
                <c:pt idx="285">
                  <c:v>9</c:v>
                </c:pt>
                <c:pt idx="286">
                  <c:v>10</c:v>
                </c:pt>
                <c:pt idx="287">
                  <c:v>11</c:v>
                </c:pt>
                <c:pt idx="288">
                  <c:v>12</c:v>
                </c:pt>
                <c:pt idx="289">
                  <c:v>13</c:v>
                </c:pt>
                <c:pt idx="290">
                  <c:v>14</c:v>
                </c:pt>
                <c:pt idx="291">
                  <c:v>15</c:v>
                </c:pt>
                <c:pt idx="292">
                  <c:v>16</c:v>
                </c:pt>
                <c:pt idx="293">
                  <c:v>17</c:v>
                </c:pt>
                <c:pt idx="294">
                  <c:v>18</c:v>
                </c:pt>
                <c:pt idx="295">
                  <c:v>19</c:v>
                </c:pt>
                <c:pt idx="296">
                  <c:v>20</c:v>
                </c:pt>
                <c:pt idx="297">
                  <c:v>21</c:v>
                </c:pt>
                <c:pt idx="298">
                  <c:v>22</c:v>
                </c:pt>
                <c:pt idx="299">
                  <c:v>23</c:v>
                </c:pt>
                <c:pt idx="300">
                  <c:v>24</c:v>
                </c:pt>
                <c:pt idx="301">
                  <c:v>25</c:v>
                </c:pt>
                <c:pt idx="302">
                  <c:v>26</c:v>
                </c:pt>
                <c:pt idx="303">
                  <c:v>27</c:v>
                </c:pt>
                <c:pt idx="304">
                  <c:v>28</c:v>
                </c:pt>
                <c:pt idx="305">
                  <c:v>29</c:v>
                </c:pt>
                <c:pt idx="306">
                  <c:v>30</c:v>
                </c:pt>
                <c:pt idx="307">
                  <c:v>31</c:v>
                </c:pt>
                <c:pt idx="308">
                  <c:v>32</c:v>
                </c:pt>
                <c:pt idx="309">
                  <c:v>33</c:v>
                </c:pt>
                <c:pt idx="310">
                  <c:v>34</c:v>
                </c:pt>
                <c:pt idx="311">
                  <c:v>35</c:v>
                </c:pt>
                <c:pt idx="312">
                  <c:v>36</c:v>
                </c:pt>
                <c:pt idx="313">
                  <c:v>37</c:v>
                </c:pt>
                <c:pt idx="314">
                  <c:v>38</c:v>
                </c:pt>
                <c:pt idx="315">
                  <c:v>39</c:v>
                </c:pt>
                <c:pt idx="316">
                  <c:v>40</c:v>
                </c:pt>
                <c:pt idx="317">
                  <c:v>41</c:v>
                </c:pt>
                <c:pt idx="318">
                  <c:v>42</c:v>
                </c:pt>
                <c:pt idx="319">
                  <c:v>43</c:v>
                </c:pt>
                <c:pt idx="320">
                  <c:v>44</c:v>
                </c:pt>
                <c:pt idx="321">
                  <c:v>45</c:v>
                </c:pt>
                <c:pt idx="322">
                  <c:v>46</c:v>
                </c:pt>
                <c:pt idx="323">
                  <c:v>47</c:v>
                </c:pt>
                <c:pt idx="324">
                  <c:v>48</c:v>
                </c:pt>
                <c:pt idx="325">
                  <c:v>49</c:v>
                </c:pt>
                <c:pt idx="326">
                  <c:v>50</c:v>
                </c:pt>
                <c:pt idx="327">
                  <c:v>51</c:v>
                </c:pt>
                <c:pt idx="328">
                  <c:v>52</c:v>
                </c:pt>
                <c:pt idx="329">
                  <c:v>53</c:v>
                </c:pt>
                <c:pt idx="330">
                  <c:v>54</c:v>
                </c:pt>
                <c:pt idx="331">
                  <c:v>55</c:v>
                </c:pt>
                <c:pt idx="332">
                  <c:v>56</c:v>
                </c:pt>
                <c:pt idx="333">
                  <c:v>57</c:v>
                </c:pt>
                <c:pt idx="334">
                  <c:v>58</c:v>
                </c:pt>
                <c:pt idx="335">
                  <c:v>59</c:v>
                </c:pt>
                <c:pt idx="336">
                  <c:v>60</c:v>
                </c:pt>
                <c:pt idx="337">
                  <c:v>2</c:v>
                </c:pt>
                <c:pt idx="338">
                  <c:v>3</c:v>
                </c:pt>
                <c:pt idx="339">
                  <c:v>4</c:v>
                </c:pt>
                <c:pt idx="340">
                  <c:v>5</c:v>
                </c:pt>
                <c:pt idx="341">
                  <c:v>6</c:v>
                </c:pt>
                <c:pt idx="342">
                  <c:v>7</c:v>
                </c:pt>
                <c:pt idx="343">
                  <c:v>8</c:v>
                </c:pt>
                <c:pt idx="344">
                  <c:v>9</c:v>
                </c:pt>
                <c:pt idx="345">
                  <c:v>10</c:v>
                </c:pt>
                <c:pt idx="346">
                  <c:v>11</c:v>
                </c:pt>
                <c:pt idx="347">
                  <c:v>12</c:v>
                </c:pt>
                <c:pt idx="348">
                  <c:v>13</c:v>
                </c:pt>
                <c:pt idx="349">
                  <c:v>14</c:v>
                </c:pt>
                <c:pt idx="350">
                  <c:v>15</c:v>
                </c:pt>
                <c:pt idx="351">
                  <c:v>16</c:v>
                </c:pt>
                <c:pt idx="352">
                  <c:v>17</c:v>
                </c:pt>
                <c:pt idx="353">
                  <c:v>18</c:v>
                </c:pt>
                <c:pt idx="354">
                  <c:v>20</c:v>
                </c:pt>
                <c:pt idx="355">
                  <c:v>21</c:v>
                </c:pt>
                <c:pt idx="356">
                  <c:v>22</c:v>
                </c:pt>
                <c:pt idx="357">
                  <c:v>23</c:v>
                </c:pt>
                <c:pt idx="358">
                  <c:v>24</c:v>
                </c:pt>
                <c:pt idx="359">
                  <c:v>25</c:v>
                </c:pt>
                <c:pt idx="360">
                  <c:v>26</c:v>
                </c:pt>
                <c:pt idx="361">
                  <c:v>27</c:v>
                </c:pt>
                <c:pt idx="362">
                  <c:v>28</c:v>
                </c:pt>
                <c:pt idx="363">
                  <c:v>29</c:v>
                </c:pt>
                <c:pt idx="364">
                  <c:v>30</c:v>
                </c:pt>
                <c:pt idx="365">
                  <c:v>31</c:v>
                </c:pt>
                <c:pt idx="366">
                  <c:v>32</c:v>
                </c:pt>
                <c:pt idx="367">
                  <c:v>33</c:v>
                </c:pt>
                <c:pt idx="368">
                  <c:v>34</c:v>
                </c:pt>
                <c:pt idx="369">
                  <c:v>35</c:v>
                </c:pt>
                <c:pt idx="370">
                  <c:v>36</c:v>
                </c:pt>
                <c:pt idx="371">
                  <c:v>37</c:v>
                </c:pt>
                <c:pt idx="372">
                  <c:v>38</c:v>
                </c:pt>
                <c:pt idx="373">
                  <c:v>39</c:v>
                </c:pt>
                <c:pt idx="374">
                  <c:v>40</c:v>
                </c:pt>
                <c:pt idx="375">
                  <c:v>41</c:v>
                </c:pt>
                <c:pt idx="376">
                  <c:v>42</c:v>
                </c:pt>
                <c:pt idx="377">
                  <c:v>43</c:v>
                </c:pt>
                <c:pt idx="378">
                  <c:v>44</c:v>
                </c:pt>
                <c:pt idx="379">
                  <c:v>45</c:v>
                </c:pt>
                <c:pt idx="380">
                  <c:v>46</c:v>
                </c:pt>
                <c:pt idx="381">
                  <c:v>47</c:v>
                </c:pt>
                <c:pt idx="382">
                  <c:v>48</c:v>
                </c:pt>
                <c:pt idx="383">
                  <c:v>49</c:v>
                </c:pt>
                <c:pt idx="384">
                  <c:v>50</c:v>
                </c:pt>
                <c:pt idx="385">
                  <c:v>51</c:v>
                </c:pt>
                <c:pt idx="386">
                  <c:v>52</c:v>
                </c:pt>
                <c:pt idx="387">
                  <c:v>53</c:v>
                </c:pt>
                <c:pt idx="388">
                  <c:v>54</c:v>
                </c:pt>
                <c:pt idx="389">
                  <c:v>55</c:v>
                </c:pt>
                <c:pt idx="390">
                  <c:v>56</c:v>
                </c:pt>
                <c:pt idx="391">
                  <c:v>57</c:v>
                </c:pt>
                <c:pt idx="392">
                  <c:v>58</c:v>
                </c:pt>
                <c:pt idx="393">
                  <c:v>59</c:v>
                </c:pt>
                <c:pt idx="394">
                  <c:v>60</c:v>
                </c:pt>
              </c:numCache>
            </c:numRef>
          </c:yVal>
          <c:bubbleSize>
            <c:numRef>
              <c:f>'Metinis PUPP su taskais'!$C$3:$C$397</c:f>
              <c:numCache>
                <c:formatCode>General</c:formatCode>
                <c:ptCount val="395"/>
                <c:pt idx="0">
                  <c:v>1</c:v>
                </c:pt>
                <c:pt idx="1">
                  <c:v>1</c:v>
                </c:pt>
                <c:pt idx="2">
                  <c:v>1</c:v>
                </c:pt>
                <c:pt idx="3">
                  <c:v>1</c:v>
                </c:pt>
                <c:pt idx="4">
                  <c:v>2</c:v>
                </c:pt>
                <c:pt idx="5">
                  <c:v>1</c:v>
                </c:pt>
                <c:pt idx="6">
                  <c:v>2</c:v>
                </c:pt>
                <c:pt idx="7">
                  <c:v>1</c:v>
                </c:pt>
                <c:pt idx="8">
                  <c:v>1</c:v>
                </c:pt>
                <c:pt idx="9">
                  <c:v>4</c:v>
                </c:pt>
                <c:pt idx="10">
                  <c:v>1</c:v>
                </c:pt>
                <c:pt idx="11">
                  <c:v>5</c:v>
                </c:pt>
                <c:pt idx="12">
                  <c:v>1</c:v>
                </c:pt>
                <c:pt idx="13">
                  <c:v>1</c:v>
                </c:pt>
                <c:pt idx="14">
                  <c:v>1</c:v>
                </c:pt>
                <c:pt idx="15">
                  <c:v>1</c:v>
                </c:pt>
                <c:pt idx="16">
                  <c:v>1</c:v>
                </c:pt>
                <c:pt idx="17">
                  <c:v>1</c:v>
                </c:pt>
                <c:pt idx="18">
                  <c:v>1</c:v>
                </c:pt>
                <c:pt idx="19">
                  <c:v>1</c:v>
                </c:pt>
                <c:pt idx="20">
                  <c:v>6</c:v>
                </c:pt>
                <c:pt idx="21">
                  <c:v>17</c:v>
                </c:pt>
                <c:pt idx="22">
                  <c:v>43</c:v>
                </c:pt>
                <c:pt idx="23">
                  <c:v>56</c:v>
                </c:pt>
                <c:pt idx="24">
                  <c:v>92</c:v>
                </c:pt>
                <c:pt idx="25">
                  <c:v>132</c:v>
                </c:pt>
                <c:pt idx="26">
                  <c:v>119</c:v>
                </c:pt>
                <c:pt idx="27">
                  <c:v>130</c:v>
                </c:pt>
                <c:pt idx="28">
                  <c:v>121</c:v>
                </c:pt>
                <c:pt idx="29">
                  <c:v>124</c:v>
                </c:pt>
                <c:pt idx="30">
                  <c:v>108</c:v>
                </c:pt>
                <c:pt idx="31">
                  <c:v>112</c:v>
                </c:pt>
                <c:pt idx="32">
                  <c:v>99</c:v>
                </c:pt>
                <c:pt idx="33">
                  <c:v>86</c:v>
                </c:pt>
                <c:pt idx="34">
                  <c:v>67</c:v>
                </c:pt>
                <c:pt idx="35">
                  <c:v>44</c:v>
                </c:pt>
                <c:pt idx="36">
                  <c:v>49</c:v>
                </c:pt>
                <c:pt idx="37">
                  <c:v>36</c:v>
                </c:pt>
                <c:pt idx="38">
                  <c:v>31</c:v>
                </c:pt>
                <c:pt idx="39">
                  <c:v>22</c:v>
                </c:pt>
                <c:pt idx="40">
                  <c:v>15</c:v>
                </c:pt>
                <c:pt idx="41">
                  <c:v>15</c:v>
                </c:pt>
                <c:pt idx="42">
                  <c:v>8</c:v>
                </c:pt>
                <c:pt idx="43">
                  <c:v>10</c:v>
                </c:pt>
                <c:pt idx="44">
                  <c:v>10</c:v>
                </c:pt>
                <c:pt idx="45">
                  <c:v>7</c:v>
                </c:pt>
                <c:pt idx="46">
                  <c:v>5</c:v>
                </c:pt>
                <c:pt idx="47">
                  <c:v>1</c:v>
                </c:pt>
                <c:pt idx="48">
                  <c:v>4</c:v>
                </c:pt>
                <c:pt idx="49">
                  <c:v>1</c:v>
                </c:pt>
                <c:pt idx="50">
                  <c:v>3</c:v>
                </c:pt>
                <c:pt idx="51">
                  <c:v>2</c:v>
                </c:pt>
                <c:pt idx="52">
                  <c:v>2</c:v>
                </c:pt>
                <c:pt idx="53">
                  <c:v>1</c:v>
                </c:pt>
                <c:pt idx="54">
                  <c:v>1</c:v>
                </c:pt>
                <c:pt idx="55">
                  <c:v>1</c:v>
                </c:pt>
                <c:pt idx="56">
                  <c:v>6</c:v>
                </c:pt>
                <c:pt idx="57">
                  <c:v>17</c:v>
                </c:pt>
                <c:pt idx="58">
                  <c:v>45</c:v>
                </c:pt>
                <c:pt idx="59">
                  <c:v>73</c:v>
                </c:pt>
                <c:pt idx="60">
                  <c:v>88</c:v>
                </c:pt>
                <c:pt idx="61">
                  <c:v>104</c:v>
                </c:pt>
                <c:pt idx="62">
                  <c:v>151</c:v>
                </c:pt>
                <c:pt idx="63">
                  <c:v>138</c:v>
                </c:pt>
                <c:pt idx="64">
                  <c:v>142</c:v>
                </c:pt>
                <c:pt idx="65">
                  <c:v>185</c:v>
                </c:pt>
                <c:pt idx="66">
                  <c:v>177</c:v>
                </c:pt>
                <c:pt idx="67">
                  <c:v>184</c:v>
                </c:pt>
                <c:pt idx="68">
                  <c:v>163</c:v>
                </c:pt>
                <c:pt idx="69">
                  <c:v>119</c:v>
                </c:pt>
                <c:pt idx="70">
                  <c:v>90</c:v>
                </c:pt>
                <c:pt idx="71">
                  <c:v>116</c:v>
                </c:pt>
                <c:pt idx="72">
                  <c:v>131</c:v>
                </c:pt>
                <c:pt idx="73">
                  <c:v>95</c:v>
                </c:pt>
                <c:pt idx="74">
                  <c:v>85</c:v>
                </c:pt>
                <c:pt idx="75">
                  <c:v>76</c:v>
                </c:pt>
                <c:pt idx="76">
                  <c:v>52</c:v>
                </c:pt>
                <c:pt idx="77">
                  <c:v>47</c:v>
                </c:pt>
                <c:pt idx="78">
                  <c:v>41</c:v>
                </c:pt>
                <c:pt idx="79">
                  <c:v>27</c:v>
                </c:pt>
                <c:pt idx="80">
                  <c:v>25</c:v>
                </c:pt>
                <c:pt idx="81">
                  <c:v>30</c:v>
                </c:pt>
                <c:pt idx="82">
                  <c:v>23</c:v>
                </c:pt>
                <c:pt idx="83">
                  <c:v>13</c:v>
                </c:pt>
                <c:pt idx="84">
                  <c:v>14</c:v>
                </c:pt>
                <c:pt idx="85">
                  <c:v>11</c:v>
                </c:pt>
                <c:pt idx="86">
                  <c:v>11</c:v>
                </c:pt>
                <c:pt idx="87">
                  <c:v>7</c:v>
                </c:pt>
                <c:pt idx="88">
                  <c:v>4</c:v>
                </c:pt>
                <c:pt idx="89">
                  <c:v>7</c:v>
                </c:pt>
                <c:pt idx="90">
                  <c:v>7</c:v>
                </c:pt>
                <c:pt idx="91">
                  <c:v>2</c:v>
                </c:pt>
                <c:pt idx="92">
                  <c:v>2</c:v>
                </c:pt>
                <c:pt idx="93">
                  <c:v>4</c:v>
                </c:pt>
                <c:pt idx="94">
                  <c:v>4</c:v>
                </c:pt>
                <c:pt idx="95">
                  <c:v>2</c:v>
                </c:pt>
                <c:pt idx="96">
                  <c:v>2</c:v>
                </c:pt>
                <c:pt idx="97">
                  <c:v>1</c:v>
                </c:pt>
                <c:pt idx="98">
                  <c:v>1</c:v>
                </c:pt>
                <c:pt idx="99">
                  <c:v>1</c:v>
                </c:pt>
                <c:pt idx="100">
                  <c:v>2</c:v>
                </c:pt>
                <c:pt idx="101">
                  <c:v>1</c:v>
                </c:pt>
                <c:pt idx="102">
                  <c:v>1</c:v>
                </c:pt>
                <c:pt idx="103">
                  <c:v>1</c:v>
                </c:pt>
                <c:pt idx="104">
                  <c:v>3</c:v>
                </c:pt>
                <c:pt idx="105">
                  <c:v>5</c:v>
                </c:pt>
                <c:pt idx="106">
                  <c:v>15</c:v>
                </c:pt>
                <c:pt idx="107">
                  <c:v>33</c:v>
                </c:pt>
                <c:pt idx="108">
                  <c:v>51</c:v>
                </c:pt>
                <c:pt idx="109">
                  <c:v>85</c:v>
                </c:pt>
                <c:pt idx="110">
                  <c:v>97</c:v>
                </c:pt>
                <c:pt idx="111">
                  <c:v>120</c:v>
                </c:pt>
                <c:pt idx="112">
                  <c:v>86</c:v>
                </c:pt>
                <c:pt idx="113">
                  <c:v>140</c:v>
                </c:pt>
                <c:pt idx="114">
                  <c:v>136</c:v>
                </c:pt>
                <c:pt idx="115">
                  <c:v>161</c:v>
                </c:pt>
                <c:pt idx="116">
                  <c:v>161</c:v>
                </c:pt>
                <c:pt idx="117">
                  <c:v>163</c:v>
                </c:pt>
                <c:pt idx="118">
                  <c:v>148</c:v>
                </c:pt>
                <c:pt idx="119">
                  <c:v>128</c:v>
                </c:pt>
                <c:pt idx="120">
                  <c:v>144</c:v>
                </c:pt>
                <c:pt idx="121">
                  <c:v>133</c:v>
                </c:pt>
                <c:pt idx="122">
                  <c:v>119</c:v>
                </c:pt>
                <c:pt idx="123">
                  <c:v>122</c:v>
                </c:pt>
                <c:pt idx="124">
                  <c:v>98</c:v>
                </c:pt>
                <c:pt idx="125">
                  <c:v>108</c:v>
                </c:pt>
                <c:pt idx="126">
                  <c:v>86</c:v>
                </c:pt>
                <c:pt idx="127">
                  <c:v>74</c:v>
                </c:pt>
                <c:pt idx="128">
                  <c:v>68</c:v>
                </c:pt>
                <c:pt idx="129">
                  <c:v>69</c:v>
                </c:pt>
                <c:pt idx="130">
                  <c:v>55</c:v>
                </c:pt>
                <c:pt idx="131">
                  <c:v>46</c:v>
                </c:pt>
                <c:pt idx="132">
                  <c:v>44</c:v>
                </c:pt>
                <c:pt idx="133">
                  <c:v>39</c:v>
                </c:pt>
                <c:pt idx="134">
                  <c:v>39</c:v>
                </c:pt>
                <c:pt idx="135">
                  <c:v>30</c:v>
                </c:pt>
                <c:pt idx="136">
                  <c:v>32</c:v>
                </c:pt>
                <c:pt idx="137">
                  <c:v>30</c:v>
                </c:pt>
                <c:pt idx="138">
                  <c:v>25</c:v>
                </c:pt>
                <c:pt idx="139">
                  <c:v>19</c:v>
                </c:pt>
                <c:pt idx="140">
                  <c:v>17</c:v>
                </c:pt>
                <c:pt idx="141">
                  <c:v>12</c:v>
                </c:pt>
                <c:pt idx="142">
                  <c:v>15</c:v>
                </c:pt>
                <c:pt idx="143">
                  <c:v>13</c:v>
                </c:pt>
                <c:pt idx="144">
                  <c:v>9</c:v>
                </c:pt>
                <c:pt idx="145">
                  <c:v>13</c:v>
                </c:pt>
                <c:pt idx="146">
                  <c:v>12</c:v>
                </c:pt>
                <c:pt idx="147">
                  <c:v>5</c:v>
                </c:pt>
                <c:pt idx="148">
                  <c:v>9</c:v>
                </c:pt>
                <c:pt idx="149">
                  <c:v>2</c:v>
                </c:pt>
                <c:pt idx="150">
                  <c:v>9</c:v>
                </c:pt>
                <c:pt idx="151">
                  <c:v>4</c:v>
                </c:pt>
                <c:pt idx="152">
                  <c:v>1</c:v>
                </c:pt>
                <c:pt idx="153">
                  <c:v>4</c:v>
                </c:pt>
                <c:pt idx="154">
                  <c:v>3</c:v>
                </c:pt>
                <c:pt idx="155">
                  <c:v>1</c:v>
                </c:pt>
                <c:pt idx="156">
                  <c:v>1</c:v>
                </c:pt>
                <c:pt idx="157">
                  <c:v>1</c:v>
                </c:pt>
                <c:pt idx="158">
                  <c:v>1</c:v>
                </c:pt>
                <c:pt idx="159">
                  <c:v>11</c:v>
                </c:pt>
                <c:pt idx="160">
                  <c:v>22</c:v>
                </c:pt>
                <c:pt idx="161">
                  <c:v>35</c:v>
                </c:pt>
                <c:pt idx="162">
                  <c:v>50</c:v>
                </c:pt>
                <c:pt idx="163">
                  <c:v>71</c:v>
                </c:pt>
                <c:pt idx="164">
                  <c:v>73</c:v>
                </c:pt>
                <c:pt idx="165">
                  <c:v>63</c:v>
                </c:pt>
                <c:pt idx="166">
                  <c:v>79</c:v>
                </c:pt>
                <c:pt idx="167">
                  <c:v>88</c:v>
                </c:pt>
                <c:pt idx="168">
                  <c:v>103</c:v>
                </c:pt>
                <c:pt idx="169">
                  <c:v>97</c:v>
                </c:pt>
                <c:pt idx="170">
                  <c:v>115</c:v>
                </c:pt>
                <c:pt idx="171">
                  <c:v>108</c:v>
                </c:pt>
                <c:pt idx="172">
                  <c:v>106</c:v>
                </c:pt>
                <c:pt idx="173">
                  <c:v>119</c:v>
                </c:pt>
                <c:pt idx="174">
                  <c:v>124</c:v>
                </c:pt>
                <c:pt idx="175">
                  <c:v>149</c:v>
                </c:pt>
                <c:pt idx="176">
                  <c:v>104</c:v>
                </c:pt>
                <c:pt idx="177">
                  <c:v>127</c:v>
                </c:pt>
                <c:pt idx="178">
                  <c:v>88</c:v>
                </c:pt>
                <c:pt idx="179">
                  <c:v>94</c:v>
                </c:pt>
                <c:pt idx="180">
                  <c:v>98</c:v>
                </c:pt>
                <c:pt idx="181">
                  <c:v>83</c:v>
                </c:pt>
                <c:pt idx="182">
                  <c:v>94</c:v>
                </c:pt>
                <c:pt idx="183">
                  <c:v>88</c:v>
                </c:pt>
                <c:pt idx="184">
                  <c:v>85</c:v>
                </c:pt>
                <c:pt idx="185">
                  <c:v>83</c:v>
                </c:pt>
                <c:pt idx="186">
                  <c:v>71</c:v>
                </c:pt>
                <c:pt idx="187">
                  <c:v>73</c:v>
                </c:pt>
                <c:pt idx="188">
                  <c:v>64</c:v>
                </c:pt>
                <c:pt idx="189">
                  <c:v>68</c:v>
                </c:pt>
                <c:pt idx="190">
                  <c:v>58</c:v>
                </c:pt>
                <c:pt idx="191">
                  <c:v>51</c:v>
                </c:pt>
                <c:pt idx="192">
                  <c:v>43</c:v>
                </c:pt>
                <c:pt idx="193">
                  <c:v>59</c:v>
                </c:pt>
                <c:pt idx="194">
                  <c:v>40</c:v>
                </c:pt>
                <c:pt idx="195">
                  <c:v>45</c:v>
                </c:pt>
                <c:pt idx="196">
                  <c:v>30</c:v>
                </c:pt>
                <c:pt idx="197">
                  <c:v>30</c:v>
                </c:pt>
                <c:pt idx="198">
                  <c:v>33</c:v>
                </c:pt>
                <c:pt idx="199">
                  <c:v>25</c:v>
                </c:pt>
                <c:pt idx="200">
                  <c:v>27</c:v>
                </c:pt>
                <c:pt idx="201">
                  <c:v>20</c:v>
                </c:pt>
                <c:pt idx="202">
                  <c:v>15</c:v>
                </c:pt>
                <c:pt idx="203">
                  <c:v>16</c:v>
                </c:pt>
                <c:pt idx="204">
                  <c:v>18</c:v>
                </c:pt>
                <c:pt idx="205">
                  <c:v>15</c:v>
                </c:pt>
                <c:pt idx="206">
                  <c:v>10</c:v>
                </c:pt>
                <c:pt idx="207">
                  <c:v>9</c:v>
                </c:pt>
                <c:pt idx="208">
                  <c:v>7</c:v>
                </c:pt>
                <c:pt idx="209">
                  <c:v>9</c:v>
                </c:pt>
                <c:pt idx="210">
                  <c:v>7</c:v>
                </c:pt>
                <c:pt idx="211">
                  <c:v>3</c:v>
                </c:pt>
                <c:pt idx="212">
                  <c:v>6</c:v>
                </c:pt>
                <c:pt idx="213">
                  <c:v>3</c:v>
                </c:pt>
                <c:pt idx="214">
                  <c:v>4</c:v>
                </c:pt>
                <c:pt idx="215">
                  <c:v>3</c:v>
                </c:pt>
                <c:pt idx="216">
                  <c:v>1</c:v>
                </c:pt>
                <c:pt idx="217">
                  <c:v>5</c:v>
                </c:pt>
                <c:pt idx="218">
                  <c:v>7</c:v>
                </c:pt>
                <c:pt idx="219">
                  <c:v>12</c:v>
                </c:pt>
                <c:pt idx="220">
                  <c:v>32</c:v>
                </c:pt>
                <c:pt idx="221">
                  <c:v>26</c:v>
                </c:pt>
                <c:pt idx="222">
                  <c:v>37</c:v>
                </c:pt>
                <c:pt idx="223">
                  <c:v>31</c:v>
                </c:pt>
                <c:pt idx="224">
                  <c:v>50</c:v>
                </c:pt>
                <c:pt idx="225">
                  <c:v>53</c:v>
                </c:pt>
                <c:pt idx="226">
                  <c:v>52</c:v>
                </c:pt>
                <c:pt idx="227">
                  <c:v>47</c:v>
                </c:pt>
                <c:pt idx="228">
                  <c:v>39</c:v>
                </c:pt>
                <c:pt idx="229">
                  <c:v>54</c:v>
                </c:pt>
                <c:pt idx="230">
                  <c:v>43</c:v>
                </c:pt>
                <c:pt idx="231">
                  <c:v>59</c:v>
                </c:pt>
                <c:pt idx="232">
                  <c:v>69</c:v>
                </c:pt>
                <c:pt idx="233">
                  <c:v>60</c:v>
                </c:pt>
                <c:pt idx="234">
                  <c:v>61</c:v>
                </c:pt>
                <c:pt idx="235">
                  <c:v>73</c:v>
                </c:pt>
                <c:pt idx="236">
                  <c:v>67</c:v>
                </c:pt>
                <c:pt idx="237">
                  <c:v>88</c:v>
                </c:pt>
                <c:pt idx="238">
                  <c:v>64</c:v>
                </c:pt>
                <c:pt idx="239">
                  <c:v>64</c:v>
                </c:pt>
                <c:pt idx="240">
                  <c:v>82</c:v>
                </c:pt>
                <c:pt idx="241">
                  <c:v>62</c:v>
                </c:pt>
                <c:pt idx="242">
                  <c:v>73</c:v>
                </c:pt>
                <c:pt idx="243">
                  <c:v>70</c:v>
                </c:pt>
                <c:pt idx="244">
                  <c:v>81</c:v>
                </c:pt>
                <c:pt idx="245">
                  <c:v>64</c:v>
                </c:pt>
                <c:pt idx="246">
                  <c:v>76</c:v>
                </c:pt>
                <c:pt idx="247">
                  <c:v>61</c:v>
                </c:pt>
                <c:pt idx="248">
                  <c:v>67</c:v>
                </c:pt>
                <c:pt idx="249">
                  <c:v>59</c:v>
                </c:pt>
                <c:pt idx="250">
                  <c:v>64</c:v>
                </c:pt>
                <c:pt idx="251">
                  <c:v>54</c:v>
                </c:pt>
                <c:pt idx="252">
                  <c:v>43</c:v>
                </c:pt>
                <c:pt idx="253">
                  <c:v>42</c:v>
                </c:pt>
                <c:pt idx="254">
                  <c:v>61</c:v>
                </c:pt>
                <c:pt idx="255">
                  <c:v>65</c:v>
                </c:pt>
                <c:pt idx="256">
                  <c:v>69</c:v>
                </c:pt>
                <c:pt idx="257">
                  <c:v>60</c:v>
                </c:pt>
                <c:pt idx="258">
                  <c:v>57</c:v>
                </c:pt>
                <c:pt idx="259">
                  <c:v>50</c:v>
                </c:pt>
                <c:pt idx="260">
                  <c:v>43</c:v>
                </c:pt>
                <c:pt idx="261">
                  <c:v>26</c:v>
                </c:pt>
                <c:pt idx="262">
                  <c:v>34</c:v>
                </c:pt>
                <c:pt idx="263">
                  <c:v>29</c:v>
                </c:pt>
                <c:pt idx="264">
                  <c:v>29</c:v>
                </c:pt>
                <c:pt idx="265">
                  <c:v>27</c:v>
                </c:pt>
                <c:pt idx="266">
                  <c:v>25</c:v>
                </c:pt>
                <c:pt idx="267">
                  <c:v>29</c:v>
                </c:pt>
                <c:pt idx="268">
                  <c:v>20</c:v>
                </c:pt>
                <c:pt idx="269">
                  <c:v>19</c:v>
                </c:pt>
                <c:pt idx="270">
                  <c:v>13</c:v>
                </c:pt>
                <c:pt idx="271">
                  <c:v>11</c:v>
                </c:pt>
                <c:pt idx="272">
                  <c:v>10</c:v>
                </c:pt>
                <c:pt idx="273">
                  <c:v>1</c:v>
                </c:pt>
                <c:pt idx="274">
                  <c:v>4</c:v>
                </c:pt>
                <c:pt idx="275">
                  <c:v>2</c:v>
                </c:pt>
                <c:pt idx="276">
                  <c:v>2</c:v>
                </c:pt>
                <c:pt idx="277">
                  <c:v>1</c:v>
                </c:pt>
                <c:pt idx="278">
                  <c:v>1</c:v>
                </c:pt>
                <c:pt idx="279">
                  <c:v>8</c:v>
                </c:pt>
                <c:pt idx="280">
                  <c:v>7</c:v>
                </c:pt>
                <c:pt idx="281">
                  <c:v>5</c:v>
                </c:pt>
                <c:pt idx="282">
                  <c:v>14</c:v>
                </c:pt>
                <c:pt idx="283">
                  <c:v>11</c:v>
                </c:pt>
                <c:pt idx="284">
                  <c:v>16</c:v>
                </c:pt>
                <c:pt idx="285">
                  <c:v>19</c:v>
                </c:pt>
                <c:pt idx="286">
                  <c:v>22</c:v>
                </c:pt>
                <c:pt idx="287">
                  <c:v>14</c:v>
                </c:pt>
                <c:pt idx="288">
                  <c:v>16</c:v>
                </c:pt>
                <c:pt idx="289">
                  <c:v>13</c:v>
                </c:pt>
                <c:pt idx="290">
                  <c:v>19</c:v>
                </c:pt>
                <c:pt idx="291">
                  <c:v>30</c:v>
                </c:pt>
                <c:pt idx="292">
                  <c:v>28</c:v>
                </c:pt>
                <c:pt idx="293">
                  <c:v>22</c:v>
                </c:pt>
                <c:pt idx="294">
                  <c:v>22</c:v>
                </c:pt>
                <c:pt idx="295">
                  <c:v>21</c:v>
                </c:pt>
                <c:pt idx="296">
                  <c:v>30</c:v>
                </c:pt>
                <c:pt idx="297">
                  <c:v>29</c:v>
                </c:pt>
                <c:pt idx="298">
                  <c:v>35</c:v>
                </c:pt>
                <c:pt idx="299">
                  <c:v>32</c:v>
                </c:pt>
                <c:pt idx="300">
                  <c:v>41</c:v>
                </c:pt>
                <c:pt idx="301">
                  <c:v>29</c:v>
                </c:pt>
                <c:pt idx="302">
                  <c:v>45</c:v>
                </c:pt>
                <c:pt idx="303">
                  <c:v>52</c:v>
                </c:pt>
                <c:pt idx="304">
                  <c:v>30</c:v>
                </c:pt>
                <c:pt idx="305">
                  <c:v>32</c:v>
                </c:pt>
                <c:pt idx="306">
                  <c:v>42</c:v>
                </c:pt>
                <c:pt idx="307">
                  <c:v>44</c:v>
                </c:pt>
                <c:pt idx="308">
                  <c:v>42</c:v>
                </c:pt>
                <c:pt idx="309">
                  <c:v>42</c:v>
                </c:pt>
                <c:pt idx="310">
                  <c:v>40</c:v>
                </c:pt>
                <c:pt idx="311">
                  <c:v>45</c:v>
                </c:pt>
                <c:pt idx="312">
                  <c:v>48</c:v>
                </c:pt>
                <c:pt idx="313">
                  <c:v>73</c:v>
                </c:pt>
                <c:pt idx="314">
                  <c:v>59</c:v>
                </c:pt>
                <c:pt idx="315">
                  <c:v>44</c:v>
                </c:pt>
                <c:pt idx="316">
                  <c:v>62</c:v>
                </c:pt>
                <c:pt idx="317">
                  <c:v>76</c:v>
                </c:pt>
                <c:pt idx="318">
                  <c:v>72</c:v>
                </c:pt>
                <c:pt idx="319">
                  <c:v>60</c:v>
                </c:pt>
                <c:pt idx="320">
                  <c:v>71</c:v>
                </c:pt>
                <c:pt idx="321">
                  <c:v>58</c:v>
                </c:pt>
                <c:pt idx="322">
                  <c:v>83</c:v>
                </c:pt>
                <c:pt idx="323">
                  <c:v>58</c:v>
                </c:pt>
                <c:pt idx="324">
                  <c:v>68</c:v>
                </c:pt>
                <c:pt idx="325">
                  <c:v>62</c:v>
                </c:pt>
                <c:pt idx="326">
                  <c:v>63</c:v>
                </c:pt>
                <c:pt idx="327">
                  <c:v>64</c:v>
                </c:pt>
                <c:pt idx="328">
                  <c:v>43</c:v>
                </c:pt>
                <c:pt idx="329">
                  <c:v>23</c:v>
                </c:pt>
                <c:pt idx="330">
                  <c:v>31</c:v>
                </c:pt>
                <c:pt idx="331">
                  <c:v>29</c:v>
                </c:pt>
                <c:pt idx="332">
                  <c:v>26</c:v>
                </c:pt>
                <c:pt idx="333">
                  <c:v>19</c:v>
                </c:pt>
                <c:pt idx="334">
                  <c:v>13</c:v>
                </c:pt>
                <c:pt idx="335">
                  <c:v>11</c:v>
                </c:pt>
                <c:pt idx="336">
                  <c:v>4</c:v>
                </c:pt>
                <c:pt idx="337">
                  <c:v>1</c:v>
                </c:pt>
                <c:pt idx="338">
                  <c:v>2</c:v>
                </c:pt>
                <c:pt idx="339">
                  <c:v>1</c:v>
                </c:pt>
                <c:pt idx="340">
                  <c:v>2</c:v>
                </c:pt>
                <c:pt idx="341">
                  <c:v>1</c:v>
                </c:pt>
                <c:pt idx="342">
                  <c:v>5</c:v>
                </c:pt>
                <c:pt idx="343">
                  <c:v>1</c:v>
                </c:pt>
                <c:pt idx="344">
                  <c:v>3</c:v>
                </c:pt>
                <c:pt idx="345">
                  <c:v>9</c:v>
                </c:pt>
                <c:pt idx="346">
                  <c:v>4</c:v>
                </c:pt>
                <c:pt idx="347">
                  <c:v>6</c:v>
                </c:pt>
                <c:pt idx="348">
                  <c:v>6</c:v>
                </c:pt>
                <c:pt idx="349">
                  <c:v>4</c:v>
                </c:pt>
                <c:pt idx="350">
                  <c:v>4</c:v>
                </c:pt>
                <c:pt idx="351">
                  <c:v>1</c:v>
                </c:pt>
                <c:pt idx="352">
                  <c:v>7</c:v>
                </c:pt>
                <c:pt idx="353">
                  <c:v>3</c:v>
                </c:pt>
                <c:pt idx="354">
                  <c:v>6</c:v>
                </c:pt>
                <c:pt idx="355">
                  <c:v>4</c:v>
                </c:pt>
                <c:pt idx="356">
                  <c:v>8</c:v>
                </c:pt>
                <c:pt idx="357">
                  <c:v>2</c:v>
                </c:pt>
                <c:pt idx="358">
                  <c:v>3</c:v>
                </c:pt>
                <c:pt idx="359">
                  <c:v>4</c:v>
                </c:pt>
                <c:pt idx="360">
                  <c:v>2</c:v>
                </c:pt>
                <c:pt idx="361">
                  <c:v>4</c:v>
                </c:pt>
                <c:pt idx="362">
                  <c:v>8</c:v>
                </c:pt>
                <c:pt idx="363">
                  <c:v>6</c:v>
                </c:pt>
                <c:pt idx="364">
                  <c:v>8</c:v>
                </c:pt>
                <c:pt idx="365">
                  <c:v>8</c:v>
                </c:pt>
                <c:pt idx="366">
                  <c:v>6</c:v>
                </c:pt>
                <c:pt idx="367">
                  <c:v>11</c:v>
                </c:pt>
                <c:pt idx="368">
                  <c:v>8</c:v>
                </c:pt>
                <c:pt idx="369">
                  <c:v>12</c:v>
                </c:pt>
                <c:pt idx="370">
                  <c:v>13</c:v>
                </c:pt>
                <c:pt idx="371">
                  <c:v>11</c:v>
                </c:pt>
                <c:pt idx="372">
                  <c:v>14</c:v>
                </c:pt>
                <c:pt idx="373">
                  <c:v>20</c:v>
                </c:pt>
                <c:pt idx="374">
                  <c:v>17</c:v>
                </c:pt>
                <c:pt idx="375">
                  <c:v>15</c:v>
                </c:pt>
                <c:pt idx="376">
                  <c:v>22</c:v>
                </c:pt>
                <c:pt idx="377">
                  <c:v>20</c:v>
                </c:pt>
                <c:pt idx="378">
                  <c:v>22</c:v>
                </c:pt>
                <c:pt idx="379">
                  <c:v>25</c:v>
                </c:pt>
                <c:pt idx="380">
                  <c:v>32</c:v>
                </c:pt>
                <c:pt idx="381">
                  <c:v>31</c:v>
                </c:pt>
                <c:pt idx="382">
                  <c:v>31</c:v>
                </c:pt>
                <c:pt idx="383">
                  <c:v>30</c:v>
                </c:pt>
                <c:pt idx="384">
                  <c:v>36</c:v>
                </c:pt>
                <c:pt idx="385">
                  <c:v>29</c:v>
                </c:pt>
                <c:pt idx="386">
                  <c:v>41</c:v>
                </c:pt>
                <c:pt idx="387">
                  <c:v>33</c:v>
                </c:pt>
                <c:pt idx="388">
                  <c:v>38</c:v>
                </c:pt>
                <c:pt idx="389">
                  <c:v>27</c:v>
                </c:pt>
                <c:pt idx="390">
                  <c:v>32</c:v>
                </c:pt>
                <c:pt idx="391">
                  <c:v>31</c:v>
                </c:pt>
                <c:pt idx="392">
                  <c:v>34</c:v>
                </c:pt>
                <c:pt idx="393">
                  <c:v>26</c:v>
                </c:pt>
                <c:pt idx="394">
                  <c:v>15</c:v>
                </c:pt>
              </c:numCache>
            </c:numRef>
          </c:bubbleSize>
          <c:bubble3D val="0"/>
          <c:extLst>
            <c:ext xmlns:c16="http://schemas.microsoft.com/office/drawing/2014/chart" uri="{C3380CC4-5D6E-409C-BE32-E72D297353CC}">
              <c16:uniqueId val="{00000000-83BD-44F6-869B-DE7026215E1D}"/>
            </c:ext>
          </c:extLst>
        </c:ser>
        <c:dLbls>
          <c:showLegendKey val="0"/>
          <c:showVal val="0"/>
          <c:showCatName val="0"/>
          <c:showSerName val="0"/>
          <c:showPercent val="0"/>
          <c:showBubbleSize val="0"/>
        </c:dLbls>
        <c:bubbleScale val="50"/>
        <c:showNegBubbles val="0"/>
        <c:axId val="98577792"/>
        <c:axId val="98578368"/>
      </c:bubbleChart>
      <c:valAx>
        <c:axId val="98577792"/>
        <c:scaling>
          <c:orientation val="minMax"/>
          <c:max val="10.9"/>
          <c:min val="1"/>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t-LT" sz="1000" b="1" i="0" baseline="0">
                    <a:effectLst/>
                    <a:latin typeface="Times New Roman" panose="02020603050405020304" pitchFamily="18" charset="0"/>
                    <a:cs typeface="Times New Roman" panose="02020603050405020304" pitchFamily="18" charset="0"/>
                  </a:rPr>
                  <a:t>Metinis įvertinimas</a:t>
                </a:r>
                <a:endParaRPr lang="lt-LT" sz="1000">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98578368"/>
        <c:crossesAt val="0"/>
        <c:crossBetween val="midCat"/>
        <c:majorUnit val="1"/>
      </c:valAx>
      <c:valAx>
        <c:axId val="98578368"/>
        <c:scaling>
          <c:orientation val="minMax"/>
          <c:max val="60"/>
          <c:min val="0"/>
        </c:scaling>
        <c:delete val="0"/>
        <c:axPos val="l"/>
        <c:majorGridlines>
          <c:spPr>
            <a:ln>
              <a:solidFill>
                <a:schemeClr val="bg1">
                  <a:lumMod val="85000"/>
                </a:schemeClr>
              </a:solidFill>
            </a:ln>
          </c:spPr>
        </c:majorGridlines>
        <c:title>
          <c:tx>
            <c:rich>
              <a:bodyPr rot="-5400000" vert="horz"/>
              <a:lstStyle/>
              <a:p>
                <a:pPr>
                  <a:defRPr sz="1000">
                    <a:latin typeface="Times New Roman" panose="02020603050405020304" pitchFamily="18" charset="0"/>
                    <a:cs typeface="Times New Roman" panose="02020603050405020304" pitchFamily="18" charset="0"/>
                  </a:defRPr>
                </a:pPr>
                <a:r>
                  <a:rPr lang="lt-LT" sz="1000" b="1" i="0" baseline="0">
                    <a:effectLst/>
                    <a:latin typeface="Times New Roman" panose="02020603050405020304" pitchFamily="18" charset="0"/>
                    <a:cs typeface="Times New Roman" panose="02020603050405020304" pitchFamily="18" charset="0"/>
                  </a:rPr>
                  <a:t>Taškų suma</a:t>
                </a:r>
                <a:endParaRPr lang="lt-LT" sz="1000">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lt-LT"/>
          </a:p>
        </c:txPr>
        <c:crossAx val="98577792"/>
        <c:crosses val="autoZero"/>
        <c:crossBetween val="midCat"/>
        <c:majorUnit val="10"/>
      </c:valAx>
      <c:spPr>
        <a:ln>
          <a:solidFill>
            <a:schemeClr val="tx1">
              <a:lumMod val="50000"/>
              <a:lumOff val="50000"/>
            </a:schemeClr>
          </a:solidFill>
        </a:ln>
      </c:spPr>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latin typeface="Times New Roman" panose="02020603050405020304" pitchFamily="18" charset="0"/>
                <a:cs typeface="Times New Roman" panose="02020603050405020304" pitchFamily="18" charset="0"/>
              </a:defRPr>
            </a:pPr>
            <a:r>
              <a:rPr lang="lt-LT" sz="1400" b="1" dirty="0" smtClean="0">
                <a:latin typeface="Times New Roman" panose="02020603050405020304" pitchFamily="18" charset="0"/>
                <a:cs typeface="Times New Roman" panose="02020603050405020304" pitchFamily="18" charset="0"/>
              </a:rPr>
              <a:t>Matematikos PUPP ir VBE </a:t>
            </a:r>
            <a:endParaRPr lang="lt-LT" sz="1400" b="1" dirty="0">
              <a:latin typeface="Times New Roman" panose="02020603050405020304" pitchFamily="18" charset="0"/>
              <a:cs typeface="Times New Roman" panose="02020603050405020304" pitchFamily="18" charset="0"/>
            </a:endParaRPr>
          </a:p>
        </c:rich>
      </c:tx>
      <c:layout>
        <c:manualLayout>
          <c:xMode val="edge"/>
          <c:yMode val="edge"/>
          <c:x val="0.18455806518001491"/>
          <c:y val="5.055303829730998E-3"/>
        </c:manualLayout>
      </c:layout>
      <c:overlay val="0"/>
    </c:title>
    <c:autoTitleDeleted val="0"/>
    <c:plotArea>
      <c:layout>
        <c:manualLayout>
          <c:layoutTarget val="inner"/>
          <c:xMode val="edge"/>
          <c:yMode val="edge"/>
          <c:x val="0.11750064355650894"/>
          <c:y val="0.10314662455563446"/>
          <c:w val="0.82845581802274704"/>
          <c:h val="0.72864390580786942"/>
        </c:manualLayout>
      </c:layout>
      <c:bubbleChart>
        <c:varyColors val="0"/>
        <c:ser>
          <c:idx val="0"/>
          <c:order val="0"/>
          <c:spPr>
            <a:solidFill>
              <a:schemeClr val="accent3"/>
            </a:solidFill>
            <a:ln>
              <a:solidFill>
                <a:schemeClr val="tx1">
                  <a:lumMod val="50000"/>
                  <a:lumOff val="50000"/>
                </a:schemeClr>
              </a:solidFill>
            </a:ln>
          </c:spPr>
          <c:invertIfNegative val="0"/>
          <c:xVal>
            <c:numRef>
              <c:f>'Metinis PUPP su taskais'!$W$3:$W$364</c:f>
              <c:numCache>
                <c:formatCode>General</c:formatCode>
                <c:ptCount val="362"/>
                <c:pt idx="0">
                  <c:v>1</c:v>
                </c:pt>
                <c:pt idx="1">
                  <c:v>1</c:v>
                </c:pt>
                <c:pt idx="2">
                  <c:v>1</c:v>
                </c:pt>
                <c:pt idx="3">
                  <c:v>1</c:v>
                </c:pt>
                <c:pt idx="4">
                  <c:v>1</c:v>
                </c:pt>
                <c:pt idx="5">
                  <c:v>1</c:v>
                </c:pt>
                <c:pt idx="6">
                  <c:v>1</c:v>
                </c:pt>
                <c:pt idx="7">
                  <c:v>1</c:v>
                </c:pt>
                <c:pt idx="8">
                  <c:v>1</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4</c:v>
                </c:pt>
                <c:pt idx="64">
                  <c:v>4</c:v>
                </c:pt>
                <c:pt idx="65">
                  <c:v>4</c:v>
                </c:pt>
                <c:pt idx="66">
                  <c:v>4</c:v>
                </c:pt>
                <c:pt idx="67">
                  <c:v>4</c:v>
                </c:pt>
                <c:pt idx="68">
                  <c:v>4</c:v>
                </c:pt>
                <c:pt idx="69">
                  <c:v>4</c:v>
                </c:pt>
                <c:pt idx="70">
                  <c:v>4</c:v>
                </c:pt>
                <c:pt idx="71">
                  <c:v>4</c:v>
                </c:pt>
                <c:pt idx="72">
                  <c:v>4</c:v>
                </c:pt>
                <c:pt idx="73">
                  <c:v>4</c:v>
                </c:pt>
                <c:pt idx="74">
                  <c:v>4</c:v>
                </c:pt>
                <c:pt idx="75">
                  <c:v>4</c:v>
                </c:pt>
                <c:pt idx="76">
                  <c:v>4</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7</c:v>
                </c:pt>
                <c:pt idx="156">
                  <c:v>7</c:v>
                </c:pt>
                <c:pt idx="157">
                  <c:v>7</c:v>
                </c:pt>
                <c:pt idx="158">
                  <c:v>7</c:v>
                </c:pt>
                <c:pt idx="159">
                  <c:v>7</c:v>
                </c:pt>
                <c:pt idx="160">
                  <c:v>7</c:v>
                </c:pt>
                <c:pt idx="161">
                  <c:v>7</c:v>
                </c:pt>
                <c:pt idx="162">
                  <c:v>7</c:v>
                </c:pt>
                <c:pt idx="163">
                  <c:v>7</c:v>
                </c:pt>
                <c:pt idx="164">
                  <c:v>7</c:v>
                </c:pt>
                <c:pt idx="165">
                  <c:v>7</c:v>
                </c:pt>
                <c:pt idx="166">
                  <c:v>7</c:v>
                </c:pt>
                <c:pt idx="167">
                  <c:v>7</c:v>
                </c:pt>
                <c:pt idx="168">
                  <c:v>7</c:v>
                </c:pt>
                <c:pt idx="169">
                  <c:v>7</c:v>
                </c:pt>
                <c:pt idx="170">
                  <c:v>7</c:v>
                </c:pt>
                <c:pt idx="171">
                  <c:v>7</c:v>
                </c:pt>
                <c:pt idx="172">
                  <c:v>7</c:v>
                </c:pt>
                <c:pt idx="173">
                  <c:v>7</c:v>
                </c:pt>
                <c:pt idx="174">
                  <c:v>7</c:v>
                </c:pt>
                <c:pt idx="175">
                  <c:v>7</c:v>
                </c:pt>
                <c:pt idx="176">
                  <c:v>7</c:v>
                </c:pt>
                <c:pt idx="177">
                  <c:v>7</c:v>
                </c:pt>
                <c:pt idx="178">
                  <c:v>7</c:v>
                </c:pt>
                <c:pt idx="179">
                  <c:v>7</c:v>
                </c:pt>
                <c:pt idx="180">
                  <c:v>7</c:v>
                </c:pt>
                <c:pt idx="181">
                  <c:v>7</c:v>
                </c:pt>
                <c:pt idx="182">
                  <c:v>7</c:v>
                </c:pt>
                <c:pt idx="183">
                  <c:v>7</c:v>
                </c:pt>
                <c:pt idx="184">
                  <c:v>7</c:v>
                </c:pt>
                <c:pt idx="185">
                  <c:v>7</c:v>
                </c:pt>
                <c:pt idx="186">
                  <c:v>7</c:v>
                </c:pt>
                <c:pt idx="187">
                  <c:v>7</c:v>
                </c:pt>
                <c:pt idx="188">
                  <c:v>7</c:v>
                </c:pt>
                <c:pt idx="189">
                  <c:v>7</c:v>
                </c:pt>
                <c:pt idx="190">
                  <c:v>7</c:v>
                </c:pt>
                <c:pt idx="191">
                  <c:v>7</c:v>
                </c:pt>
                <c:pt idx="192">
                  <c:v>7</c:v>
                </c:pt>
                <c:pt idx="193">
                  <c:v>7</c:v>
                </c:pt>
                <c:pt idx="194">
                  <c:v>7</c:v>
                </c:pt>
                <c:pt idx="195">
                  <c:v>7</c:v>
                </c:pt>
                <c:pt idx="196">
                  <c:v>7</c:v>
                </c:pt>
                <c:pt idx="197">
                  <c:v>7</c:v>
                </c:pt>
                <c:pt idx="198">
                  <c:v>7</c:v>
                </c:pt>
                <c:pt idx="199">
                  <c:v>7</c:v>
                </c:pt>
                <c:pt idx="200">
                  <c:v>8</c:v>
                </c:pt>
                <c:pt idx="201">
                  <c:v>8</c:v>
                </c:pt>
                <c:pt idx="202">
                  <c:v>8</c:v>
                </c:pt>
                <c:pt idx="203">
                  <c:v>8</c:v>
                </c:pt>
                <c:pt idx="204">
                  <c:v>8</c:v>
                </c:pt>
                <c:pt idx="205">
                  <c:v>8</c:v>
                </c:pt>
                <c:pt idx="206">
                  <c:v>8</c:v>
                </c:pt>
                <c:pt idx="207">
                  <c:v>8</c:v>
                </c:pt>
                <c:pt idx="208">
                  <c:v>8</c:v>
                </c:pt>
                <c:pt idx="209">
                  <c:v>8</c:v>
                </c:pt>
                <c:pt idx="210">
                  <c:v>8</c:v>
                </c:pt>
                <c:pt idx="211">
                  <c:v>8</c:v>
                </c:pt>
                <c:pt idx="212">
                  <c:v>8</c:v>
                </c:pt>
                <c:pt idx="213">
                  <c:v>8</c:v>
                </c:pt>
                <c:pt idx="214">
                  <c:v>8</c:v>
                </c:pt>
                <c:pt idx="215">
                  <c:v>8</c:v>
                </c:pt>
                <c:pt idx="216">
                  <c:v>8</c:v>
                </c:pt>
                <c:pt idx="217">
                  <c:v>8</c:v>
                </c:pt>
                <c:pt idx="218">
                  <c:v>8</c:v>
                </c:pt>
                <c:pt idx="219">
                  <c:v>8</c:v>
                </c:pt>
                <c:pt idx="220">
                  <c:v>8</c:v>
                </c:pt>
                <c:pt idx="221">
                  <c:v>8</c:v>
                </c:pt>
                <c:pt idx="222">
                  <c:v>8</c:v>
                </c:pt>
                <c:pt idx="223">
                  <c:v>8</c:v>
                </c:pt>
                <c:pt idx="224">
                  <c:v>8</c:v>
                </c:pt>
                <c:pt idx="225">
                  <c:v>8</c:v>
                </c:pt>
                <c:pt idx="226">
                  <c:v>8</c:v>
                </c:pt>
                <c:pt idx="227">
                  <c:v>8</c:v>
                </c:pt>
                <c:pt idx="228">
                  <c:v>8</c:v>
                </c:pt>
                <c:pt idx="229">
                  <c:v>8</c:v>
                </c:pt>
                <c:pt idx="230">
                  <c:v>8</c:v>
                </c:pt>
                <c:pt idx="231">
                  <c:v>8</c:v>
                </c:pt>
                <c:pt idx="232">
                  <c:v>8</c:v>
                </c:pt>
                <c:pt idx="233">
                  <c:v>8</c:v>
                </c:pt>
                <c:pt idx="234">
                  <c:v>8</c:v>
                </c:pt>
                <c:pt idx="235">
                  <c:v>8</c:v>
                </c:pt>
                <c:pt idx="236">
                  <c:v>8</c:v>
                </c:pt>
                <c:pt idx="237">
                  <c:v>8</c:v>
                </c:pt>
                <c:pt idx="238">
                  <c:v>8</c:v>
                </c:pt>
                <c:pt idx="239">
                  <c:v>8</c:v>
                </c:pt>
                <c:pt idx="240">
                  <c:v>8</c:v>
                </c:pt>
                <c:pt idx="241">
                  <c:v>8</c:v>
                </c:pt>
                <c:pt idx="242">
                  <c:v>8</c:v>
                </c:pt>
                <c:pt idx="243">
                  <c:v>8</c:v>
                </c:pt>
                <c:pt idx="244">
                  <c:v>8</c:v>
                </c:pt>
                <c:pt idx="245">
                  <c:v>8</c:v>
                </c:pt>
                <c:pt idx="246">
                  <c:v>8</c:v>
                </c:pt>
                <c:pt idx="247">
                  <c:v>8</c:v>
                </c:pt>
                <c:pt idx="248">
                  <c:v>8</c:v>
                </c:pt>
                <c:pt idx="249">
                  <c:v>8</c:v>
                </c:pt>
                <c:pt idx="250">
                  <c:v>8</c:v>
                </c:pt>
                <c:pt idx="251">
                  <c:v>8</c:v>
                </c:pt>
                <c:pt idx="252">
                  <c:v>9</c:v>
                </c:pt>
                <c:pt idx="253">
                  <c:v>9</c:v>
                </c:pt>
                <c:pt idx="254">
                  <c:v>9</c:v>
                </c:pt>
                <c:pt idx="255">
                  <c:v>9</c:v>
                </c:pt>
                <c:pt idx="256">
                  <c:v>9</c:v>
                </c:pt>
                <c:pt idx="257">
                  <c:v>9</c:v>
                </c:pt>
                <c:pt idx="258">
                  <c:v>9</c:v>
                </c:pt>
                <c:pt idx="259">
                  <c:v>9</c:v>
                </c:pt>
                <c:pt idx="260">
                  <c:v>9</c:v>
                </c:pt>
                <c:pt idx="261">
                  <c:v>9</c:v>
                </c:pt>
                <c:pt idx="262">
                  <c:v>9</c:v>
                </c:pt>
                <c:pt idx="263">
                  <c:v>9</c:v>
                </c:pt>
                <c:pt idx="264">
                  <c:v>9</c:v>
                </c:pt>
                <c:pt idx="265">
                  <c:v>9</c:v>
                </c:pt>
                <c:pt idx="266">
                  <c:v>9</c:v>
                </c:pt>
                <c:pt idx="267">
                  <c:v>9</c:v>
                </c:pt>
                <c:pt idx="268">
                  <c:v>9</c:v>
                </c:pt>
                <c:pt idx="269">
                  <c:v>9</c:v>
                </c:pt>
                <c:pt idx="270">
                  <c:v>9</c:v>
                </c:pt>
                <c:pt idx="271">
                  <c:v>9</c:v>
                </c:pt>
                <c:pt idx="272">
                  <c:v>9</c:v>
                </c:pt>
                <c:pt idx="273">
                  <c:v>9</c:v>
                </c:pt>
                <c:pt idx="274">
                  <c:v>9</c:v>
                </c:pt>
                <c:pt idx="275">
                  <c:v>9</c:v>
                </c:pt>
                <c:pt idx="276">
                  <c:v>9</c:v>
                </c:pt>
                <c:pt idx="277">
                  <c:v>9</c:v>
                </c:pt>
                <c:pt idx="278">
                  <c:v>9</c:v>
                </c:pt>
                <c:pt idx="279">
                  <c:v>9</c:v>
                </c:pt>
                <c:pt idx="280">
                  <c:v>9</c:v>
                </c:pt>
                <c:pt idx="281">
                  <c:v>9</c:v>
                </c:pt>
                <c:pt idx="282">
                  <c:v>9</c:v>
                </c:pt>
                <c:pt idx="283">
                  <c:v>9</c:v>
                </c:pt>
                <c:pt idx="284">
                  <c:v>9</c:v>
                </c:pt>
                <c:pt idx="285">
                  <c:v>9</c:v>
                </c:pt>
                <c:pt idx="286">
                  <c:v>9</c:v>
                </c:pt>
                <c:pt idx="287">
                  <c:v>9</c:v>
                </c:pt>
                <c:pt idx="288">
                  <c:v>9</c:v>
                </c:pt>
                <c:pt idx="289">
                  <c:v>9</c:v>
                </c:pt>
                <c:pt idx="290">
                  <c:v>9</c:v>
                </c:pt>
                <c:pt idx="291">
                  <c:v>9</c:v>
                </c:pt>
                <c:pt idx="292">
                  <c:v>9</c:v>
                </c:pt>
                <c:pt idx="293">
                  <c:v>9</c:v>
                </c:pt>
                <c:pt idx="294">
                  <c:v>9</c:v>
                </c:pt>
                <c:pt idx="295">
                  <c:v>9</c:v>
                </c:pt>
                <c:pt idx="296">
                  <c:v>9</c:v>
                </c:pt>
                <c:pt idx="297">
                  <c:v>9</c:v>
                </c:pt>
                <c:pt idx="298">
                  <c:v>9</c:v>
                </c:pt>
                <c:pt idx="299">
                  <c:v>9</c:v>
                </c:pt>
                <c:pt idx="300">
                  <c:v>9</c:v>
                </c:pt>
                <c:pt idx="301">
                  <c:v>9</c:v>
                </c:pt>
                <c:pt idx="302">
                  <c:v>9</c:v>
                </c:pt>
                <c:pt idx="303">
                  <c:v>9</c:v>
                </c:pt>
                <c:pt idx="304">
                  <c:v>9</c:v>
                </c:pt>
                <c:pt idx="305">
                  <c:v>9</c:v>
                </c:pt>
                <c:pt idx="306">
                  <c:v>9</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numCache>
            </c:numRef>
          </c:xVal>
          <c:yVal>
            <c:numRef>
              <c:f>'Metinis PUPP su taskais'!$X$3:$X$364</c:f>
              <c:numCache>
                <c:formatCode>General</c:formatCode>
                <c:ptCount val="362"/>
                <c:pt idx="0">
                  <c:v>0</c:v>
                </c:pt>
                <c:pt idx="1">
                  <c:v>1</c:v>
                </c:pt>
                <c:pt idx="2">
                  <c:v>2</c:v>
                </c:pt>
                <c:pt idx="3">
                  <c:v>3</c:v>
                </c:pt>
                <c:pt idx="4">
                  <c:v>4</c:v>
                </c:pt>
                <c:pt idx="5">
                  <c:v>5</c:v>
                </c:pt>
                <c:pt idx="6">
                  <c:v>6</c:v>
                </c:pt>
                <c:pt idx="7">
                  <c:v>7</c:v>
                </c:pt>
                <c:pt idx="8">
                  <c:v>8</c:v>
                </c:pt>
                <c:pt idx="9">
                  <c:v>0</c:v>
                </c:pt>
                <c:pt idx="10">
                  <c:v>1</c:v>
                </c:pt>
                <c:pt idx="11">
                  <c:v>2</c:v>
                </c:pt>
                <c:pt idx="12">
                  <c:v>3</c:v>
                </c:pt>
                <c:pt idx="13">
                  <c:v>4</c:v>
                </c:pt>
                <c:pt idx="14">
                  <c:v>5</c:v>
                </c:pt>
                <c:pt idx="15">
                  <c:v>6</c:v>
                </c:pt>
                <c:pt idx="16">
                  <c:v>7</c:v>
                </c:pt>
                <c:pt idx="17">
                  <c:v>8</c:v>
                </c:pt>
                <c:pt idx="18">
                  <c:v>9</c:v>
                </c:pt>
                <c:pt idx="19">
                  <c:v>10</c:v>
                </c:pt>
                <c:pt idx="20">
                  <c:v>11</c:v>
                </c:pt>
                <c:pt idx="21">
                  <c:v>12</c:v>
                </c:pt>
                <c:pt idx="22">
                  <c:v>13</c:v>
                </c:pt>
                <c:pt idx="23">
                  <c:v>14</c:v>
                </c:pt>
                <c:pt idx="24">
                  <c:v>18</c:v>
                </c:pt>
                <c:pt idx="25">
                  <c:v>20</c:v>
                </c:pt>
                <c:pt idx="26">
                  <c:v>26</c:v>
                </c:pt>
                <c:pt idx="27">
                  <c:v>0</c:v>
                </c:pt>
                <c:pt idx="28">
                  <c:v>1</c:v>
                </c:pt>
                <c:pt idx="29">
                  <c:v>2</c:v>
                </c:pt>
                <c:pt idx="30">
                  <c:v>3</c:v>
                </c:pt>
                <c:pt idx="31">
                  <c:v>4</c:v>
                </c:pt>
                <c:pt idx="32">
                  <c:v>5</c:v>
                </c:pt>
                <c:pt idx="33">
                  <c:v>6</c:v>
                </c:pt>
                <c:pt idx="34">
                  <c:v>7</c:v>
                </c:pt>
                <c:pt idx="35">
                  <c:v>8</c:v>
                </c:pt>
                <c:pt idx="36">
                  <c:v>9</c:v>
                </c:pt>
                <c:pt idx="37">
                  <c:v>10</c:v>
                </c:pt>
                <c:pt idx="38">
                  <c:v>11</c:v>
                </c:pt>
                <c:pt idx="39">
                  <c:v>12</c:v>
                </c:pt>
                <c:pt idx="40">
                  <c:v>13</c:v>
                </c:pt>
                <c:pt idx="41">
                  <c:v>14</c:v>
                </c:pt>
                <c:pt idx="42">
                  <c:v>15</c:v>
                </c:pt>
                <c:pt idx="43">
                  <c:v>16</c:v>
                </c:pt>
                <c:pt idx="44">
                  <c:v>17</c:v>
                </c:pt>
                <c:pt idx="45">
                  <c:v>18</c:v>
                </c:pt>
                <c:pt idx="46">
                  <c:v>19</c:v>
                </c:pt>
                <c:pt idx="47">
                  <c:v>21</c:v>
                </c:pt>
                <c:pt idx="48">
                  <c:v>23</c:v>
                </c:pt>
                <c:pt idx="49">
                  <c:v>0</c:v>
                </c:pt>
                <c:pt idx="50">
                  <c:v>1</c:v>
                </c:pt>
                <c:pt idx="51">
                  <c:v>2</c:v>
                </c:pt>
                <c:pt idx="52">
                  <c:v>3</c:v>
                </c:pt>
                <c:pt idx="53">
                  <c:v>4</c:v>
                </c:pt>
                <c:pt idx="54">
                  <c:v>5</c:v>
                </c:pt>
                <c:pt idx="55">
                  <c:v>6</c:v>
                </c:pt>
                <c:pt idx="56">
                  <c:v>7</c:v>
                </c:pt>
                <c:pt idx="57">
                  <c:v>8</c:v>
                </c:pt>
                <c:pt idx="58">
                  <c:v>9</c:v>
                </c:pt>
                <c:pt idx="59">
                  <c:v>10</c:v>
                </c:pt>
                <c:pt idx="60">
                  <c:v>11</c:v>
                </c:pt>
                <c:pt idx="61">
                  <c:v>12</c:v>
                </c:pt>
                <c:pt idx="62">
                  <c:v>13</c:v>
                </c:pt>
                <c:pt idx="63">
                  <c:v>14</c:v>
                </c:pt>
                <c:pt idx="64">
                  <c:v>15</c:v>
                </c:pt>
                <c:pt idx="65">
                  <c:v>16</c:v>
                </c:pt>
                <c:pt idx="66">
                  <c:v>17</c:v>
                </c:pt>
                <c:pt idx="67">
                  <c:v>18</c:v>
                </c:pt>
                <c:pt idx="68">
                  <c:v>19</c:v>
                </c:pt>
                <c:pt idx="69">
                  <c:v>20</c:v>
                </c:pt>
                <c:pt idx="70">
                  <c:v>21</c:v>
                </c:pt>
                <c:pt idx="71">
                  <c:v>22</c:v>
                </c:pt>
                <c:pt idx="72">
                  <c:v>24</c:v>
                </c:pt>
                <c:pt idx="73">
                  <c:v>25</c:v>
                </c:pt>
                <c:pt idx="74">
                  <c:v>27</c:v>
                </c:pt>
                <c:pt idx="75">
                  <c:v>28</c:v>
                </c:pt>
                <c:pt idx="76">
                  <c:v>30</c:v>
                </c:pt>
                <c:pt idx="77">
                  <c:v>0</c:v>
                </c:pt>
                <c:pt idx="78">
                  <c:v>1</c:v>
                </c:pt>
                <c:pt idx="79">
                  <c:v>2</c:v>
                </c:pt>
                <c:pt idx="80">
                  <c:v>3</c:v>
                </c:pt>
                <c:pt idx="81">
                  <c:v>4</c:v>
                </c:pt>
                <c:pt idx="82">
                  <c:v>5</c:v>
                </c:pt>
                <c:pt idx="83">
                  <c:v>6</c:v>
                </c:pt>
                <c:pt idx="84">
                  <c:v>7</c:v>
                </c:pt>
                <c:pt idx="85">
                  <c:v>8</c:v>
                </c:pt>
                <c:pt idx="86">
                  <c:v>9</c:v>
                </c:pt>
                <c:pt idx="87">
                  <c:v>10</c:v>
                </c:pt>
                <c:pt idx="88">
                  <c:v>11</c:v>
                </c:pt>
                <c:pt idx="89">
                  <c:v>12</c:v>
                </c:pt>
                <c:pt idx="90">
                  <c:v>13</c:v>
                </c:pt>
                <c:pt idx="91">
                  <c:v>14</c:v>
                </c:pt>
                <c:pt idx="92">
                  <c:v>15</c:v>
                </c:pt>
                <c:pt idx="93">
                  <c:v>16</c:v>
                </c:pt>
                <c:pt idx="94">
                  <c:v>17</c:v>
                </c:pt>
                <c:pt idx="95">
                  <c:v>18</c:v>
                </c:pt>
                <c:pt idx="96">
                  <c:v>19</c:v>
                </c:pt>
                <c:pt idx="97">
                  <c:v>20</c:v>
                </c:pt>
                <c:pt idx="98">
                  <c:v>21</c:v>
                </c:pt>
                <c:pt idx="99">
                  <c:v>22</c:v>
                </c:pt>
                <c:pt idx="100">
                  <c:v>23</c:v>
                </c:pt>
                <c:pt idx="101">
                  <c:v>24</c:v>
                </c:pt>
                <c:pt idx="102">
                  <c:v>25</c:v>
                </c:pt>
                <c:pt idx="103">
                  <c:v>26</c:v>
                </c:pt>
                <c:pt idx="104">
                  <c:v>27</c:v>
                </c:pt>
                <c:pt idx="105">
                  <c:v>28</c:v>
                </c:pt>
                <c:pt idx="106">
                  <c:v>29</c:v>
                </c:pt>
                <c:pt idx="107">
                  <c:v>30</c:v>
                </c:pt>
                <c:pt idx="108">
                  <c:v>31</c:v>
                </c:pt>
                <c:pt idx="109">
                  <c:v>32</c:v>
                </c:pt>
                <c:pt idx="110">
                  <c:v>36</c:v>
                </c:pt>
                <c:pt idx="111">
                  <c:v>38</c:v>
                </c:pt>
                <c:pt idx="112">
                  <c:v>0</c:v>
                </c:pt>
                <c:pt idx="113">
                  <c:v>1</c:v>
                </c:pt>
                <c:pt idx="114">
                  <c:v>2</c:v>
                </c:pt>
                <c:pt idx="115">
                  <c:v>3</c:v>
                </c:pt>
                <c:pt idx="116">
                  <c:v>4</c:v>
                </c:pt>
                <c:pt idx="117">
                  <c:v>5</c:v>
                </c:pt>
                <c:pt idx="118">
                  <c:v>6</c:v>
                </c:pt>
                <c:pt idx="119">
                  <c:v>7</c:v>
                </c:pt>
                <c:pt idx="120">
                  <c:v>8</c:v>
                </c:pt>
                <c:pt idx="121">
                  <c:v>9</c:v>
                </c:pt>
                <c:pt idx="122">
                  <c:v>10</c:v>
                </c:pt>
                <c:pt idx="123">
                  <c:v>11</c:v>
                </c:pt>
                <c:pt idx="124">
                  <c:v>12</c:v>
                </c:pt>
                <c:pt idx="125">
                  <c:v>13</c:v>
                </c:pt>
                <c:pt idx="126">
                  <c:v>14</c:v>
                </c:pt>
                <c:pt idx="127">
                  <c:v>15</c:v>
                </c:pt>
                <c:pt idx="128">
                  <c:v>16</c:v>
                </c:pt>
                <c:pt idx="129">
                  <c:v>17</c:v>
                </c:pt>
                <c:pt idx="130">
                  <c:v>18</c:v>
                </c:pt>
                <c:pt idx="131">
                  <c:v>19</c:v>
                </c:pt>
                <c:pt idx="132">
                  <c:v>20</c:v>
                </c:pt>
                <c:pt idx="133">
                  <c:v>21</c:v>
                </c:pt>
                <c:pt idx="134">
                  <c:v>22</c:v>
                </c:pt>
                <c:pt idx="135">
                  <c:v>23</c:v>
                </c:pt>
                <c:pt idx="136">
                  <c:v>24</c:v>
                </c:pt>
                <c:pt idx="137">
                  <c:v>25</c:v>
                </c:pt>
                <c:pt idx="138">
                  <c:v>26</c:v>
                </c:pt>
                <c:pt idx="139">
                  <c:v>27</c:v>
                </c:pt>
                <c:pt idx="140">
                  <c:v>28</c:v>
                </c:pt>
                <c:pt idx="141">
                  <c:v>29</c:v>
                </c:pt>
                <c:pt idx="142">
                  <c:v>30</c:v>
                </c:pt>
                <c:pt idx="143">
                  <c:v>31</c:v>
                </c:pt>
                <c:pt idx="144">
                  <c:v>32</c:v>
                </c:pt>
                <c:pt idx="145">
                  <c:v>33</c:v>
                </c:pt>
                <c:pt idx="146">
                  <c:v>34</c:v>
                </c:pt>
                <c:pt idx="147">
                  <c:v>35</c:v>
                </c:pt>
                <c:pt idx="148">
                  <c:v>36</c:v>
                </c:pt>
                <c:pt idx="149">
                  <c:v>37</c:v>
                </c:pt>
                <c:pt idx="150">
                  <c:v>38</c:v>
                </c:pt>
                <c:pt idx="151">
                  <c:v>39</c:v>
                </c:pt>
                <c:pt idx="152">
                  <c:v>41</c:v>
                </c:pt>
                <c:pt idx="153">
                  <c:v>42</c:v>
                </c:pt>
                <c:pt idx="154">
                  <c:v>43</c:v>
                </c:pt>
                <c:pt idx="155">
                  <c:v>1</c:v>
                </c:pt>
                <c:pt idx="156">
                  <c:v>3</c:v>
                </c:pt>
                <c:pt idx="157">
                  <c:v>4</c:v>
                </c:pt>
                <c:pt idx="158">
                  <c:v>5</c:v>
                </c:pt>
                <c:pt idx="159">
                  <c:v>6</c:v>
                </c:pt>
                <c:pt idx="160">
                  <c:v>7</c:v>
                </c:pt>
                <c:pt idx="161">
                  <c:v>8</c:v>
                </c:pt>
                <c:pt idx="162">
                  <c:v>9</c:v>
                </c:pt>
                <c:pt idx="163">
                  <c:v>10</c:v>
                </c:pt>
                <c:pt idx="164">
                  <c:v>11</c:v>
                </c:pt>
                <c:pt idx="165">
                  <c:v>12</c:v>
                </c:pt>
                <c:pt idx="166">
                  <c:v>13</c:v>
                </c:pt>
                <c:pt idx="167">
                  <c:v>14</c:v>
                </c:pt>
                <c:pt idx="168">
                  <c:v>15</c:v>
                </c:pt>
                <c:pt idx="169">
                  <c:v>16</c:v>
                </c:pt>
                <c:pt idx="170">
                  <c:v>17</c:v>
                </c:pt>
                <c:pt idx="171">
                  <c:v>18</c:v>
                </c:pt>
                <c:pt idx="172">
                  <c:v>19</c:v>
                </c:pt>
                <c:pt idx="173">
                  <c:v>20</c:v>
                </c:pt>
                <c:pt idx="174">
                  <c:v>21</c:v>
                </c:pt>
                <c:pt idx="175">
                  <c:v>22</c:v>
                </c:pt>
                <c:pt idx="176">
                  <c:v>23</c:v>
                </c:pt>
                <c:pt idx="177">
                  <c:v>24</c:v>
                </c:pt>
                <c:pt idx="178">
                  <c:v>25</c:v>
                </c:pt>
                <c:pt idx="179">
                  <c:v>26</c:v>
                </c:pt>
                <c:pt idx="180">
                  <c:v>27</c:v>
                </c:pt>
                <c:pt idx="181">
                  <c:v>28</c:v>
                </c:pt>
                <c:pt idx="182">
                  <c:v>29</c:v>
                </c:pt>
                <c:pt idx="183">
                  <c:v>30</c:v>
                </c:pt>
                <c:pt idx="184">
                  <c:v>31</c:v>
                </c:pt>
                <c:pt idx="185">
                  <c:v>32</c:v>
                </c:pt>
                <c:pt idx="186">
                  <c:v>33</c:v>
                </c:pt>
                <c:pt idx="187">
                  <c:v>34</c:v>
                </c:pt>
                <c:pt idx="188">
                  <c:v>35</c:v>
                </c:pt>
                <c:pt idx="189">
                  <c:v>36</c:v>
                </c:pt>
                <c:pt idx="190">
                  <c:v>37</c:v>
                </c:pt>
                <c:pt idx="191">
                  <c:v>38</c:v>
                </c:pt>
                <c:pt idx="192">
                  <c:v>39</c:v>
                </c:pt>
                <c:pt idx="193">
                  <c:v>40</c:v>
                </c:pt>
                <c:pt idx="194">
                  <c:v>41</c:v>
                </c:pt>
                <c:pt idx="195">
                  <c:v>42</c:v>
                </c:pt>
                <c:pt idx="196">
                  <c:v>43</c:v>
                </c:pt>
                <c:pt idx="197">
                  <c:v>44</c:v>
                </c:pt>
                <c:pt idx="198">
                  <c:v>50</c:v>
                </c:pt>
                <c:pt idx="199">
                  <c:v>53</c:v>
                </c:pt>
                <c:pt idx="200">
                  <c:v>2</c:v>
                </c:pt>
                <c:pt idx="201">
                  <c:v>3</c:v>
                </c:pt>
                <c:pt idx="202">
                  <c:v>4</c:v>
                </c:pt>
                <c:pt idx="203">
                  <c:v>5</c:v>
                </c:pt>
                <c:pt idx="204">
                  <c:v>6</c:v>
                </c:pt>
                <c:pt idx="205">
                  <c:v>7</c:v>
                </c:pt>
                <c:pt idx="206">
                  <c:v>8</c:v>
                </c:pt>
                <c:pt idx="207">
                  <c:v>9</c:v>
                </c:pt>
                <c:pt idx="208">
                  <c:v>10</c:v>
                </c:pt>
                <c:pt idx="209">
                  <c:v>11</c:v>
                </c:pt>
                <c:pt idx="210">
                  <c:v>12</c:v>
                </c:pt>
                <c:pt idx="211">
                  <c:v>13</c:v>
                </c:pt>
                <c:pt idx="212">
                  <c:v>14</c:v>
                </c:pt>
                <c:pt idx="213">
                  <c:v>15</c:v>
                </c:pt>
                <c:pt idx="214">
                  <c:v>16</c:v>
                </c:pt>
                <c:pt idx="215">
                  <c:v>17</c:v>
                </c:pt>
                <c:pt idx="216">
                  <c:v>18</c:v>
                </c:pt>
                <c:pt idx="217">
                  <c:v>19</c:v>
                </c:pt>
                <c:pt idx="218">
                  <c:v>20</c:v>
                </c:pt>
                <c:pt idx="219">
                  <c:v>21</c:v>
                </c:pt>
                <c:pt idx="220">
                  <c:v>22</c:v>
                </c:pt>
                <c:pt idx="221">
                  <c:v>23</c:v>
                </c:pt>
                <c:pt idx="222">
                  <c:v>24</c:v>
                </c:pt>
                <c:pt idx="223">
                  <c:v>25</c:v>
                </c:pt>
                <c:pt idx="224">
                  <c:v>26</c:v>
                </c:pt>
                <c:pt idx="225">
                  <c:v>27</c:v>
                </c:pt>
                <c:pt idx="226">
                  <c:v>28</c:v>
                </c:pt>
                <c:pt idx="227">
                  <c:v>29</c:v>
                </c:pt>
                <c:pt idx="228">
                  <c:v>30</c:v>
                </c:pt>
                <c:pt idx="229">
                  <c:v>31</c:v>
                </c:pt>
                <c:pt idx="230">
                  <c:v>32</c:v>
                </c:pt>
                <c:pt idx="231">
                  <c:v>33</c:v>
                </c:pt>
                <c:pt idx="232">
                  <c:v>34</c:v>
                </c:pt>
                <c:pt idx="233">
                  <c:v>35</c:v>
                </c:pt>
                <c:pt idx="234">
                  <c:v>36</c:v>
                </c:pt>
                <c:pt idx="235">
                  <c:v>37</c:v>
                </c:pt>
                <c:pt idx="236">
                  <c:v>38</c:v>
                </c:pt>
                <c:pt idx="237">
                  <c:v>39</c:v>
                </c:pt>
                <c:pt idx="238">
                  <c:v>40</c:v>
                </c:pt>
                <c:pt idx="239">
                  <c:v>41</c:v>
                </c:pt>
                <c:pt idx="240">
                  <c:v>42</c:v>
                </c:pt>
                <c:pt idx="241">
                  <c:v>43</c:v>
                </c:pt>
                <c:pt idx="242">
                  <c:v>44</c:v>
                </c:pt>
                <c:pt idx="243">
                  <c:v>45</c:v>
                </c:pt>
                <c:pt idx="244">
                  <c:v>46</c:v>
                </c:pt>
                <c:pt idx="245">
                  <c:v>47</c:v>
                </c:pt>
                <c:pt idx="246">
                  <c:v>48</c:v>
                </c:pt>
                <c:pt idx="247">
                  <c:v>49</c:v>
                </c:pt>
                <c:pt idx="248">
                  <c:v>50</c:v>
                </c:pt>
                <c:pt idx="249">
                  <c:v>51</c:v>
                </c:pt>
                <c:pt idx="250">
                  <c:v>52</c:v>
                </c:pt>
                <c:pt idx="251">
                  <c:v>54</c:v>
                </c:pt>
                <c:pt idx="252">
                  <c:v>2</c:v>
                </c:pt>
                <c:pt idx="253">
                  <c:v>5</c:v>
                </c:pt>
                <c:pt idx="254">
                  <c:v>6</c:v>
                </c:pt>
                <c:pt idx="255">
                  <c:v>7</c:v>
                </c:pt>
                <c:pt idx="256">
                  <c:v>8</c:v>
                </c:pt>
                <c:pt idx="257">
                  <c:v>9</c:v>
                </c:pt>
                <c:pt idx="258">
                  <c:v>10</c:v>
                </c:pt>
                <c:pt idx="259">
                  <c:v>11</c:v>
                </c:pt>
                <c:pt idx="260">
                  <c:v>12</c:v>
                </c:pt>
                <c:pt idx="261">
                  <c:v>13</c:v>
                </c:pt>
                <c:pt idx="262">
                  <c:v>14</c:v>
                </c:pt>
                <c:pt idx="263">
                  <c:v>15</c:v>
                </c:pt>
                <c:pt idx="264">
                  <c:v>16</c:v>
                </c:pt>
                <c:pt idx="265">
                  <c:v>17</c:v>
                </c:pt>
                <c:pt idx="266">
                  <c:v>18</c:v>
                </c:pt>
                <c:pt idx="267">
                  <c:v>19</c:v>
                </c:pt>
                <c:pt idx="268">
                  <c:v>20</c:v>
                </c:pt>
                <c:pt idx="269">
                  <c:v>21</c:v>
                </c:pt>
                <c:pt idx="270">
                  <c:v>22</c:v>
                </c:pt>
                <c:pt idx="271">
                  <c:v>23</c:v>
                </c:pt>
                <c:pt idx="272">
                  <c:v>24</c:v>
                </c:pt>
                <c:pt idx="273">
                  <c:v>25</c:v>
                </c:pt>
                <c:pt idx="274">
                  <c:v>26</c:v>
                </c:pt>
                <c:pt idx="275">
                  <c:v>27</c:v>
                </c:pt>
                <c:pt idx="276">
                  <c:v>28</c:v>
                </c:pt>
                <c:pt idx="277">
                  <c:v>29</c:v>
                </c:pt>
                <c:pt idx="278">
                  <c:v>30</c:v>
                </c:pt>
                <c:pt idx="279">
                  <c:v>31</c:v>
                </c:pt>
                <c:pt idx="280">
                  <c:v>32</c:v>
                </c:pt>
                <c:pt idx="281">
                  <c:v>33</c:v>
                </c:pt>
                <c:pt idx="282">
                  <c:v>34</c:v>
                </c:pt>
                <c:pt idx="283">
                  <c:v>35</c:v>
                </c:pt>
                <c:pt idx="284">
                  <c:v>36</c:v>
                </c:pt>
                <c:pt idx="285">
                  <c:v>37</c:v>
                </c:pt>
                <c:pt idx="286">
                  <c:v>38</c:v>
                </c:pt>
                <c:pt idx="287">
                  <c:v>39</c:v>
                </c:pt>
                <c:pt idx="288">
                  <c:v>40</c:v>
                </c:pt>
                <c:pt idx="289">
                  <c:v>41</c:v>
                </c:pt>
                <c:pt idx="290">
                  <c:v>42</c:v>
                </c:pt>
                <c:pt idx="291">
                  <c:v>43</c:v>
                </c:pt>
                <c:pt idx="292">
                  <c:v>44</c:v>
                </c:pt>
                <c:pt idx="293">
                  <c:v>45</c:v>
                </c:pt>
                <c:pt idx="294">
                  <c:v>46</c:v>
                </c:pt>
                <c:pt idx="295">
                  <c:v>47</c:v>
                </c:pt>
                <c:pt idx="296">
                  <c:v>48</c:v>
                </c:pt>
                <c:pt idx="297">
                  <c:v>49</c:v>
                </c:pt>
                <c:pt idx="298">
                  <c:v>50</c:v>
                </c:pt>
                <c:pt idx="299">
                  <c:v>51</c:v>
                </c:pt>
                <c:pt idx="300">
                  <c:v>52</c:v>
                </c:pt>
                <c:pt idx="301">
                  <c:v>53</c:v>
                </c:pt>
                <c:pt idx="302">
                  <c:v>54</c:v>
                </c:pt>
                <c:pt idx="303">
                  <c:v>55</c:v>
                </c:pt>
                <c:pt idx="304">
                  <c:v>56</c:v>
                </c:pt>
                <c:pt idx="305">
                  <c:v>57</c:v>
                </c:pt>
                <c:pt idx="306">
                  <c:v>58</c:v>
                </c:pt>
                <c:pt idx="307">
                  <c:v>4</c:v>
                </c:pt>
                <c:pt idx="308">
                  <c:v>7</c:v>
                </c:pt>
                <c:pt idx="309">
                  <c:v>8</c:v>
                </c:pt>
                <c:pt idx="310">
                  <c:v>9</c:v>
                </c:pt>
                <c:pt idx="311">
                  <c:v>10</c:v>
                </c:pt>
                <c:pt idx="312">
                  <c:v>11</c:v>
                </c:pt>
                <c:pt idx="313">
                  <c:v>12</c:v>
                </c:pt>
                <c:pt idx="314">
                  <c:v>13</c:v>
                </c:pt>
                <c:pt idx="315">
                  <c:v>14</c:v>
                </c:pt>
                <c:pt idx="316">
                  <c:v>15</c:v>
                </c:pt>
                <c:pt idx="317">
                  <c:v>16</c:v>
                </c:pt>
                <c:pt idx="318">
                  <c:v>17</c:v>
                </c:pt>
                <c:pt idx="319">
                  <c:v>18</c:v>
                </c:pt>
                <c:pt idx="320">
                  <c:v>19</c:v>
                </c:pt>
                <c:pt idx="321">
                  <c:v>20</c:v>
                </c:pt>
                <c:pt idx="322">
                  <c:v>21</c:v>
                </c:pt>
                <c:pt idx="323">
                  <c:v>22</c:v>
                </c:pt>
                <c:pt idx="324">
                  <c:v>23</c:v>
                </c:pt>
                <c:pt idx="325">
                  <c:v>24</c:v>
                </c:pt>
                <c:pt idx="326">
                  <c:v>25</c:v>
                </c:pt>
                <c:pt idx="327">
                  <c:v>26</c:v>
                </c:pt>
                <c:pt idx="328">
                  <c:v>27</c:v>
                </c:pt>
                <c:pt idx="329">
                  <c:v>28</c:v>
                </c:pt>
                <c:pt idx="330">
                  <c:v>29</c:v>
                </c:pt>
                <c:pt idx="331">
                  <c:v>30</c:v>
                </c:pt>
                <c:pt idx="332">
                  <c:v>31</c:v>
                </c:pt>
                <c:pt idx="333">
                  <c:v>32</c:v>
                </c:pt>
                <c:pt idx="334">
                  <c:v>33</c:v>
                </c:pt>
                <c:pt idx="335">
                  <c:v>34</c:v>
                </c:pt>
                <c:pt idx="336">
                  <c:v>35</c:v>
                </c:pt>
                <c:pt idx="337">
                  <c:v>36</c:v>
                </c:pt>
                <c:pt idx="338">
                  <c:v>37</c:v>
                </c:pt>
                <c:pt idx="339">
                  <c:v>38</c:v>
                </c:pt>
                <c:pt idx="340">
                  <c:v>39</c:v>
                </c:pt>
                <c:pt idx="341">
                  <c:v>40</c:v>
                </c:pt>
                <c:pt idx="342">
                  <c:v>41</c:v>
                </c:pt>
                <c:pt idx="343">
                  <c:v>42</c:v>
                </c:pt>
                <c:pt idx="344">
                  <c:v>43</c:v>
                </c:pt>
                <c:pt idx="345">
                  <c:v>44</c:v>
                </c:pt>
                <c:pt idx="346">
                  <c:v>45</c:v>
                </c:pt>
                <c:pt idx="347">
                  <c:v>46</c:v>
                </c:pt>
                <c:pt idx="348">
                  <c:v>47</c:v>
                </c:pt>
                <c:pt idx="349">
                  <c:v>48</c:v>
                </c:pt>
                <c:pt idx="350">
                  <c:v>49</c:v>
                </c:pt>
                <c:pt idx="351">
                  <c:v>50</c:v>
                </c:pt>
                <c:pt idx="352">
                  <c:v>51</c:v>
                </c:pt>
                <c:pt idx="353">
                  <c:v>52</c:v>
                </c:pt>
                <c:pt idx="354">
                  <c:v>53</c:v>
                </c:pt>
                <c:pt idx="355">
                  <c:v>54</c:v>
                </c:pt>
                <c:pt idx="356">
                  <c:v>55</c:v>
                </c:pt>
                <c:pt idx="357">
                  <c:v>56</c:v>
                </c:pt>
                <c:pt idx="358">
                  <c:v>57</c:v>
                </c:pt>
                <c:pt idx="359">
                  <c:v>58</c:v>
                </c:pt>
                <c:pt idx="360">
                  <c:v>59</c:v>
                </c:pt>
                <c:pt idx="361">
                  <c:v>60</c:v>
                </c:pt>
              </c:numCache>
            </c:numRef>
          </c:yVal>
          <c:bubbleSize>
            <c:numRef>
              <c:f>'Metinis PUPP su taskais'!$Y$3:$Y$364</c:f>
              <c:numCache>
                <c:formatCode>General</c:formatCode>
                <c:ptCount val="362"/>
                <c:pt idx="0">
                  <c:v>2</c:v>
                </c:pt>
                <c:pt idx="1">
                  <c:v>1</c:v>
                </c:pt>
                <c:pt idx="2">
                  <c:v>1</c:v>
                </c:pt>
                <c:pt idx="3">
                  <c:v>9</c:v>
                </c:pt>
                <c:pt idx="4">
                  <c:v>1</c:v>
                </c:pt>
                <c:pt idx="5">
                  <c:v>3</c:v>
                </c:pt>
                <c:pt idx="6">
                  <c:v>2</c:v>
                </c:pt>
                <c:pt idx="7">
                  <c:v>1</c:v>
                </c:pt>
                <c:pt idx="8">
                  <c:v>2</c:v>
                </c:pt>
                <c:pt idx="9">
                  <c:v>2</c:v>
                </c:pt>
                <c:pt idx="10">
                  <c:v>15</c:v>
                </c:pt>
                <c:pt idx="11">
                  <c:v>19</c:v>
                </c:pt>
                <c:pt idx="12">
                  <c:v>16</c:v>
                </c:pt>
                <c:pt idx="13">
                  <c:v>33</c:v>
                </c:pt>
                <c:pt idx="14">
                  <c:v>25</c:v>
                </c:pt>
                <c:pt idx="15">
                  <c:v>23</c:v>
                </c:pt>
                <c:pt idx="16">
                  <c:v>11</c:v>
                </c:pt>
                <c:pt idx="17">
                  <c:v>17</c:v>
                </c:pt>
                <c:pt idx="18">
                  <c:v>12</c:v>
                </c:pt>
                <c:pt idx="19">
                  <c:v>4</c:v>
                </c:pt>
                <c:pt idx="20">
                  <c:v>4</c:v>
                </c:pt>
                <c:pt idx="21">
                  <c:v>4</c:v>
                </c:pt>
                <c:pt idx="22">
                  <c:v>5</c:v>
                </c:pt>
                <c:pt idx="23">
                  <c:v>1</c:v>
                </c:pt>
                <c:pt idx="24">
                  <c:v>2</c:v>
                </c:pt>
                <c:pt idx="25">
                  <c:v>1</c:v>
                </c:pt>
                <c:pt idx="26">
                  <c:v>1</c:v>
                </c:pt>
                <c:pt idx="27">
                  <c:v>4</c:v>
                </c:pt>
                <c:pt idx="28">
                  <c:v>8</c:v>
                </c:pt>
                <c:pt idx="29">
                  <c:v>27</c:v>
                </c:pt>
                <c:pt idx="30">
                  <c:v>26</c:v>
                </c:pt>
                <c:pt idx="31">
                  <c:v>43</c:v>
                </c:pt>
                <c:pt idx="32">
                  <c:v>46</c:v>
                </c:pt>
                <c:pt idx="33">
                  <c:v>54</c:v>
                </c:pt>
                <c:pt idx="34">
                  <c:v>35</c:v>
                </c:pt>
                <c:pt idx="35">
                  <c:v>32</c:v>
                </c:pt>
                <c:pt idx="36">
                  <c:v>17</c:v>
                </c:pt>
                <c:pt idx="37">
                  <c:v>13</c:v>
                </c:pt>
                <c:pt idx="38">
                  <c:v>9</c:v>
                </c:pt>
                <c:pt idx="39">
                  <c:v>12</c:v>
                </c:pt>
                <c:pt idx="40">
                  <c:v>6</c:v>
                </c:pt>
                <c:pt idx="41">
                  <c:v>7</c:v>
                </c:pt>
                <c:pt idx="42">
                  <c:v>4</c:v>
                </c:pt>
                <c:pt idx="43">
                  <c:v>2</c:v>
                </c:pt>
                <c:pt idx="44">
                  <c:v>1</c:v>
                </c:pt>
                <c:pt idx="45">
                  <c:v>1</c:v>
                </c:pt>
                <c:pt idx="46">
                  <c:v>2</c:v>
                </c:pt>
                <c:pt idx="47">
                  <c:v>1</c:v>
                </c:pt>
                <c:pt idx="48">
                  <c:v>1</c:v>
                </c:pt>
                <c:pt idx="49">
                  <c:v>7</c:v>
                </c:pt>
                <c:pt idx="50">
                  <c:v>31</c:v>
                </c:pt>
                <c:pt idx="51">
                  <c:v>65</c:v>
                </c:pt>
                <c:pt idx="52">
                  <c:v>109</c:v>
                </c:pt>
                <c:pt idx="53">
                  <c:v>131</c:v>
                </c:pt>
                <c:pt idx="54">
                  <c:v>170</c:v>
                </c:pt>
                <c:pt idx="55">
                  <c:v>178</c:v>
                </c:pt>
                <c:pt idx="56">
                  <c:v>146</c:v>
                </c:pt>
                <c:pt idx="57">
                  <c:v>146</c:v>
                </c:pt>
                <c:pt idx="58">
                  <c:v>132</c:v>
                </c:pt>
                <c:pt idx="59">
                  <c:v>106</c:v>
                </c:pt>
                <c:pt idx="60">
                  <c:v>94</c:v>
                </c:pt>
                <c:pt idx="61">
                  <c:v>68</c:v>
                </c:pt>
                <c:pt idx="62">
                  <c:v>58</c:v>
                </c:pt>
                <c:pt idx="63">
                  <c:v>35</c:v>
                </c:pt>
                <c:pt idx="64">
                  <c:v>24</c:v>
                </c:pt>
                <c:pt idx="65">
                  <c:v>26</c:v>
                </c:pt>
                <c:pt idx="66">
                  <c:v>11</c:v>
                </c:pt>
                <c:pt idx="67">
                  <c:v>15</c:v>
                </c:pt>
                <c:pt idx="68">
                  <c:v>7</c:v>
                </c:pt>
                <c:pt idx="69">
                  <c:v>5</c:v>
                </c:pt>
                <c:pt idx="70">
                  <c:v>6</c:v>
                </c:pt>
                <c:pt idx="71">
                  <c:v>3</c:v>
                </c:pt>
                <c:pt idx="72">
                  <c:v>4</c:v>
                </c:pt>
                <c:pt idx="73">
                  <c:v>3</c:v>
                </c:pt>
                <c:pt idx="74">
                  <c:v>1</c:v>
                </c:pt>
                <c:pt idx="75">
                  <c:v>1</c:v>
                </c:pt>
                <c:pt idx="76">
                  <c:v>1</c:v>
                </c:pt>
                <c:pt idx="77">
                  <c:v>2</c:v>
                </c:pt>
                <c:pt idx="78">
                  <c:v>7</c:v>
                </c:pt>
                <c:pt idx="79">
                  <c:v>18</c:v>
                </c:pt>
                <c:pt idx="80">
                  <c:v>46</c:v>
                </c:pt>
                <c:pt idx="81">
                  <c:v>68</c:v>
                </c:pt>
                <c:pt idx="82">
                  <c:v>97</c:v>
                </c:pt>
                <c:pt idx="83">
                  <c:v>109</c:v>
                </c:pt>
                <c:pt idx="84">
                  <c:v>98</c:v>
                </c:pt>
                <c:pt idx="85">
                  <c:v>96</c:v>
                </c:pt>
                <c:pt idx="86">
                  <c:v>128</c:v>
                </c:pt>
                <c:pt idx="87">
                  <c:v>130</c:v>
                </c:pt>
                <c:pt idx="88">
                  <c:v>124</c:v>
                </c:pt>
                <c:pt idx="89">
                  <c:v>100</c:v>
                </c:pt>
                <c:pt idx="90">
                  <c:v>84</c:v>
                </c:pt>
                <c:pt idx="91">
                  <c:v>63</c:v>
                </c:pt>
                <c:pt idx="92">
                  <c:v>64</c:v>
                </c:pt>
                <c:pt idx="93">
                  <c:v>46</c:v>
                </c:pt>
                <c:pt idx="94">
                  <c:v>30</c:v>
                </c:pt>
                <c:pt idx="95">
                  <c:v>31</c:v>
                </c:pt>
                <c:pt idx="96">
                  <c:v>27</c:v>
                </c:pt>
                <c:pt idx="97">
                  <c:v>12</c:v>
                </c:pt>
                <c:pt idx="98">
                  <c:v>15</c:v>
                </c:pt>
                <c:pt idx="99">
                  <c:v>12</c:v>
                </c:pt>
                <c:pt idx="100">
                  <c:v>10</c:v>
                </c:pt>
                <c:pt idx="101">
                  <c:v>8</c:v>
                </c:pt>
                <c:pt idx="102">
                  <c:v>5</c:v>
                </c:pt>
                <c:pt idx="103">
                  <c:v>6</c:v>
                </c:pt>
                <c:pt idx="104">
                  <c:v>1</c:v>
                </c:pt>
                <c:pt idx="105">
                  <c:v>3</c:v>
                </c:pt>
                <c:pt idx="106">
                  <c:v>3</c:v>
                </c:pt>
                <c:pt idx="107">
                  <c:v>3</c:v>
                </c:pt>
                <c:pt idx="108">
                  <c:v>1</c:v>
                </c:pt>
                <c:pt idx="109">
                  <c:v>1</c:v>
                </c:pt>
                <c:pt idx="110">
                  <c:v>1</c:v>
                </c:pt>
                <c:pt idx="111">
                  <c:v>1</c:v>
                </c:pt>
                <c:pt idx="112">
                  <c:v>1</c:v>
                </c:pt>
                <c:pt idx="113">
                  <c:v>3</c:v>
                </c:pt>
                <c:pt idx="114">
                  <c:v>13</c:v>
                </c:pt>
                <c:pt idx="115">
                  <c:v>18</c:v>
                </c:pt>
                <c:pt idx="116">
                  <c:v>55</c:v>
                </c:pt>
                <c:pt idx="117">
                  <c:v>56</c:v>
                </c:pt>
                <c:pt idx="118">
                  <c:v>86</c:v>
                </c:pt>
                <c:pt idx="119">
                  <c:v>88</c:v>
                </c:pt>
                <c:pt idx="120">
                  <c:v>112</c:v>
                </c:pt>
                <c:pt idx="121">
                  <c:v>157</c:v>
                </c:pt>
                <c:pt idx="122">
                  <c:v>156</c:v>
                </c:pt>
                <c:pt idx="123">
                  <c:v>157</c:v>
                </c:pt>
                <c:pt idx="124">
                  <c:v>184</c:v>
                </c:pt>
                <c:pt idx="125">
                  <c:v>127</c:v>
                </c:pt>
                <c:pt idx="126">
                  <c:v>106</c:v>
                </c:pt>
                <c:pt idx="127">
                  <c:v>123</c:v>
                </c:pt>
                <c:pt idx="128">
                  <c:v>106</c:v>
                </c:pt>
                <c:pt idx="129">
                  <c:v>97</c:v>
                </c:pt>
                <c:pt idx="130">
                  <c:v>69</c:v>
                </c:pt>
                <c:pt idx="131">
                  <c:v>63</c:v>
                </c:pt>
                <c:pt idx="132">
                  <c:v>47</c:v>
                </c:pt>
                <c:pt idx="133">
                  <c:v>42</c:v>
                </c:pt>
                <c:pt idx="134">
                  <c:v>35</c:v>
                </c:pt>
                <c:pt idx="135">
                  <c:v>29</c:v>
                </c:pt>
                <c:pt idx="136">
                  <c:v>24</c:v>
                </c:pt>
                <c:pt idx="137">
                  <c:v>29</c:v>
                </c:pt>
                <c:pt idx="138">
                  <c:v>18</c:v>
                </c:pt>
                <c:pt idx="139">
                  <c:v>10</c:v>
                </c:pt>
                <c:pt idx="140">
                  <c:v>14</c:v>
                </c:pt>
                <c:pt idx="141">
                  <c:v>6</c:v>
                </c:pt>
                <c:pt idx="142">
                  <c:v>10</c:v>
                </c:pt>
                <c:pt idx="143">
                  <c:v>7</c:v>
                </c:pt>
                <c:pt idx="144">
                  <c:v>8</c:v>
                </c:pt>
                <c:pt idx="145">
                  <c:v>7</c:v>
                </c:pt>
                <c:pt idx="146">
                  <c:v>5</c:v>
                </c:pt>
                <c:pt idx="147">
                  <c:v>5</c:v>
                </c:pt>
                <c:pt idx="148">
                  <c:v>2</c:v>
                </c:pt>
                <c:pt idx="149">
                  <c:v>2</c:v>
                </c:pt>
                <c:pt idx="150">
                  <c:v>2</c:v>
                </c:pt>
                <c:pt idx="151">
                  <c:v>1</c:v>
                </c:pt>
                <c:pt idx="152">
                  <c:v>2</c:v>
                </c:pt>
                <c:pt idx="153">
                  <c:v>1</c:v>
                </c:pt>
                <c:pt idx="154">
                  <c:v>2</c:v>
                </c:pt>
                <c:pt idx="155">
                  <c:v>1</c:v>
                </c:pt>
                <c:pt idx="156">
                  <c:v>4</c:v>
                </c:pt>
                <c:pt idx="157">
                  <c:v>12</c:v>
                </c:pt>
                <c:pt idx="158">
                  <c:v>21</c:v>
                </c:pt>
                <c:pt idx="159">
                  <c:v>34</c:v>
                </c:pt>
                <c:pt idx="160">
                  <c:v>44</c:v>
                </c:pt>
                <c:pt idx="161">
                  <c:v>83</c:v>
                </c:pt>
                <c:pt idx="162">
                  <c:v>93</c:v>
                </c:pt>
                <c:pt idx="163">
                  <c:v>120</c:v>
                </c:pt>
                <c:pt idx="164">
                  <c:v>128</c:v>
                </c:pt>
                <c:pt idx="165">
                  <c:v>113</c:v>
                </c:pt>
                <c:pt idx="166">
                  <c:v>124</c:v>
                </c:pt>
                <c:pt idx="167">
                  <c:v>107</c:v>
                </c:pt>
                <c:pt idx="168">
                  <c:v>120</c:v>
                </c:pt>
                <c:pt idx="169">
                  <c:v>138</c:v>
                </c:pt>
                <c:pt idx="170">
                  <c:v>129</c:v>
                </c:pt>
                <c:pt idx="171">
                  <c:v>105</c:v>
                </c:pt>
                <c:pt idx="172">
                  <c:v>87</c:v>
                </c:pt>
                <c:pt idx="173">
                  <c:v>81</c:v>
                </c:pt>
                <c:pt idx="174">
                  <c:v>76</c:v>
                </c:pt>
                <c:pt idx="175">
                  <c:v>51</c:v>
                </c:pt>
                <c:pt idx="176">
                  <c:v>62</c:v>
                </c:pt>
                <c:pt idx="177">
                  <c:v>51</c:v>
                </c:pt>
                <c:pt idx="178">
                  <c:v>39</c:v>
                </c:pt>
                <c:pt idx="179">
                  <c:v>33</c:v>
                </c:pt>
                <c:pt idx="180">
                  <c:v>44</c:v>
                </c:pt>
                <c:pt idx="181">
                  <c:v>23</c:v>
                </c:pt>
                <c:pt idx="182">
                  <c:v>24</c:v>
                </c:pt>
                <c:pt idx="183">
                  <c:v>27</c:v>
                </c:pt>
                <c:pt idx="184">
                  <c:v>24</c:v>
                </c:pt>
                <c:pt idx="185">
                  <c:v>21</c:v>
                </c:pt>
                <c:pt idx="186">
                  <c:v>14</c:v>
                </c:pt>
                <c:pt idx="187">
                  <c:v>11</c:v>
                </c:pt>
                <c:pt idx="188">
                  <c:v>8</c:v>
                </c:pt>
                <c:pt idx="189">
                  <c:v>4</c:v>
                </c:pt>
                <c:pt idx="190">
                  <c:v>9</c:v>
                </c:pt>
                <c:pt idx="191">
                  <c:v>8</c:v>
                </c:pt>
                <c:pt idx="192">
                  <c:v>7</c:v>
                </c:pt>
                <c:pt idx="193">
                  <c:v>8</c:v>
                </c:pt>
                <c:pt idx="194">
                  <c:v>3</c:v>
                </c:pt>
                <c:pt idx="195">
                  <c:v>5</c:v>
                </c:pt>
                <c:pt idx="196">
                  <c:v>1</c:v>
                </c:pt>
                <c:pt idx="197">
                  <c:v>3</c:v>
                </c:pt>
                <c:pt idx="198">
                  <c:v>1</c:v>
                </c:pt>
                <c:pt idx="199">
                  <c:v>1</c:v>
                </c:pt>
                <c:pt idx="200">
                  <c:v>1</c:v>
                </c:pt>
                <c:pt idx="201">
                  <c:v>4</c:v>
                </c:pt>
                <c:pt idx="202">
                  <c:v>4</c:v>
                </c:pt>
                <c:pt idx="203">
                  <c:v>6</c:v>
                </c:pt>
                <c:pt idx="204">
                  <c:v>12</c:v>
                </c:pt>
                <c:pt idx="205">
                  <c:v>24</c:v>
                </c:pt>
                <c:pt idx="206">
                  <c:v>37</c:v>
                </c:pt>
                <c:pt idx="207">
                  <c:v>53</c:v>
                </c:pt>
                <c:pt idx="208">
                  <c:v>66</c:v>
                </c:pt>
                <c:pt idx="209">
                  <c:v>75</c:v>
                </c:pt>
                <c:pt idx="210">
                  <c:v>79</c:v>
                </c:pt>
                <c:pt idx="211">
                  <c:v>80</c:v>
                </c:pt>
                <c:pt idx="212">
                  <c:v>89</c:v>
                </c:pt>
                <c:pt idx="213">
                  <c:v>120</c:v>
                </c:pt>
                <c:pt idx="214">
                  <c:v>145</c:v>
                </c:pt>
                <c:pt idx="215">
                  <c:v>126</c:v>
                </c:pt>
                <c:pt idx="216">
                  <c:v>132</c:v>
                </c:pt>
                <c:pt idx="217">
                  <c:v>115</c:v>
                </c:pt>
                <c:pt idx="218">
                  <c:v>117</c:v>
                </c:pt>
                <c:pt idx="219">
                  <c:v>112</c:v>
                </c:pt>
                <c:pt idx="220">
                  <c:v>117</c:v>
                </c:pt>
                <c:pt idx="221">
                  <c:v>81</c:v>
                </c:pt>
                <c:pt idx="222">
                  <c:v>107</c:v>
                </c:pt>
                <c:pt idx="223">
                  <c:v>82</c:v>
                </c:pt>
                <c:pt idx="224">
                  <c:v>87</c:v>
                </c:pt>
                <c:pt idx="225">
                  <c:v>80</c:v>
                </c:pt>
                <c:pt idx="226">
                  <c:v>78</c:v>
                </c:pt>
                <c:pt idx="227">
                  <c:v>69</c:v>
                </c:pt>
                <c:pt idx="228">
                  <c:v>60</c:v>
                </c:pt>
                <c:pt idx="229">
                  <c:v>48</c:v>
                </c:pt>
                <c:pt idx="230">
                  <c:v>52</c:v>
                </c:pt>
                <c:pt idx="231">
                  <c:v>39</c:v>
                </c:pt>
                <c:pt idx="232">
                  <c:v>42</c:v>
                </c:pt>
                <c:pt idx="233">
                  <c:v>30</c:v>
                </c:pt>
                <c:pt idx="234">
                  <c:v>24</c:v>
                </c:pt>
                <c:pt idx="235">
                  <c:v>32</c:v>
                </c:pt>
                <c:pt idx="236">
                  <c:v>24</c:v>
                </c:pt>
                <c:pt idx="237">
                  <c:v>31</c:v>
                </c:pt>
                <c:pt idx="238">
                  <c:v>31</c:v>
                </c:pt>
                <c:pt idx="239">
                  <c:v>20</c:v>
                </c:pt>
                <c:pt idx="240">
                  <c:v>19</c:v>
                </c:pt>
                <c:pt idx="241">
                  <c:v>17</c:v>
                </c:pt>
                <c:pt idx="242">
                  <c:v>9</c:v>
                </c:pt>
                <c:pt idx="243">
                  <c:v>12</c:v>
                </c:pt>
                <c:pt idx="244">
                  <c:v>9</c:v>
                </c:pt>
                <c:pt idx="245">
                  <c:v>7</c:v>
                </c:pt>
                <c:pt idx="246">
                  <c:v>8</c:v>
                </c:pt>
                <c:pt idx="247">
                  <c:v>7</c:v>
                </c:pt>
                <c:pt idx="248">
                  <c:v>4</c:v>
                </c:pt>
                <c:pt idx="249">
                  <c:v>7</c:v>
                </c:pt>
                <c:pt idx="250">
                  <c:v>3</c:v>
                </c:pt>
                <c:pt idx="251">
                  <c:v>4</c:v>
                </c:pt>
                <c:pt idx="252">
                  <c:v>1</c:v>
                </c:pt>
                <c:pt idx="253">
                  <c:v>2</c:v>
                </c:pt>
                <c:pt idx="254">
                  <c:v>7</c:v>
                </c:pt>
                <c:pt idx="255">
                  <c:v>8</c:v>
                </c:pt>
                <c:pt idx="256">
                  <c:v>8</c:v>
                </c:pt>
                <c:pt idx="257">
                  <c:v>11</c:v>
                </c:pt>
                <c:pt idx="258">
                  <c:v>27</c:v>
                </c:pt>
                <c:pt idx="259">
                  <c:v>18</c:v>
                </c:pt>
                <c:pt idx="260">
                  <c:v>30</c:v>
                </c:pt>
                <c:pt idx="261">
                  <c:v>39</c:v>
                </c:pt>
                <c:pt idx="262">
                  <c:v>36</c:v>
                </c:pt>
                <c:pt idx="263">
                  <c:v>46</c:v>
                </c:pt>
                <c:pt idx="264">
                  <c:v>58</c:v>
                </c:pt>
                <c:pt idx="265">
                  <c:v>69</c:v>
                </c:pt>
                <c:pt idx="266">
                  <c:v>55</c:v>
                </c:pt>
                <c:pt idx="267">
                  <c:v>98</c:v>
                </c:pt>
                <c:pt idx="268">
                  <c:v>82</c:v>
                </c:pt>
                <c:pt idx="269">
                  <c:v>90</c:v>
                </c:pt>
                <c:pt idx="270">
                  <c:v>85</c:v>
                </c:pt>
                <c:pt idx="271">
                  <c:v>68</c:v>
                </c:pt>
                <c:pt idx="272">
                  <c:v>102</c:v>
                </c:pt>
                <c:pt idx="273">
                  <c:v>88</c:v>
                </c:pt>
                <c:pt idx="274">
                  <c:v>93</c:v>
                </c:pt>
                <c:pt idx="275">
                  <c:v>94</c:v>
                </c:pt>
                <c:pt idx="276">
                  <c:v>87</c:v>
                </c:pt>
                <c:pt idx="277">
                  <c:v>81</c:v>
                </c:pt>
                <c:pt idx="278">
                  <c:v>76</c:v>
                </c:pt>
                <c:pt idx="279">
                  <c:v>87</c:v>
                </c:pt>
                <c:pt idx="280">
                  <c:v>78</c:v>
                </c:pt>
                <c:pt idx="281">
                  <c:v>79</c:v>
                </c:pt>
                <c:pt idx="282">
                  <c:v>67</c:v>
                </c:pt>
                <c:pt idx="283">
                  <c:v>91</c:v>
                </c:pt>
                <c:pt idx="284">
                  <c:v>64</c:v>
                </c:pt>
                <c:pt idx="285">
                  <c:v>71</c:v>
                </c:pt>
                <c:pt idx="286">
                  <c:v>65</c:v>
                </c:pt>
                <c:pt idx="287">
                  <c:v>63</c:v>
                </c:pt>
                <c:pt idx="288">
                  <c:v>72</c:v>
                </c:pt>
                <c:pt idx="289">
                  <c:v>76</c:v>
                </c:pt>
                <c:pt idx="290">
                  <c:v>73</c:v>
                </c:pt>
                <c:pt idx="291">
                  <c:v>72</c:v>
                </c:pt>
                <c:pt idx="292">
                  <c:v>59</c:v>
                </c:pt>
                <c:pt idx="293">
                  <c:v>41</c:v>
                </c:pt>
                <c:pt idx="294">
                  <c:v>59</c:v>
                </c:pt>
                <c:pt idx="295">
                  <c:v>35</c:v>
                </c:pt>
                <c:pt idx="296">
                  <c:v>43</c:v>
                </c:pt>
                <c:pt idx="297">
                  <c:v>41</c:v>
                </c:pt>
                <c:pt idx="298">
                  <c:v>27</c:v>
                </c:pt>
                <c:pt idx="299">
                  <c:v>29</c:v>
                </c:pt>
                <c:pt idx="300">
                  <c:v>17</c:v>
                </c:pt>
                <c:pt idx="301">
                  <c:v>8</c:v>
                </c:pt>
                <c:pt idx="302">
                  <c:v>15</c:v>
                </c:pt>
                <c:pt idx="303">
                  <c:v>4</c:v>
                </c:pt>
                <c:pt idx="304">
                  <c:v>9</c:v>
                </c:pt>
                <c:pt idx="305">
                  <c:v>1</c:v>
                </c:pt>
                <c:pt idx="306">
                  <c:v>1</c:v>
                </c:pt>
                <c:pt idx="307">
                  <c:v>1</c:v>
                </c:pt>
                <c:pt idx="308">
                  <c:v>4</c:v>
                </c:pt>
                <c:pt idx="309">
                  <c:v>3</c:v>
                </c:pt>
                <c:pt idx="310">
                  <c:v>2</c:v>
                </c:pt>
                <c:pt idx="311">
                  <c:v>3</c:v>
                </c:pt>
                <c:pt idx="312">
                  <c:v>4</c:v>
                </c:pt>
                <c:pt idx="313">
                  <c:v>5</c:v>
                </c:pt>
                <c:pt idx="314">
                  <c:v>6</c:v>
                </c:pt>
                <c:pt idx="315">
                  <c:v>6</c:v>
                </c:pt>
                <c:pt idx="316">
                  <c:v>9</c:v>
                </c:pt>
                <c:pt idx="317">
                  <c:v>10</c:v>
                </c:pt>
                <c:pt idx="318">
                  <c:v>20</c:v>
                </c:pt>
                <c:pt idx="319">
                  <c:v>16</c:v>
                </c:pt>
                <c:pt idx="320">
                  <c:v>16</c:v>
                </c:pt>
                <c:pt idx="321">
                  <c:v>16</c:v>
                </c:pt>
                <c:pt idx="322">
                  <c:v>20</c:v>
                </c:pt>
                <c:pt idx="323">
                  <c:v>23</c:v>
                </c:pt>
                <c:pt idx="324">
                  <c:v>30</c:v>
                </c:pt>
                <c:pt idx="325">
                  <c:v>24</c:v>
                </c:pt>
                <c:pt idx="326">
                  <c:v>27</c:v>
                </c:pt>
                <c:pt idx="327">
                  <c:v>34</c:v>
                </c:pt>
                <c:pt idx="328">
                  <c:v>34</c:v>
                </c:pt>
                <c:pt idx="329">
                  <c:v>39</c:v>
                </c:pt>
                <c:pt idx="330">
                  <c:v>41</c:v>
                </c:pt>
                <c:pt idx="331">
                  <c:v>50</c:v>
                </c:pt>
                <c:pt idx="332">
                  <c:v>53</c:v>
                </c:pt>
                <c:pt idx="333">
                  <c:v>49</c:v>
                </c:pt>
                <c:pt idx="334">
                  <c:v>53</c:v>
                </c:pt>
                <c:pt idx="335">
                  <c:v>52</c:v>
                </c:pt>
                <c:pt idx="336">
                  <c:v>51</c:v>
                </c:pt>
                <c:pt idx="337">
                  <c:v>60</c:v>
                </c:pt>
                <c:pt idx="338">
                  <c:v>76</c:v>
                </c:pt>
                <c:pt idx="339">
                  <c:v>79</c:v>
                </c:pt>
                <c:pt idx="340">
                  <c:v>66</c:v>
                </c:pt>
                <c:pt idx="341">
                  <c:v>81</c:v>
                </c:pt>
                <c:pt idx="342">
                  <c:v>87</c:v>
                </c:pt>
                <c:pt idx="343">
                  <c:v>87</c:v>
                </c:pt>
                <c:pt idx="344">
                  <c:v>69</c:v>
                </c:pt>
                <c:pt idx="345">
                  <c:v>80</c:v>
                </c:pt>
                <c:pt idx="346">
                  <c:v>80</c:v>
                </c:pt>
                <c:pt idx="347">
                  <c:v>99</c:v>
                </c:pt>
                <c:pt idx="348">
                  <c:v>92</c:v>
                </c:pt>
                <c:pt idx="349">
                  <c:v>91</c:v>
                </c:pt>
                <c:pt idx="350">
                  <c:v>83</c:v>
                </c:pt>
                <c:pt idx="351">
                  <c:v>101</c:v>
                </c:pt>
                <c:pt idx="352">
                  <c:v>96</c:v>
                </c:pt>
                <c:pt idx="353">
                  <c:v>91</c:v>
                </c:pt>
                <c:pt idx="354">
                  <c:v>70</c:v>
                </c:pt>
                <c:pt idx="355">
                  <c:v>69</c:v>
                </c:pt>
                <c:pt idx="356">
                  <c:v>61</c:v>
                </c:pt>
                <c:pt idx="357">
                  <c:v>62</c:v>
                </c:pt>
                <c:pt idx="358">
                  <c:v>53</c:v>
                </c:pt>
                <c:pt idx="359">
                  <c:v>52</c:v>
                </c:pt>
                <c:pt idx="360">
                  <c:v>39</c:v>
                </c:pt>
                <c:pt idx="361">
                  <c:v>21</c:v>
                </c:pt>
              </c:numCache>
            </c:numRef>
          </c:bubbleSize>
          <c:bubble3D val="0"/>
          <c:extLst>
            <c:ext xmlns:c16="http://schemas.microsoft.com/office/drawing/2014/chart" uri="{C3380CC4-5D6E-409C-BE32-E72D297353CC}">
              <c16:uniqueId val="{00000000-98EA-4441-8824-4FA1DCDE861E}"/>
            </c:ext>
          </c:extLst>
        </c:ser>
        <c:dLbls>
          <c:showLegendKey val="0"/>
          <c:showVal val="0"/>
          <c:showCatName val="0"/>
          <c:showSerName val="0"/>
          <c:showPercent val="0"/>
          <c:showBubbleSize val="0"/>
        </c:dLbls>
        <c:bubbleScale val="50"/>
        <c:showNegBubbles val="0"/>
        <c:axId val="98580096"/>
        <c:axId val="98580672"/>
      </c:bubbleChart>
      <c:valAx>
        <c:axId val="98580096"/>
        <c:scaling>
          <c:orientation val="minMax"/>
          <c:max val="10.9"/>
          <c:min val="1"/>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000" b="1" i="0" baseline="0">
                    <a:effectLst/>
                    <a:latin typeface="Times New Roman" panose="02020603050405020304" pitchFamily="18" charset="0"/>
                    <a:cs typeface="Times New Roman" panose="02020603050405020304" pitchFamily="18" charset="0"/>
                  </a:rPr>
                  <a:t>PUPP matematikos</a:t>
                </a:r>
                <a:r>
                  <a:rPr lang="lt-LT" sz="1000" b="1" i="0" baseline="0">
                    <a:effectLst/>
                    <a:latin typeface="Times New Roman" panose="02020603050405020304" pitchFamily="18" charset="0"/>
                    <a:cs typeface="Times New Roman" panose="02020603050405020304" pitchFamily="18" charset="0"/>
                  </a:rPr>
                  <a:t> įvertinimas</a:t>
                </a:r>
                <a:endParaRPr lang="lt-LT" sz="1000">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crossAx val="98580672"/>
        <c:crossesAt val="0"/>
        <c:crossBetween val="midCat"/>
        <c:majorUnit val="1"/>
      </c:valAx>
      <c:valAx>
        <c:axId val="98580672"/>
        <c:scaling>
          <c:orientation val="minMax"/>
          <c:max val="60"/>
          <c:min val="0"/>
        </c:scaling>
        <c:delete val="0"/>
        <c:axPos val="l"/>
        <c:majorGridlines>
          <c:spPr>
            <a:ln>
              <a:solidFill>
                <a:schemeClr val="bg1">
                  <a:lumMod val="85000"/>
                </a:schemeClr>
              </a:solidFill>
            </a:ln>
          </c:spPr>
        </c:majorGridlines>
        <c:title>
          <c:tx>
            <c:rich>
              <a:bodyPr rot="-5400000" vert="horz"/>
              <a:lstStyle/>
              <a:p>
                <a:pPr>
                  <a:defRPr sz="1000">
                    <a:latin typeface="Times New Roman" panose="02020603050405020304" pitchFamily="18" charset="0"/>
                    <a:cs typeface="Times New Roman" panose="02020603050405020304" pitchFamily="18" charset="0"/>
                  </a:defRPr>
                </a:pPr>
                <a:r>
                  <a:rPr lang="lt-LT" sz="1000" b="1" i="0" baseline="0">
                    <a:effectLst/>
                    <a:latin typeface="Times New Roman" panose="02020603050405020304" pitchFamily="18" charset="0"/>
                    <a:cs typeface="Times New Roman" panose="02020603050405020304" pitchFamily="18" charset="0"/>
                  </a:rPr>
                  <a:t>Taškų suma</a:t>
                </a:r>
                <a:endParaRPr lang="lt-LT" sz="1000">
                  <a:effectLst/>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a:lstStyle/>
          <a:p>
            <a:pPr>
              <a:defRPr b="1">
                <a:latin typeface="Times New Roman" panose="02020603050405020304" pitchFamily="18" charset="0"/>
                <a:cs typeface="Times New Roman" panose="02020603050405020304" pitchFamily="18" charset="0"/>
              </a:defRPr>
            </a:pPr>
            <a:endParaRPr lang="lt-LT"/>
          </a:p>
        </c:txPr>
        <c:crossAx val="98580096"/>
        <c:crosses val="autoZero"/>
        <c:crossBetween val="midCat"/>
        <c:majorUnit val="10"/>
      </c:valAx>
      <c:spPr>
        <a:ln>
          <a:solidFill>
            <a:schemeClr val="tx1">
              <a:lumMod val="50000"/>
              <a:lumOff val="50000"/>
            </a:schemeClr>
          </a:solidFill>
        </a:ln>
      </c:spPr>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100" b="1" i="1">
                <a:latin typeface="Times New Roman" panose="02020603050405020304" pitchFamily="18" charset="0"/>
                <a:cs typeface="Times New Roman" panose="02020603050405020304" pitchFamily="18" charset="0"/>
              </a:rPr>
              <a:t>2018-2019 metų VBE rezultatų palyginimas (36-100)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manualLayout>
          <c:layoutTarget val="inner"/>
          <c:xMode val="edge"/>
          <c:yMode val="edge"/>
          <c:x val="0.12157189187333683"/>
          <c:y val="0.22312731624035015"/>
          <c:w val="0.39578163320025489"/>
          <c:h val="0.72187863696525123"/>
        </c:manualLayout>
      </c:layout>
      <c:radarChart>
        <c:radarStyle val="marker"/>
        <c:varyColors val="0"/>
        <c:ser>
          <c:idx val="0"/>
          <c:order val="0"/>
          <c:tx>
            <c:strRef>
              <c:f>Lapas1!$W$30:$W$31</c:f>
              <c:strCache>
                <c:ptCount val="2"/>
                <c:pt idx="0">
                  <c:v>Šalis            2018 m.</c:v>
                </c:pt>
              </c:strCache>
            </c:strRef>
          </c:tx>
          <c:spPr>
            <a:ln w="38100" cap="rnd">
              <a:solidFill>
                <a:srgbClr val="0070C0"/>
              </a:solidFill>
              <a:prstDash val="dashDot"/>
              <a:round/>
            </a:ln>
            <a:effectLst/>
          </c:spPr>
          <c:marker>
            <c:symbol val="none"/>
          </c:marker>
          <c:cat>
            <c:strRef>
              <c:f>Lapas1!$V$32:$V$40</c:f>
              <c:strCache>
                <c:ptCount val="9"/>
                <c:pt idx="0">
                  <c:v>Lietuvių k. ir lit. (vbe)</c:v>
                </c:pt>
                <c:pt idx="1">
                  <c:v>Anglų kalba</c:v>
                </c:pt>
                <c:pt idx="2">
                  <c:v>Istorija</c:v>
                </c:pt>
                <c:pt idx="3">
                  <c:v>Matematika</c:v>
                </c:pt>
                <c:pt idx="4">
                  <c:v>Informacinės technologijos</c:v>
                </c:pt>
                <c:pt idx="5">
                  <c:v>Fizika</c:v>
                </c:pt>
                <c:pt idx="6">
                  <c:v>Biologija</c:v>
                </c:pt>
                <c:pt idx="7">
                  <c:v>Chemija</c:v>
                </c:pt>
                <c:pt idx="8">
                  <c:v>Geografija</c:v>
                </c:pt>
              </c:strCache>
            </c:strRef>
          </c:cat>
          <c:val>
            <c:numRef>
              <c:f>Lapas1!$W$32:$W$40</c:f>
              <c:numCache>
                <c:formatCode>0%</c:formatCode>
                <c:ptCount val="9"/>
                <c:pt idx="0">
                  <c:v>0.57999999999999996</c:v>
                </c:pt>
                <c:pt idx="1">
                  <c:v>0.86</c:v>
                </c:pt>
                <c:pt idx="2">
                  <c:v>0.54</c:v>
                </c:pt>
                <c:pt idx="3">
                  <c:v>0.37</c:v>
                </c:pt>
                <c:pt idx="4">
                  <c:v>0.61</c:v>
                </c:pt>
                <c:pt idx="5">
                  <c:v>0.53</c:v>
                </c:pt>
                <c:pt idx="6">
                  <c:v>0.73</c:v>
                </c:pt>
                <c:pt idx="7">
                  <c:v>0.79</c:v>
                </c:pt>
                <c:pt idx="8">
                  <c:v>0.46</c:v>
                </c:pt>
              </c:numCache>
            </c:numRef>
          </c:val>
          <c:extLst>
            <c:ext xmlns:c16="http://schemas.microsoft.com/office/drawing/2014/chart" uri="{C3380CC4-5D6E-409C-BE32-E72D297353CC}">
              <c16:uniqueId val="{00000000-BD16-4328-A90D-6B1E430D2A39}"/>
            </c:ext>
          </c:extLst>
        </c:ser>
        <c:ser>
          <c:idx val="1"/>
          <c:order val="1"/>
          <c:tx>
            <c:strRef>
              <c:f>Lapas1!$X$30:$X$31</c:f>
              <c:strCache>
                <c:ptCount val="2"/>
                <c:pt idx="0">
                  <c:v>Kauno m. 2018 m.</c:v>
                </c:pt>
              </c:strCache>
            </c:strRef>
          </c:tx>
          <c:spPr>
            <a:ln w="38100" cap="rnd">
              <a:solidFill>
                <a:srgbClr val="00B050"/>
              </a:solidFill>
              <a:round/>
            </a:ln>
            <a:effectLst/>
          </c:spPr>
          <c:marker>
            <c:symbol val="none"/>
          </c:marker>
          <c:cat>
            <c:strRef>
              <c:f>Lapas1!$V$32:$V$40</c:f>
              <c:strCache>
                <c:ptCount val="9"/>
                <c:pt idx="0">
                  <c:v>Lietuvių k. ir lit. (vbe)</c:v>
                </c:pt>
                <c:pt idx="1">
                  <c:v>Anglų kalba</c:v>
                </c:pt>
                <c:pt idx="2">
                  <c:v>Istorija</c:v>
                </c:pt>
                <c:pt idx="3">
                  <c:v>Matematika</c:v>
                </c:pt>
                <c:pt idx="4">
                  <c:v>Informacinės technologijos</c:v>
                </c:pt>
                <c:pt idx="5">
                  <c:v>Fizika</c:v>
                </c:pt>
                <c:pt idx="6">
                  <c:v>Biologija</c:v>
                </c:pt>
                <c:pt idx="7">
                  <c:v>Chemija</c:v>
                </c:pt>
                <c:pt idx="8">
                  <c:v>Geografija</c:v>
                </c:pt>
              </c:strCache>
            </c:strRef>
          </c:cat>
          <c:val>
            <c:numRef>
              <c:f>Lapas1!$X$32:$X$40</c:f>
              <c:numCache>
                <c:formatCode>0%</c:formatCode>
                <c:ptCount val="9"/>
                <c:pt idx="0">
                  <c:v>0.64</c:v>
                </c:pt>
                <c:pt idx="1">
                  <c:v>0.9</c:v>
                </c:pt>
                <c:pt idx="2">
                  <c:v>0.63</c:v>
                </c:pt>
                <c:pt idx="3">
                  <c:v>0.45</c:v>
                </c:pt>
                <c:pt idx="4">
                  <c:v>0.71</c:v>
                </c:pt>
                <c:pt idx="5">
                  <c:v>0.56999999999999995</c:v>
                </c:pt>
                <c:pt idx="6">
                  <c:v>0.8</c:v>
                </c:pt>
                <c:pt idx="7">
                  <c:v>0.81</c:v>
                </c:pt>
                <c:pt idx="8">
                  <c:v>0.59</c:v>
                </c:pt>
              </c:numCache>
            </c:numRef>
          </c:val>
          <c:extLst>
            <c:ext xmlns:c16="http://schemas.microsoft.com/office/drawing/2014/chart" uri="{C3380CC4-5D6E-409C-BE32-E72D297353CC}">
              <c16:uniqueId val="{00000001-BD16-4328-A90D-6B1E430D2A39}"/>
            </c:ext>
          </c:extLst>
        </c:ser>
        <c:ser>
          <c:idx val="2"/>
          <c:order val="2"/>
          <c:tx>
            <c:strRef>
              <c:f>Lapas1!$Y$30:$Y$31</c:f>
              <c:strCache>
                <c:ptCount val="2"/>
                <c:pt idx="0">
                  <c:v>Šalis      2019 m.</c:v>
                </c:pt>
              </c:strCache>
            </c:strRef>
          </c:tx>
          <c:spPr>
            <a:ln w="38100" cap="rnd">
              <a:solidFill>
                <a:srgbClr val="FFC000"/>
              </a:solidFill>
              <a:prstDash val="solid"/>
              <a:round/>
            </a:ln>
            <a:effectLst/>
          </c:spPr>
          <c:marker>
            <c:symbol val="none"/>
          </c:marker>
          <c:cat>
            <c:strRef>
              <c:f>Lapas1!$V$32:$V$40</c:f>
              <c:strCache>
                <c:ptCount val="9"/>
                <c:pt idx="0">
                  <c:v>Lietuvių k. ir lit. (vbe)</c:v>
                </c:pt>
                <c:pt idx="1">
                  <c:v>Anglų kalba</c:v>
                </c:pt>
                <c:pt idx="2">
                  <c:v>Istorija</c:v>
                </c:pt>
                <c:pt idx="3">
                  <c:v>Matematika</c:v>
                </c:pt>
                <c:pt idx="4">
                  <c:v>Informacinės technologijos</c:v>
                </c:pt>
                <c:pt idx="5">
                  <c:v>Fizika</c:v>
                </c:pt>
                <c:pt idx="6">
                  <c:v>Biologija</c:v>
                </c:pt>
                <c:pt idx="7">
                  <c:v>Chemija</c:v>
                </c:pt>
                <c:pt idx="8">
                  <c:v>Geografija</c:v>
                </c:pt>
              </c:strCache>
            </c:strRef>
          </c:cat>
          <c:val>
            <c:numRef>
              <c:f>Lapas1!$Y$32:$Y$40</c:f>
              <c:numCache>
                <c:formatCode>0%</c:formatCode>
                <c:ptCount val="9"/>
                <c:pt idx="0">
                  <c:v>0.57999999999999996</c:v>
                </c:pt>
                <c:pt idx="1">
                  <c:v>0.82</c:v>
                </c:pt>
                <c:pt idx="2">
                  <c:v>0.63</c:v>
                </c:pt>
                <c:pt idx="3">
                  <c:v>0.37</c:v>
                </c:pt>
                <c:pt idx="4">
                  <c:v>0.6</c:v>
                </c:pt>
                <c:pt idx="5">
                  <c:v>0.61</c:v>
                </c:pt>
                <c:pt idx="6">
                  <c:v>0.64</c:v>
                </c:pt>
                <c:pt idx="7">
                  <c:v>0.73</c:v>
                </c:pt>
                <c:pt idx="8">
                  <c:v>0.54</c:v>
                </c:pt>
              </c:numCache>
            </c:numRef>
          </c:val>
          <c:extLst>
            <c:ext xmlns:c16="http://schemas.microsoft.com/office/drawing/2014/chart" uri="{C3380CC4-5D6E-409C-BE32-E72D297353CC}">
              <c16:uniqueId val="{00000002-BD16-4328-A90D-6B1E430D2A39}"/>
            </c:ext>
          </c:extLst>
        </c:ser>
        <c:ser>
          <c:idx val="3"/>
          <c:order val="3"/>
          <c:tx>
            <c:strRef>
              <c:f>Lapas1!$Z$30:$Z$31</c:f>
              <c:strCache>
                <c:ptCount val="2"/>
                <c:pt idx="0">
                  <c:v>Kauno m. 2019 m.</c:v>
                </c:pt>
              </c:strCache>
            </c:strRef>
          </c:tx>
          <c:spPr>
            <a:ln w="38100" cap="rnd">
              <a:solidFill>
                <a:srgbClr val="FF0000"/>
              </a:solidFill>
              <a:round/>
            </a:ln>
            <a:effectLst/>
          </c:spPr>
          <c:marker>
            <c:symbol val="none"/>
          </c:marker>
          <c:cat>
            <c:strRef>
              <c:f>Lapas1!$V$32:$V$40</c:f>
              <c:strCache>
                <c:ptCount val="9"/>
                <c:pt idx="0">
                  <c:v>Lietuvių k. ir lit. (vbe)</c:v>
                </c:pt>
                <c:pt idx="1">
                  <c:v>Anglų kalba</c:v>
                </c:pt>
                <c:pt idx="2">
                  <c:v>Istorija</c:v>
                </c:pt>
                <c:pt idx="3">
                  <c:v>Matematika</c:v>
                </c:pt>
                <c:pt idx="4">
                  <c:v>Informacinės technologijos</c:v>
                </c:pt>
                <c:pt idx="5">
                  <c:v>Fizika</c:v>
                </c:pt>
                <c:pt idx="6">
                  <c:v>Biologija</c:v>
                </c:pt>
                <c:pt idx="7">
                  <c:v>Chemija</c:v>
                </c:pt>
                <c:pt idx="8">
                  <c:v>Geografija</c:v>
                </c:pt>
              </c:strCache>
            </c:strRef>
          </c:cat>
          <c:val>
            <c:numRef>
              <c:f>Lapas1!$Z$32:$Z$40</c:f>
              <c:numCache>
                <c:formatCode>0%</c:formatCode>
                <c:ptCount val="9"/>
                <c:pt idx="0">
                  <c:v>0.61</c:v>
                </c:pt>
                <c:pt idx="1">
                  <c:v>0.87</c:v>
                </c:pt>
                <c:pt idx="2">
                  <c:v>0.73</c:v>
                </c:pt>
                <c:pt idx="3">
                  <c:v>0.51</c:v>
                </c:pt>
                <c:pt idx="4">
                  <c:v>0.74</c:v>
                </c:pt>
                <c:pt idx="5">
                  <c:v>0.71</c:v>
                </c:pt>
                <c:pt idx="6">
                  <c:v>0.72</c:v>
                </c:pt>
                <c:pt idx="7">
                  <c:v>0.83</c:v>
                </c:pt>
                <c:pt idx="8">
                  <c:v>0.64</c:v>
                </c:pt>
              </c:numCache>
            </c:numRef>
          </c:val>
          <c:extLst>
            <c:ext xmlns:c16="http://schemas.microsoft.com/office/drawing/2014/chart" uri="{C3380CC4-5D6E-409C-BE32-E72D297353CC}">
              <c16:uniqueId val="{00000003-BD16-4328-A90D-6B1E430D2A39}"/>
            </c:ext>
          </c:extLst>
        </c:ser>
        <c:dLbls>
          <c:showLegendKey val="0"/>
          <c:showVal val="0"/>
          <c:showCatName val="0"/>
          <c:showSerName val="0"/>
          <c:showPercent val="0"/>
          <c:showBubbleSize val="0"/>
        </c:dLbls>
        <c:axId val="590102040"/>
        <c:axId val="590103680"/>
      </c:radarChart>
      <c:catAx>
        <c:axId val="59010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590103680"/>
        <c:crosses val="autoZero"/>
        <c:auto val="1"/>
        <c:lblAlgn val="ctr"/>
        <c:lblOffset val="100"/>
        <c:noMultiLvlLbl val="0"/>
      </c:catAx>
      <c:valAx>
        <c:axId val="59010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5901020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png"/></Relationships>
</file>

<file path=ppt/drawings/_rels/drawing3.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0.54408</cdr:x>
      <cdr:y>0.09264</cdr:y>
    </cdr:from>
    <cdr:to>
      <cdr:x>0.96441</cdr:x>
      <cdr:y>0.47891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881811" y="539157"/>
          <a:ext cx="3771432" cy="224800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0.76764</cdr:x>
      <cdr:y>0.29722</cdr:y>
    </cdr:from>
    <cdr:to>
      <cdr:x>0.9729</cdr:x>
      <cdr:y>0.84383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60232" y="1512168"/>
          <a:ext cx="1780896" cy="278094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0.61655</cdr:x>
      <cdr:y>0.6089</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26766" y="3541371"/>
          <a:ext cx="3250704" cy="227464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37C1DA7-0D08-4175-BAFD-532685680F09}" type="datetimeFigureOut">
              <a:rPr lang="lt-LT" smtClean="0"/>
              <a:t>2019-10-24</a:t>
            </a:fld>
            <a:endParaRPr lang="lt-LT"/>
          </a:p>
        </p:txBody>
      </p:sp>
      <p:sp>
        <p:nvSpPr>
          <p:cNvPr id="4" name="Poraštės vietos rezervavimo ženklas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A73DF5-35A9-45CE-96F7-B1E3D3FBCD5D}" type="slidenum">
              <a:rPr lang="lt-LT" smtClean="0"/>
              <a:t>‹#›</a:t>
            </a:fld>
            <a:endParaRPr lang="lt-LT"/>
          </a:p>
        </p:txBody>
      </p:sp>
    </p:spTree>
    <p:extLst>
      <p:ext uri="{BB962C8B-B14F-4D97-AF65-F5344CB8AC3E}">
        <p14:creationId xmlns:p14="http://schemas.microsoft.com/office/powerpoint/2010/main" val="343088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ba-RU"/>
          </a:p>
        </p:txBody>
      </p:sp>
      <p:sp>
        <p:nvSpPr>
          <p:cNvPr id="3" name="Datos vietos rezervavimo ženklas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13AFE348-EAE6-4388-B002-F7F718B34DDB}" type="datetimeFigureOut">
              <a:rPr lang="ba-RU"/>
              <a:pPr>
                <a:defRPr/>
              </a:pPr>
              <a:t>24.10.19</a:t>
            </a:fld>
            <a:endParaRPr lang="ba-RU"/>
          </a:p>
        </p:txBody>
      </p:sp>
      <p:sp>
        <p:nvSpPr>
          <p:cNvPr id="4" name="Skaidrės vaizdo vietos rezervavimo ženkla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ba-RU" noProof="0"/>
          </a:p>
        </p:txBody>
      </p:sp>
      <p:sp>
        <p:nvSpPr>
          <p:cNvPr id="5" name="Pastabų vietos rezervavimo ženkla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lt-LT" noProof="0" smtClean="0"/>
              <a:t>Spustelėję redag. ruoš. teksto stilių</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endParaRPr lang="ba-RU" noProof="0"/>
          </a:p>
        </p:txBody>
      </p:sp>
      <p:sp>
        <p:nvSpPr>
          <p:cNvPr id="6" name="Poraštės vietos rezervavimo ženklas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ba-RU"/>
          </a:p>
        </p:txBody>
      </p:sp>
      <p:sp>
        <p:nvSpPr>
          <p:cNvPr id="7" name="Skaidrės numerio vietos rezervavimo ženklas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C8E234-04D0-418B-B508-72E4E169BABD}" type="slidenum">
              <a:rPr lang="ba-RU" altLang="lt-LT"/>
              <a:pPr>
                <a:defRPr/>
              </a:pPr>
              <a:t>‹#›</a:t>
            </a:fld>
            <a:endParaRPr lang="ba-RU" altLang="lt-LT"/>
          </a:p>
        </p:txBody>
      </p:sp>
    </p:spTree>
    <p:extLst>
      <p:ext uri="{BB962C8B-B14F-4D97-AF65-F5344CB8AC3E}">
        <p14:creationId xmlns:p14="http://schemas.microsoft.com/office/powerpoint/2010/main" val="4128422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pPr>
                <a:defRPr/>
              </a:pPr>
              <a:t>6</a:t>
            </a:fld>
            <a:endParaRPr lang="ba-RU" altLang="lt-LT"/>
          </a:p>
        </p:txBody>
      </p:sp>
    </p:spTree>
    <p:extLst>
      <p:ext uri="{BB962C8B-B14F-4D97-AF65-F5344CB8AC3E}">
        <p14:creationId xmlns:p14="http://schemas.microsoft.com/office/powerpoint/2010/main" val="317812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pPr>
                <a:defRPr/>
              </a:pPr>
              <a:t>11</a:t>
            </a:fld>
            <a:endParaRPr lang="ba-RU" altLang="lt-LT"/>
          </a:p>
        </p:txBody>
      </p:sp>
    </p:spTree>
    <p:extLst>
      <p:ext uri="{BB962C8B-B14F-4D97-AF65-F5344CB8AC3E}">
        <p14:creationId xmlns:p14="http://schemas.microsoft.com/office/powerpoint/2010/main" val="5124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917575" y="744538"/>
            <a:ext cx="4962525" cy="3722687"/>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solidFill>
                  <a:prstClr val="black"/>
                </a:solidFill>
              </a:rPr>
              <a:pPr>
                <a:defRPr/>
              </a:pPr>
              <a:t>14</a:t>
            </a:fld>
            <a:endParaRPr lang="ba-RU" altLang="lt-LT">
              <a:solidFill>
                <a:prstClr val="black"/>
              </a:solidFill>
            </a:endParaRPr>
          </a:p>
        </p:txBody>
      </p:sp>
    </p:spTree>
    <p:extLst>
      <p:ext uri="{BB962C8B-B14F-4D97-AF65-F5344CB8AC3E}">
        <p14:creationId xmlns:p14="http://schemas.microsoft.com/office/powerpoint/2010/main" val="398779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pPr>
                <a:defRPr/>
              </a:pPr>
              <a:t>20</a:t>
            </a:fld>
            <a:endParaRPr lang="ba-RU" altLang="lt-LT"/>
          </a:p>
        </p:txBody>
      </p:sp>
    </p:spTree>
    <p:extLst>
      <p:ext uri="{BB962C8B-B14F-4D97-AF65-F5344CB8AC3E}">
        <p14:creationId xmlns:p14="http://schemas.microsoft.com/office/powerpoint/2010/main" val="123107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917575" y="744538"/>
            <a:ext cx="4962525" cy="3722687"/>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solidFill>
                  <a:prstClr val="black"/>
                </a:solidFill>
              </a:rPr>
              <a:pPr>
                <a:defRPr/>
              </a:pPr>
              <a:t>21</a:t>
            </a:fld>
            <a:endParaRPr lang="ba-RU" altLang="lt-LT">
              <a:solidFill>
                <a:prstClr val="black"/>
              </a:solidFill>
            </a:endParaRPr>
          </a:p>
        </p:txBody>
      </p:sp>
    </p:spTree>
    <p:extLst>
      <p:ext uri="{BB962C8B-B14F-4D97-AF65-F5344CB8AC3E}">
        <p14:creationId xmlns:p14="http://schemas.microsoft.com/office/powerpoint/2010/main" val="398779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pPr>
                <a:defRPr/>
              </a:pPr>
              <a:t>32</a:t>
            </a:fld>
            <a:endParaRPr lang="ba-RU" altLang="lt-LT"/>
          </a:p>
        </p:txBody>
      </p:sp>
    </p:spTree>
    <p:extLst>
      <p:ext uri="{BB962C8B-B14F-4D97-AF65-F5344CB8AC3E}">
        <p14:creationId xmlns:p14="http://schemas.microsoft.com/office/powerpoint/2010/main" val="130807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917575" y="744538"/>
            <a:ext cx="4962525" cy="3722687"/>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pPr>
              <a:defRPr/>
            </a:pPr>
            <a:fld id="{F1C8E234-04D0-418B-B508-72E4E169BABD}" type="slidenum">
              <a:rPr lang="ba-RU" altLang="lt-LT" smtClean="0">
                <a:solidFill>
                  <a:prstClr val="black"/>
                </a:solidFill>
              </a:rPr>
              <a:pPr>
                <a:defRPr/>
              </a:pPr>
              <a:t>35</a:t>
            </a:fld>
            <a:endParaRPr lang="ba-RU" altLang="lt-LT">
              <a:solidFill>
                <a:prstClr val="black"/>
              </a:solidFill>
            </a:endParaRPr>
          </a:p>
        </p:txBody>
      </p:sp>
    </p:spTree>
    <p:extLst>
      <p:ext uri="{BB962C8B-B14F-4D97-AF65-F5344CB8AC3E}">
        <p14:creationId xmlns:p14="http://schemas.microsoft.com/office/powerpoint/2010/main" val="275086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5626459C-0FE0-40E8-8D97-209BF3F96FD5}" type="datetimeFigureOut">
              <a:rPr lang="en-US"/>
              <a:pPr>
                <a:defRPr/>
              </a:pPr>
              <a:t>10/24/2019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29DCEB0-27D3-49FB-A635-C454A616814C}" type="slidenum">
              <a:rPr lang="en-US" altLang="lt-LT"/>
              <a:pPr>
                <a:defRPr/>
              </a:pPr>
              <a:t>‹#›</a:t>
            </a:fld>
            <a:endParaRPr lang="en-US" altLang="lt-LT"/>
          </a:p>
        </p:txBody>
      </p:sp>
    </p:spTree>
    <p:extLst>
      <p:ext uri="{BB962C8B-B14F-4D97-AF65-F5344CB8AC3E}">
        <p14:creationId xmlns:p14="http://schemas.microsoft.com/office/powerpoint/2010/main" val="337557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6DD1B413-AB87-4827-A747-829091F316F6}" type="datetimeFigureOut">
              <a:rPr lang="en-US"/>
              <a:pPr>
                <a:defRPr/>
              </a:pPr>
              <a:t>10/24/2019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D3056E5-B39D-4D78-A282-45D842284239}" type="slidenum">
              <a:rPr lang="en-US" altLang="lt-LT"/>
              <a:pPr>
                <a:defRPr/>
              </a:pPr>
              <a:t>‹#›</a:t>
            </a:fld>
            <a:endParaRPr lang="en-US" altLang="lt-LT"/>
          </a:p>
        </p:txBody>
      </p:sp>
    </p:spTree>
    <p:extLst>
      <p:ext uri="{BB962C8B-B14F-4D97-AF65-F5344CB8AC3E}">
        <p14:creationId xmlns:p14="http://schemas.microsoft.com/office/powerpoint/2010/main" val="243385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73D37887-EE18-414D-AF20-61197087CDAB}" type="datetimeFigureOut">
              <a:rPr lang="en-US"/>
              <a:pPr>
                <a:defRPr/>
              </a:pPr>
              <a:t>10/24/2019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C2F3576-F1F4-4C06-B674-D783ECCF55DF}" type="slidenum">
              <a:rPr lang="en-US" altLang="lt-LT"/>
              <a:pPr>
                <a:defRPr/>
              </a:pPr>
              <a:t>‹#›</a:t>
            </a:fld>
            <a:endParaRPr lang="en-US" altLang="lt-LT"/>
          </a:p>
        </p:txBody>
      </p:sp>
    </p:spTree>
    <p:extLst>
      <p:ext uri="{BB962C8B-B14F-4D97-AF65-F5344CB8AC3E}">
        <p14:creationId xmlns:p14="http://schemas.microsoft.com/office/powerpoint/2010/main" val="618395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pPr>
                <a:defRPr/>
              </a:pPr>
              <a:t>10/24/2019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pPr>
                <a:defRPr/>
              </a:pPr>
              <a:t>‹#›</a:t>
            </a:fld>
            <a:endParaRPr lang="en-US" alt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pPr>
                <a:defRPr/>
              </a:pPr>
              <a:t>10/24/2019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pPr>
                <a:defRPr/>
              </a:pPr>
              <a:t>‹#›</a:t>
            </a:fld>
            <a:endParaRPr lang="en-US" alt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pPr>
                <a:defRPr/>
              </a:pPr>
              <a:t>10/24/2019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pPr>
                <a:defRPr/>
              </a:pPr>
              <a:t>‹#›</a:t>
            </a:fld>
            <a:endParaRPr lang="en-US" alt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pPr>
                <a:defRPr/>
              </a:pPr>
              <a:t>10/24/2019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pPr>
                <a:defRPr/>
              </a:pPr>
              <a:t>‹#›</a:t>
            </a:fld>
            <a:endParaRPr lang="en-US" alt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pPr>
                <a:defRPr/>
              </a:pPr>
              <a:t>10/24/2019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pPr>
                <a:defRPr/>
              </a:pPr>
              <a:t>‹#›</a:t>
            </a:fld>
            <a:endParaRPr lang="en-US" alt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pPr>
                <a:defRPr/>
              </a:pPr>
              <a:t>10/24/2019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pPr>
                <a:defRPr/>
              </a:pPr>
              <a:t>‹#›</a:t>
            </a:fld>
            <a:endParaRPr lang="en-US" alt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pPr>
                <a:defRPr/>
              </a:pPr>
              <a:t>10/24/2019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pPr>
                <a:defRPr/>
              </a:pPr>
              <a:t>‹#›</a:t>
            </a:fld>
            <a:endParaRPr lang="en-US" alt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pPr>
                <a:defRPr/>
              </a:pPr>
              <a:t>10/24/2019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pPr>
                <a:defRPr/>
              </a:pPr>
              <a:t>‹#›</a:t>
            </a:fld>
            <a:endParaRPr lang="en-US" alt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4A135CEE-2665-423D-BF76-4CEAFCA98471}" type="datetimeFigureOut">
              <a:rPr lang="en-US"/>
              <a:pPr>
                <a:defRPr/>
              </a:pPr>
              <a:t>10/24/2019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25032E7-9CC3-4556-A3E6-B072B8132176}" type="slidenum">
              <a:rPr lang="en-US" altLang="lt-LT"/>
              <a:pPr>
                <a:defRPr/>
              </a:pPr>
              <a:t>‹#›</a:t>
            </a:fld>
            <a:endParaRPr lang="en-US" altLang="lt-LT"/>
          </a:p>
        </p:txBody>
      </p:sp>
    </p:spTree>
    <p:extLst>
      <p:ext uri="{BB962C8B-B14F-4D97-AF65-F5344CB8AC3E}">
        <p14:creationId xmlns:p14="http://schemas.microsoft.com/office/powerpoint/2010/main" val="669549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pPr>
                <a:defRPr/>
              </a:pPr>
              <a:t>10/24/2019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pPr>
                <a:defRPr/>
              </a:pPr>
              <a:t>‹#›</a:t>
            </a:fld>
            <a:endParaRPr lang="en-US" alt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pPr>
                <a:defRPr/>
              </a:pPr>
              <a:t>10/24/2019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pPr>
                <a:defRPr/>
              </a:pPr>
              <a:t>‹#›</a:t>
            </a:fld>
            <a:endParaRPr lang="en-US" alt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pPr>
                <a:defRPr/>
              </a:pPr>
              <a:t>10/24/2019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pPr>
                <a:defRPr/>
              </a:pPr>
              <a:t>‹#›</a:t>
            </a:fld>
            <a:endParaRPr lang="en-US" alt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342594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03566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350406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312992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120390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157034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52359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5DC666F9-2097-4DD3-9F46-3FAC3037B6AB}" type="datetimeFigureOut">
              <a:rPr lang="en-US"/>
              <a:pPr>
                <a:defRPr/>
              </a:pPr>
              <a:t>10/24/2019</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1DE0A45-A6FB-43C0-88C2-179798A399DB}" type="slidenum">
              <a:rPr lang="en-US" altLang="lt-LT"/>
              <a:pPr>
                <a:defRPr/>
              </a:pPr>
              <a:t>‹#›</a:t>
            </a:fld>
            <a:endParaRPr lang="en-US" altLang="lt-LT"/>
          </a:p>
        </p:txBody>
      </p:sp>
    </p:spTree>
    <p:extLst>
      <p:ext uri="{BB962C8B-B14F-4D97-AF65-F5344CB8AC3E}">
        <p14:creationId xmlns:p14="http://schemas.microsoft.com/office/powerpoint/2010/main" val="396794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79629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186995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4009715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020584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113731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337647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600429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34894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509051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411878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8DD61CED-BCD2-45AE-A8EB-8082F9F976FA}" type="datetimeFigureOut">
              <a:rPr lang="en-US"/>
              <a:pPr>
                <a:defRPr/>
              </a:pPr>
              <a:t>10/24/2019</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E234172-C3DA-4C48-97C2-693F4E3D41B1}" type="slidenum">
              <a:rPr lang="en-US" altLang="lt-LT"/>
              <a:pPr>
                <a:defRPr/>
              </a:pPr>
              <a:t>‹#›</a:t>
            </a:fld>
            <a:endParaRPr lang="en-US" altLang="lt-LT"/>
          </a:p>
        </p:txBody>
      </p:sp>
    </p:spTree>
    <p:extLst>
      <p:ext uri="{BB962C8B-B14F-4D97-AF65-F5344CB8AC3E}">
        <p14:creationId xmlns:p14="http://schemas.microsoft.com/office/powerpoint/2010/main" val="3732189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930054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777987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75825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426177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792469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26459C-0FE0-40E8-8D97-209BF3F96FD5}"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9DCEB0-27D3-49FB-A635-C454A616814C}"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233188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35CEE-2665-423D-BF76-4CEAFCA98471}"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5032E7-9CC3-4556-A3E6-B072B8132176}"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062203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C666F9-2097-4DD3-9F46-3FAC3037B6A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DE0A45-A6FB-43C0-88C2-179798A399DB}"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8537626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D61CED-BCD2-45AE-A8EB-8082F9F976FA}"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234172-C3DA-4C48-97C2-693F4E3D41B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692914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CA0BB3-4EAF-436A-8D86-178EAFAF600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EF3D47E-AD97-430B-8FB7-00E927B053C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5552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79CA0BB3-4EAF-436A-8D86-178EAFAF600B}" type="datetimeFigureOut">
              <a:rPr lang="en-US"/>
              <a:pPr>
                <a:defRPr/>
              </a:pPr>
              <a:t>10/24/2019</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EF3D47E-AD97-430B-8FB7-00E927B053C9}" type="slidenum">
              <a:rPr lang="en-US" altLang="lt-LT"/>
              <a:pPr>
                <a:defRPr/>
              </a:pPr>
              <a:t>‹#›</a:t>
            </a:fld>
            <a:endParaRPr lang="en-US" altLang="lt-LT"/>
          </a:p>
        </p:txBody>
      </p:sp>
    </p:spTree>
    <p:extLst>
      <p:ext uri="{BB962C8B-B14F-4D97-AF65-F5344CB8AC3E}">
        <p14:creationId xmlns:p14="http://schemas.microsoft.com/office/powerpoint/2010/main" val="1746596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99C39A-FE8A-41B2-BF4F-020D8BD1512F}"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AE9620-47BD-4797-8EE4-3C408EAA8B41}"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439514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8A1740-C614-4C92-89A7-EF5E15AEC67A}"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D602D0-E016-4AA1-BBC1-93C1117714CE}"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1607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754A4-E828-4A15-9A72-BE5D91833668}"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8B3031-7894-4B4E-8E90-E8061EE68420}"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949353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B02BA-B88D-4E30-8028-F4B7E7068710}"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6E741E-B1A4-484C-91D7-B9CF51915DAA}"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660992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1B413-AB87-4827-A747-829091F316F6}"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3056E5-B39D-4D78-A282-45D842284239}"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334892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87-EE18-414D-AF20-61197087CDAB}" type="datetimeFigureOut">
              <a:rPr lang="en-US" smtClean="0">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2F3576-F1F4-4C06-B674-D783ECCF55DF}" type="slidenum">
              <a:rPr lang="en-US" altLang="lt-LT" smtClean="0">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3580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6C99C39A-FE8A-41B2-BF4F-020D8BD1512F}" type="datetimeFigureOut">
              <a:rPr lang="en-US"/>
              <a:pPr>
                <a:defRPr/>
              </a:pPr>
              <a:t>10/24/2019</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03AE9620-47BD-4797-8EE4-3C408EAA8B41}" type="slidenum">
              <a:rPr lang="en-US" altLang="lt-LT"/>
              <a:pPr>
                <a:defRPr/>
              </a:pPr>
              <a:t>‹#›</a:t>
            </a:fld>
            <a:endParaRPr lang="en-US" altLang="lt-LT"/>
          </a:p>
        </p:txBody>
      </p:sp>
    </p:spTree>
    <p:extLst>
      <p:ext uri="{BB962C8B-B14F-4D97-AF65-F5344CB8AC3E}">
        <p14:creationId xmlns:p14="http://schemas.microsoft.com/office/powerpoint/2010/main" val="62763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F98A1740-C614-4C92-89A7-EF5E15AEC67A}" type="datetimeFigureOut">
              <a:rPr lang="en-US"/>
              <a:pPr>
                <a:defRPr/>
              </a:pPr>
              <a:t>10/24/2019</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92D602D0-E016-4AA1-BBC1-93C1117714CE}" type="slidenum">
              <a:rPr lang="en-US" altLang="lt-LT"/>
              <a:pPr>
                <a:defRPr/>
              </a:pPr>
              <a:t>‹#›</a:t>
            </a:fld>
            <a:endParaRPr lang="en-US" altLang="lt-LT"/>
          </a:p>
        </p:txBody>
      </p:sp>
    </p:spTree>
    <p:extLst>
      <p:ext uri="{BB962C8B-B14F-4D97-AF65-F5344CB8AC3E}">
        <p14:creationId xmlns:p14="http://schemas.microsoft.com/office/powerpoint/2010/main" val="165652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D60754A4-E828-4A15-9A72-BE5D91833668}" type="datetimeFigureOut">
              <a:rPr lang="en-US"/>
              <a:pPr>
                <a:defRPr/>
              </a:pPr>
              <a:t>10/24/2019</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A58B3031-7894-4B4E-8E90-E8061EE68420}" type="slidenum">
              <a:rPr lang="en-US" altLang="lt-LT"/>
              <a:pPr>
                <a:defRPr/>
              </a:pPr>
              <a:t>‹#›</a:t>
            </a:fld>
            <a:endParaRPr lang="en-US" altLang="lt-LT"/>
          </a:p>
        </p:txBody>
      </p:sp>
    </p:spTree>
    <p:extLst>
      <p:ext uri="{BB962C8B-B14F-4D97-AF65-F5344CB8AC3E}">
        <p14:creationId xmlns:p14="http://schemas.microsoft.com/office/powerpoint/2010/main" val="234856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289B02BA-B88D-4E30-8028-F4B7E7068710}" type="datetimeFigureOut">
              <a:rPr lang="en-US"/>
              <a:pPr>
                <a:defRPr/>
              </a:pPr>
              <a:t>10/24/2019</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EC6E741E-B1A4-484C-91D7-B9CF51915DAA}" type="slidenum">
              <a:rPr lang="en-US" altLang="lt-LT"/>
              <a:pPr>
                <a:defRPr/>
              </a:pPr>
              <a:t>‹#›</a:t>
            </a:fld>
            <a:endParaRPr lang="en-US" altLang="lt-LT"/>
          </a:p>
        </p:txBody>
      </p:sp>
    </p:spTree>
    <p:extLst>
      <p:ext uri="{BB962C8B-B14F-4D97-AF65-F5344CB8AC3E}">
        <p14:creationId xmlns:p14="http://schemas.microsoft.com/office/powerpoint/2010/main" val="403412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4A7AD2F4-D58F-4D80-BDAF-7D8ABF7FE30A}" type="datetimeFigureOut">
              <a:rPr lang="en-US"/>
              <a:pPr>
                <a:defRPr/>
              </a:pPr>
              <a:t>10/24/2019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B440B16-71B8-41A0-AF5F-4181C5CAA9C2}" type="slidenum">
              <a:rPr lang="en-US" altLang="lt-LT"/>
              <a:pPr>
                <a:defRPr/>
              </a:pPr>
              <a:t>‹#›</a:t>
            </a:fld>
            <a:endParaRPr lang="en-US" altLang="lt-LT"/>
          </a:p>
        </p:txBody>
      </p:sp>
    </p:spTree>
  </p:cSld>
  <p:clrMap bg1="lt1" tx1="dk1" bg2="lt2" tx2="dk2" accent1="accent1" accent2="accent2" accent3="accent3" accent4="accent4" accent5="accent5" accent6="accent6" hlink="hlink" folHlink="folHlink"/>
  <p:sldLayoutIdLst>
    <p:sldLayoutId id="2147485912" r:id="rId1"/>
    <p:sldLayoutId id="2147485913" r:id="rId2"/>
    <p:sldLayoutId id="2147485914" r:id="rId3"/>
    <p:sldLayoutId id="2147485915" r:id="rId4"/>
    <p:sldLayoutId id="2147485916" r:id="rId5"/>
    <p:sldLayoutId id="2147485917" r:id="rId6"/>
    <p:sldLayoutId id="2147485918" r:id="rId7"/>
    <p:sldLayoutId id="2147485919" r:id="rId8"/>
    <p:sldLayoutId id="2147485920" r:id="rId9"/>
    <p:sldLayoutId id="2147485921" r:id="rId10"/>
    <p:sldLayoutId id="21474859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smtClean="0"/>
              <a:pPr>
                <a:defRPr/>
              </a:pPr>
              <a:t>10/24/2019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smtClean="0"/>
              <a:pPr>
                <a:defRPr/>
              </a:pPr>
              <a:t>‹#›</a:t>
            </a:fld>
            <a:endParaRPr lang="en-US" altLang="lt-LT"/>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8" r:id="rId3"/>
    <p:sldLayoutId id="2147485939" r:id="rId4"/>
    <p:sldLayoutId id="2147485940" r:id="rId5"/>
    <p:sldLayoutId id="2147485941" r:id="rId6"/>
    <p:sldLayoutId id="2147485942" r:id="rId7"/>
    <p:sldLayoutId id="2147485943" r:id="rId8"/>
    <p:sldLayoutId id="2147485944" r:id="rId9"/>
    <p:sldLayoutId id="2147485945" r:id="rId10"/>
    <p:sldLayoutId id="214748594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323582766"/>
      </p:ext>
    </p:extLst>
  </p:cSld>
  <p:clrMap bg1="lt1" tx1="dk1" bg2="lt2" tx2="dk2" accent1="accent1" accent2="accent2" accent3="accent3" accent4="accent4" accent5="accent5" accent6="accent6" hlink="hlink" folHlink="folHlink"/>
  <p:sldLayoutIdLst>
    <p:sldLayoutId id="2147485948" r:id="rId1"/>
    <p:sldLayoutId id="2147485949" r:id="rId2"/>
    <p:sldLayoutId id="2147485950" r:id="rId3"/>
    <p:sldLayoutId id="2147485951" r:id="rId4"/>
    <p:sldLayoutId id="2147485952" r:id="rId5"/>
    <p:sldLayoutId id="2147485953" r:id="rId6"/>
    <p:sldLayoutId id="2147485954" r:id="rId7"/>
    <p:sldLayoutId id="2147485955" r:id="rId8"/>
    <p:sldLayoutId id="2147485956" r:id="rId9"/>
    <p:sldLayoutId id="2147485957" r:id="rId10"/>
    <p:sldLayoutId id="214748595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2799308642"/>
      </p:ext>
    </p:extLst>
  </p:cSld>
  <p:clrMap bg1="lt1" tx1="dk1" bg2="lt2" tx2="dk2" accent1="accent1" accent2="accent2" accent3="accent3" accent4="accent4" accent5="accent5" accent6="accent6" hlink="hlink" folHlink="folHlink"/>
  <p:sldLayoutIdLst>
    <p:sldLayoutId id="2147485960" r:id="rId1"/>
    <p:sldLayoutId id="2147485961" r:id="rId2"/>
    <p:sldLayoutId id="2147485962" r:id="rId3"/>
    <p:sldLayoutId id="2147485963" r:id="rId4"/>
    <p:sldLayoutId id="2147485964" r:id="rId5"/>
    <p:sldLayoutId id="2147485965" r:id="rId6"/>
    <p:sldLayoutId id="2147485966" r:id="rId7"/>
    <p:sldLayoutId id="2147485967" r:id="rId8"/>
    <p:sldLayoutId id="2147485968" r:id="rId9"/>
    <p:sldLayoutId id="2147485969" r:id="rId10"/>
    <p:sldLayoutId id="21474859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7AD2F4-D58F-4D80-BDAF-7D8ABF7FE30A}"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B440B16-71B8-41A0-AF5F-4181C5CAA9C2}" type="slidenum">
              <a:rPr lang="en-US" altLang="lt-LT">
                <a:solidFill>
                  <a:prstClr val="black">
                    <a:tint val="75000"/>
                  </a:prstClr>
                </a:solidFill>
              </a:rPr>
              <a:pPr>
                <a:defRPr/>
              </a:pPr>
              <a:t>‹#›</a:t>
            </a:fld>
            <a:endParaRPr lang="en-US" altLang="lt-LT">
              <a:solidFill>
                <a:prstClr val="black">
                  <a:tint val="75000"/>
                </a:prstClr>
              </a:solidFill>
            </a:endParaRPr>
          </a:p>
        </p:txBody>
      </p:sp>
    </p:spTree>
    <p:extLst>
      <p:ext uri="{BB962C8B-B14F-4D97-AF65-F5344CB8AC3E}">
        <p14:creationId xmlns:p14="http://schemas.microsoft.com/office/powerpoint/2010/main" val="1506225971"/>
      </p:ext>
    </p:extLst>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themeOverride" Target="../theme/themeOverride13.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5.xml"/><Relationship Id="rId6" Type="http://schemas.openxmlformats.org/officeDocument/2006/relationships/image" Target="../media/image6.png"/><Relationship Id="rId5" Type="http://schemas.openxmlformats.org/officeDocument/2006/relationships/chart" Target="../charts/chart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1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18.xml"/><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5.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8.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30.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3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3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34.xml"/><Relationship Id="rId4" Type="http://schemas.openxmlformats.org/officeDocument/2006/relationships/chart" Target="../charts/char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36.xml"/><Relationship Id="rId4" Type="http://schemas.openxmlformats.org/officeDocument/2006/relationships/chart" Target="../charts/char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38.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39.xml"/><Relationship Id="rId5" Type="http://schemas.openxmlformats.org/officeDocument/2006/relationships/chart" Target="../charts/chart18.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41.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43.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hemeOverride" Target="../theme/themeOverride44.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8.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001008" y="2996952"/>
            <a:ext cx="6156176" cy="1152128"/>
          </a:xfrm>
        </p:spPr>
        <p:txBody>
          <a:bodyPr/>
          <a:lstStyle/>
          <a:p>
            <a:r>
              <a:rPr lang="lt-LT" sz="2800" b="1" dirty="0" smtClean="0">
                <a:solidFill>
                  <a:schemeClr val="accent2">
                    <a:lumMod val="75000"/>
                  </a:schemeClr>
                </a:solidFill>
                <a:latin typeface="Times New Roman" panose="02020603050405020304" pitchFamily="18" charset="0"/>
                <a:ea typeface="+mn-ea"/>
                <a:cs typeface="Times New Roman" panose="02020603050405020304" pitchFamily="18" charset="0"/>
              </a:rPr>
              <a:t>VALSTYBINIŲ BRANDOS EGZAMINŲ (VBE) IR PAGRINDINIO UGDYMO PASIEKIMŲ PATIKROS (PUPP)</a:t>
            </a:r>
            <a:br>
              <a:rPr lang="lt-LT" sz="2800" b="1" dirty="0" smtClean="0">
                <a:solidFill>
                  <a:schemeClr val="accent2">
                    <a:lumMod val="75000"/>
                  </a:schemeClr>
                </a:solidFill>
                <a:latin typeface="Times New Roman" panose="02020603050405020304" pitchFamily="18" charset="0"/>
                <a:ea typeface="+mn-ea"/>
                <a:cs typeface="Times New Roman" panose="02020603050405020304" pitchFamily="18" charset="0"/>
              </a:rPr>
            </a:br>
            <a:r>
              <a:rPr lang="lt-LT" sz="2800" b="1" dirty="0" smtClean="0">
                <a:solidFill>
                  <a:schemeClr val="accent2">
                    <a:lumMod val="75000"/>
                  </a:schemeClr>
                </a:solidFill>
                <a:latin typeface="Times New Roman" panose="02020603050405020304" pitchFamily="18" charset="0"/>
                <a:ea typeface="+mn-ea"/>
                <a:cs typeface="Times New Roman" panose="02020603050405020304" pitchFamily="18" charset="0"/>
              </a:rPr>
              <a:t>ANALIZĖ 2019 M.</a:t>
            </a:r>
            <a:br>
              <a:rPr lang="lt-LT" sz="2800" b="1" dirty="0" smtClean="0">
                <a:solidFill>
                  <a:schemeClr val="accent2">
                    <a:lumMod val="75000"/>
                  </a:schemeClr>
                </a:solidFill>
                <a:latin typeface="Times New Roman" panose="02020603050405020304" pitchFamily="18" charset="0"/>
                <a:ea typeface="+mn-ea"/>
                <a:cs typeface="Times New Roman" panose="02020603050405020304" pitchFamily="18" charset="0"/>
              </a:rPr>
            </a:br>
            <a:r>
              <a:rPr lang="lt-LT" sz="3200" b="1" dirty="0">
                <a:solidFill>
                  <a:schemeClr val="accent2">
                    <a:lumMod val="75000"/>
                  </a:schemeClr>
                </a:solidFill>
                <a:latin typeface="+mn-lt"/>
                <a:ea typeface="+mn-ea"/>
                <a:cs typeface="+mn-cs"/>
              </a:rPr>
              <a:t/>
            </a:r>
            <a:br>
              <a:rPr lang="lt-LT" sz="3200" b="1" dirty="0">
                <a:solidFill>
                  <a:schemeClr val="accent2">
                    <a:lumMod val="75000"/>
                  </a:schemeClr>
                </a:solidFill>
                <a:latin typeface="+mn-lt"/>
                <a:ea typeface="+mn-ea"/>
                <a:cs typeface="+mn-cs"/>
              </a:rPr>
            </a:br>
            <a:r>
              <a:rPr lang="lt-LT" sz="1800" b="1" dirty="0">
                <a:solidFill>
                  <a:srgbClr val="953735"/>
                </a:solidFill>
                <a:latin typeface="Times New Roman" pitchFamily="18" charset="0"/>
                <a:cs typeface="Times New Roman" pitchFamily="18" charset="0"/>
              </a:rPr>
              <a:t/>
            </a:r>
            <a:br>
              <a:rPr lang="lt-LT" sz="1800" b="1" dirty="0">
                <a:solidFill>
                  <a:srgbClr val="953735"/>
                </a:solidFill>
                <a:latin typeface="Times New Roman" pitchFamily="18" charset="0"/>
                <a:cs typeface="Times New Roman" pitchFamily="18" charset="0"/>
              </a:rPr>
            </a:br>
            <a:r>
              <a:rPr lang="lt-LT" sz="2400" b="1" dirty="0" smtClean="0">
                <a:solidFill>
                  <a:schemeClr val="accent1">
                    <a:lumMod val="75000"/>
                  </a:schemeClr>
                </a:solidFill>
                <a:latin typeface="+mn-lt"/>
                <a:ea typeface="+mn-ea"/>
                <a:cs typeface="+mn-cs"/>
              </a:rPr>
              <a:t/>
            </a:r>
            <a:br>
              <a:rPr lang="lt-LT" sz="2400" b="1" dirty="0" smtClean="0">
                <a:solidFill>
                  <a:schemeClr val="accent1">
                    <a:lumMod val="75000"/>
                  </a:schemeClr>
                </a:solidFill>
                <a:latin typeface="+mn-lt"/>
                <a:ea typeface="+mn-ea"/>
                <a:cs typeface="+mn-cs"/>
              </a:rPr>
            </a:br>
            <a:r>
              <a:rPr lang="lt-LT" sz="2400" b="1" dirty="0" smtClean="0">
                <a:solidFill>
                  <a:schemeClr val="accent1">
                    <a:lumMod val="75000"/>
                  </a:schemeClr>
                </a:solidFill>
                <a:latin typeface="+mn-lt"/>
                <a:ea typeface="+mn-ea"/>
                <a:cs typeface="+mn-cs"/>
              </a:rPr>
              <a:t>                                                      </a:t>
            </a:r>
            <a:endParaRPr lang="en-US" sz="2400" b="1" dirty="0" smtClean="0">
              <a:solidFill>
                <a:schemeClr val="accent1">
                  <a:lumMod val="75000"/>
                </a:schemeClr>
              </a:solidFill>
            </a:endParaRPr>
          </a:p>
        </p:txBody>
      </p:sp>
      <p:sp>
        <p:nvSpPr>
          <p:cNvPr id="4" name="Title 1"/>
          <p:cNvSpPr txBox="1">
            <a:spLocks/>
          </p:cNvSpPr>
          <p:nvPr/>
        </p:nvSpPr>
        <p:spPr bwMode="auto">
          <a:xfrm>
            <a:off x="4788024" y="6281936"/>
            <a:ext cx="212830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lt-LT" sz="2400" b="1" dirty="0" smtClean="0">
                <a:solidFill>
                  <a:srgbClr val="953735"/>
                </a:solidFill>
                <a:latin typeface="Times New Roman" pitchFamily="18" charset="0"/>
                <a:cs typeface="Times New Roman" pitchFamily="18" charset="0"/>
              </a:rPr>
              <a:t>2019-10-24</a:t>
            </a:r>
            <a:endParaRPr lang="lt-LT" sz="2400" b="1" dirty="0">
              <a:solidFill>
                <a:srgbClr val="FF0000"/>
              </a:solidFill>
              <a:latin typeface="Times New Roman" pitchFamily="18" charset="0"/>
              <a:cs typeface="Times New Roman" pitchFamily="18" charset="0"/>
            </a:endParaRPr>
          </a:p>
          <a:p>
            <a:pPr eaLnBrk="1" hangingPunct="1">
              <a:defRPr/>
            </a:pPr>
            <a:endParaRPr lang="en-US" sz="2400" b="1" dirty="0" smtClean="0">
              <a:solidFill>
                <a:schemeClr val="accent1">
                  <a:lumMod val="75000"/>
                </a:schemeClr>
              </a:solidFill>
            </a:endParaRPr>
          </a:p>
        </p:txBody>
      </p:sp>
      <p:sp>
        <p:nvSpPr>
          <p:cNvPr id="5" name="Title 1"/>
          <p:cNvSpPr txBox="1">
            <a:spLocks/>
          </p:cNvSpPr>
          <p:nvPr/>
        </p:nvSpPr>
        <p:spPr bwMode="auto">
          <a:xfrm>
            <a:off x="2630072" y="4679105"/>
            <a:ext cx="644420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lt-LT" sz="1800" b="1" dirty="0" smtClean="0">
                <a:solidFill>
                  <a:srgbClr val="953735"/>
                </a:solidFill>
                <a:latin typeface="Times New Roman" pitchFamily="18" charset="0"/>
                <a:cs typeface="Times New Roman" pitchFamily="18" charset="0"/>
              </a:rPr>
              <a:t>Švietimo skyriaus vedėjo pavaduotoja dr. O. Gucevičienė</a:t>
            </a:r>
            <a:br>
              <a:rPr lang="lt-LT" sz="1800" b="1" dirty="0" smtClean="0">
                <a:solidFill>
                  <a:srgbClr val="953735"/>
                </a:solidFill>
                <a:latin typeface="Times New Roman" pitchFamily="18" charset="0"/>
                <a:cs typeface="Times New Roman" pitchFamily="18" charset="0"/>
              </a:rPr>
            </a:br>
            <a:r>
              <a:rPr lang="lt-LT" sz="1800" b="1" dirty="0" smtClean="0">
                <a:solidFill>
                  <a:srgbClr val="953735"/>
                </a:solidFill>
                <a:latin typeface="Times New Roman" pitchFamily="18" charset="0"/>
                <a:cs typeface="Times New Roman" pitchFamily="18" charset="0"/>
              </a:rPr>
              <a:t>Švietimo skyriaus vyriausiosios specialistės dr. V. Adaškevičienė </a:t>
            </a:r>
          </a:p>
          <a:p>
            <a:pPr algn="l"/>
            <a:r>
              <a:rPr lang="lt-LT" sz="1800" b="1" dirty="0" smtClean="0">
                <a:solidFill>
                  <a:srgbClr val="953735"/>
                </a:solidFill>
                <a:latin typeface="Times New Roman" pitchFamily="18" charset="0"/>
                <a:cs typeface="Times New Roman" pitchFamily="18" charset="0"/>
              </a:rPr>
              <a:t>ir  A. Paliokaitė</a:t>
            </a:r>
            <a:br>
              <a:rPr lang="lt-LT" sz="1800" b="1" dirty="0" smtClean="0">
                <a:solidFill>
                  <a:srgbClr val="953735"/>
                </a:solidFill>
                <a:latin typeface="Times New Roman" pitchFamily="18" charset="0"/>
                <a:cs typeface="Times New Roman" pitchFamily="18" charset="0"/>
              </a:rPr>
            </a:br>
            <a:r>
              <a:rPr lang="lt-LT" sz="2400" b="1" dirty="0" smtClean="0">
                <a:solidFill>
                  <a:schemeClr val="accent1">
                    <a:lumMod val="75000"/>
                  </a:schemeClr>
                </a:solidFill>
                <a:latin typeface="+mn-lt"/>
                <a:ea typeface="+mn-ea"/>
                <a:cs typeface="+mn-cs"/>
              </a:rPr>
              <a:t/>
            </a:r>
            <a:br>
              <a:rPr lang="lt-LT" sz="2400" b="1" dirty="0" smtClean="0">
                <a:solidFill>
                  <a:schemeClr val="accent1">
                    <a:lumMod val="75000"/>
                  </a:schemeClr>
                </a:solidFill>
                <a:latin typeface="+mn-lt"/>
                <a:ea typeface="+mn-ea"/>
                <a:cs typeface="+mn-cs"/>
              </a:rPr>
            </a:br>
            <a:r>
              <a:rPr lang="lt-LT" sz="2400" b="1" dirty="0" smtClean="0">
                <a:solidFill>
                  <a:schemeClr val="accent1">
                    <a:lumMod val="75000"/>
                  </a:schemeClr>
                </a:solidFill>
                <a:latin typeface="+mn-lt"/>
                <a:ea typeface="+mn-ea"/>
                <a:cs typeface="+mn-cs"/>
              </a:rPr>
              <a:t>                                                      </a:t>
            </a:r>
            <a:endParaRPr lang="en-US" sz="2400"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1052736"/>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2019 M. VBE REZULTATŲ PALYGINIMAS (Neišlaikė)</a:t>
            </a:r>
            <a:endParaRPr lang="lt-LT" dirty="0">
              <a:solidFill>
                <a:schemeClr val="accent2">
                  <a:lumMod val="75000"/>
                </a:schemeClr>
              </a:solidFill>
            </a:endParaRPr>
          </a:p>
        </p:txBody>
      </p:sp>
      <p:graphicFrame>
        <p:nvGraphicFramePr>
          <p:cNvPr id="5" name="Diagrama 4"/>
          <p:cNvGraphicFramePr>
            <a:graphicFrameLocks/>
          </p:cNvGraphicFramePr>
          <p:nvPr>
            <p:extLst>
              <p:ext uri="{D42A27DB-BD31-4B8C-83A1-F6EECF244321}">
                <p14:modId xmlns:p14="http://schemas.microsoft.com/office/powerpoint/2010/main" val="2800651051"/>
              </p:ext>
            </p:extLst>
          </p:nvPr>
        </p:nvGraphicFramePr>
        <p:xfrm>
          <a:off x="126203" y="540967"/>
          <a:ext cx="8477470" cy="58160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36492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332656"/>
            <a:ext cx="8686800" cy="864096"/>
          </a:xfrm>
        </p:spPr>
        <p:txBody>
          <a:bodyPr/>
          <a:lstStyle/>
          <a:p>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2019 M. VBE REZULTATŲ PALYGINIMAS TARP </a:t>
            </a:r>
            <a:b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DIDŽIŲJŲ LIETUVOS MIESTŲ </a:t>
            </a:r>
            <a:b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(36-100 balų įvertinimai)</a:t>
            </a:r>
            <a:endParaRPr lang="lt-LT" sz="2400" dirty="0">
              <a:solidFill>
                <a:schemeClr val="accent2">
                  <a:lumMod val="75000"/>
                </a:schemeClr>
              </a:solidFill>
            </a:endParaRPr>
          </a:p>
        </p:txBody>
      </p:sp>
      <p:graphicFrame>
        <p:nvGraphicFramePr>
          <p:cNvPr id="5" name="Diagrama 4"/>
          <p:cNvGraphicFramePr>
            <a:graphicFrameLocks/>
          </p:cNvGraphicFramePr>
          <p:nvPr>
            <p:extLst>
              <p:ext uri="{D42A27DB-BD31-4B8C-83A1-F6EECF244321}">
                <p14:modId xmlns:p14="http://schemas.microsoft.com/office/powerpoint/2010/main" val="3483636334"/>
              </p:ext>
            </p:extLst>
          </p:nvPr>
        </p:nvGraphicFramePr>
        <p:xfrm>
          <a:off x="16768" y="1340768"/>
          <a:ext cx="5940152" cy="4994320"/>
        </p:xfrm>
        <a:graphic>
          <a:graphicData uri="http://schemas.openxmlformats.org/drawingml/2006/chart">
            <c:chart xmlns:c="http://schemas.openxmlformats.org/drawingml/2006/chart" xmlns:r="http://schemas.openxmlformats.org/officeDocument/2006/relationships" r:id="rId5"/>
          </a:graphicData>
        </a:graphic>
      </p:graphicFrame>
      <p:pic>
        <p:nvPicPr>
          <p:cNvPr id="3" name="Paveikslėlis 2"/>
          <p:cNvPicPr>
            <a:picLocks noChangeAspect="1"/>
          </p:cNvPicPr>
          <p:nvPr/>
        </p:nvPicPr>
        <p:blipFill>
          <a:blip r:embed="rId6"/>
          <a:stretch>
            <a:fillRect/>
          </a:stretch>
        </p:blipFill>
        <p:spPr>
          <a:xfrm>
            <a:off x="5076056" y="3910667"/>
            <a:ext cx="3609975" cy="2562225"/>
          </a:xfrm>
          <a:prstGeom prst="rect">
            <a:avLst/>
          </a:prstGeom>
        </p:spPr>
      </p:pic>
    </p:spTree>
    <p:extLst>
      <p:ext uri="{BB962C8B-B14F-4D97-AF65-F5344CB8AC3E}">
        <p14:creationId xmlns:p14="http://schemas.microsoft.com/office/powerpoint/2010/main" val="2740739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83568" y="65310"/>
            <a:ext cx="8229600" cy="1196752"/>
          </a:xfrm>
        </p:spPr>
        <p:txBody>
          <a:bodyPr/>
          <a:lstStyle/>
          <a:p>
            <a:r>
              <a:rPr lang="lt-LT" sz="2000" b="1" dirty="0">
                <a:solidFill>
                  <a:srgbClr val="000000"/>
                </a:solidFill>
                <a:latin typeface="Times New Roman" panose="02020603050405020304" pitchFamily="18" charset="0"/>
                <a:cs typeface="Times New Roman" panose="02020603050405020304" pitchFamily="18" charset="0"/>
              </a:rPr>
              <a:t/>
            </a:r>
            <a:br>
              <a:rPr lang="lt-LT" sz="2000" b="1" dirty="0">
                <a:solidFill>
                  <a:srgbClr val="000000"/>
                </a:solidFill>
                <a:latin typeface="Times New Roman" panose="02020603050405020304" pitchFamily="18" charset="0"/>
                <a:cs typeface="Times New Roman" panose="02020603050405020304" pitchFamily="18" charset="0"/>
              </a:rPr>
            </a:br>
            <a:r>
              <a:rPr lang="lt-LT" sz="2000" b="1" dirty="0">
                <a:solidFill>
                  <a:srgbClr val="000000"/>
                </a:solidFill>
                <a:latin typeface="Times New Roman" panose="02020603050405020304" pitchFamily="18" charset="0"/>
                <a:cs typeface="Times New Roman" panose="02020603050405020304" pitchFamily="18" charset="0"/>
              </a:rPr>
              <a:t> </a:t>
            </a: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APIBENDRINTŲ KAUNO MOKYKLŲ 2019 M. VBE REZULTATŲ PALYGINIMAS SU ŠALIES REZULTATAIS, NAUDOJANT STANDARTIZUOTUS TAŠKUS	(NEC INFORMACIJA)</a:t>
            </a:r>
            <a:b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br>
            <a:endParaRPr lang="lt-LT" sz="2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679300"/>
            <a:ext cx="5925375" cy="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aveikslėlis 3"/>
          <p:cNvPicPr>
            <a:picLocks noChangeAspect="1"/>
          </p:cNvPicPr>
          <p:nvPr/>
        </p:nvPicPr>
        <p:blipFill>
          <a:blip r:embed="rId5"/>
          <a:stretch>
            <a:fillRect/>
          </a:stretch>
        </p:blipFill>
        <p:spPr>
          <a:xfrm>
            <a:off x="323528" y="1262062"/>
            <a:ext cx="8136904" cy="4615210"/>
          </a:xfrm>
          <a:prstGeom prst="rect">
            <a:avLst/>
          </a:prstGeom>
        </p:spPr>
      </p:pic>
    </p:spTree>
    <p:extLst>
      <p:ext uri="{BB962C8B-B14F-4D97-AF65-F5344CB8AC3E}">
        <p14:creationId xmlns:p14="http://schemas.microsoft.com/office/powerpoint/2010/main" val="1652393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249129"/>
            <a:ext cx="8229600" cy="1196752"/>
          </a:xfrm>
        </p:spPr>
        <p:txBody>
          <a:bodyPr/>
          <a:lstStyle/>
          <a:p>
            <a:r>
              <a:rPr lang="lt-LT" sz="2000" b="1" dirty="0">
                <a:solidFill>
                  <a:srgbClr val="000000"/>
                </a:solidFill>
                <a:latin typeface="Times New Roman" panose="02020603050405020304" pitchFamily="18" charset="0"/>
                <a:cs typeface="Times New Roman" panose="02020603050405020304" pitchFamily="18" charset="0"/>
              </a:rPr>
              <a:t/>
            </a:r>
            <a:br>
              <a:rPr lang="lt-LT" sz="2000" b="1" dirty="0">
                <a:solidFill>
                  <a:srgbClr val="000000"/>
                </a:solidFill>
                <a:latin typeface="Times New Roman" panose="02020603050405020304" pitchFamily="18" charset="0"/>
                <a:cs typeface="Times New Roman" panose="02020603050405020304" pitchFamily="18" charset="0"/>
              </a:rPr>
            </a:br>
            <a:r>
              <a:rPr lang="lt-LT" sz="2000" b="1" dirty="0">
                <a:solidFill>
                  <a:srgbClr val="000000"/>
                </a:solidFill>
                <a:latin typeface="Times New Roman" panose="02020603050405020304" pitchFamily="18" charset="0"/>
                <a:cs typeface="Times New Roman" panose="02020603050405020304" pitchFamily="18" charset="0"/>
              </a:rPr>
              <a:t> </a:t>
            </a: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KAUNO VBE REZULTATŲ PALYGINIMAS SU ŠALIES REZULTATAIS, NAUDOJANT STANDARTIZUOTŲ ĮVERTINIMŲ VIDURKIUS (NEC INFORMACIJA)</a:t>
            </a:r>
            <a:b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br>
            <a:endParaRPr lang="lt-LT" sz="2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894470"/>
            <a:ext cx="6526940" cy="59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aveikslėlis 2"/>
          <p:cNvPicPr>
            <a:picLocks noChangeAspect="1"/>
          </p:cNvPicPr>
          <p:nvPr/>
        </p:nvPicPr>
        <p:blipFill>
          <a:blip r:embed="rId5"/>
          <a:stretch>
            <a:fillRect/>
          </a:stretch>
        </p:blipFill>
        <p:spPr>
          <a:xfrm>
            <a:off x="827584" y="1455820"/>
            <a:ext cx="7031732" cy="4628230"/>
          </a:xfrm>
          <a:prstGeom prst="rect">
            <a:avLst/>
          </a:prstGeom>
        </p:spPr>
      </p:pic>
    </p:spTree>
    <p:extLst>
      <p:ext uri="{BB962C8B-B14F-4D97-AF65-F5344CB8AC3E}">
        <p14:creationId xmlns:p14="http://schemas.microsoft.com/office/powerpoint/2010/main" val="2442809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7"/>
            <a:ext cx="8229600" cy="634083"/>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PAAIŠKINIMAS</a:t>
            </a:r>
            <a:endParaRPr lang="lt-LT"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107504" y="980728"/>
            <a:ext cx="8517632" cy="5472608"/>
          </a:xfrm>
        </p:spPr>
        <p:txBody>
          <a:bodyPr/>
          <a:lstStyle/>
          <a:p>
            <a:pPr marL="0" indent="0">
              <a:buNone/>
            </a:pPr>
            <a:r>
              <a:rPr lang="lt-LT" sz="2800" dirty="0" smtClean="0">
                <a:solidFill>
                  <a:prstClr val="black"/>
                </a:solidFill>
                <a:latin typeface="Times New Roman" panose="02020603050405020304" pitchFamily="18" charset="0"/>
                <a:cs typeface="Times New Roman" panose="02020603050405020304" pitchFamily="18" charset="0"/>
              </a:rPr>
              <a:t> </a:t>
            </a:r>
            <a:endParaRPr lang="lt-LT" sz="2800" dirty="0">
              <a:solidFill>
                <a:prstClr val="black"/>
              </a:solidFill>
              <a:latin typeface="Times New Roman" panose="02020603050405020304" pitchFamily="18" charset="0"/>
              <a:cs typeface="Times New Roman" panose="02020603050405020304" pitchFamily="18" charset="0"/>
            </a:endParaRPr>
          </a:p>
        </p:txBody>
      </p:sp>
      <p:sp>
        <p:nvSpPr>
          <p:cNvPr id="4" name="Stačiakampis 3"/>
          <p:cNvSpPr/>
          <p:nvPr/>
        </p:nvSpPr>
        <p:spPr>
          <a:xfrm>
            <a:off x="107504" y="957106"/>
            <a:ext cx="8517632" cy="5262979"/>
          </a:xfrm>
          <a:prstGeom prst="rect">
            <a:avLst/>
          </a:prstGeom>
        </p:spPr>
        <p:txBody>
          <a:bodyPr wrap="square">
            <a:spAutoFit/>
          </a:bodyPr>
          <a:lstStyle/>
          <a:p>
            <a:pPr algn="just"/>
            <a:r>
              <a:rPr lang="lt-LT" sz="2400" dirty="0" smtClean="0">
                <a:solidFill>
                  <a:prstClr val="black"/>
                </a:solidFill>
                <a:latin typeface="Times New Roman" panose="02020603050405020304" pitchFamily="18" charset="0"/>
                <a:cs typeface="Times New Roman" panose="02020603050405020304" pitchFamily="18" charset="0"/>
              </a:rPr>
              <a:t>Pavyzdžiui, pagal geografijos rodiklį, kuris atspindi, </a:t>
            </a:r>
            <a:r>
              <a:rPr lang="lt-LT" sz="2400" dirty="0">
                <a:solidFill>
                  <a:prstClr val="black"/>
                </a:solidFill>
                <a:latin typeface="Times New Roman" panose="02020603050405020304" pitchFamily="18" charset="0"/>
                <a:cs typeface="Times New Roman" panose="02020603050405020304" pitchFamily="18" charset="0"/>
              </a:rPr>
              <a:t>kiek vidutiniškai geografijos VBE balų tenka vienam KAUNO savivaldybės </a:t>
            </a:r>
            <a:r>
              <a:rPr lang="lt-LT" sz="2400" dirty="0" smtClean="0">
                <a:solidFill>
                  <a:prstClr val="black"/>
                </a:solidFill>
                <a:latin typeface="Times New Roman" panose="02020603050405020304" pitchFamily="18" charset="0"/>
                <a:cs typeface="Times New Roman" panose="02020603050405020304" pitchFamily="18" charset="0"/>
              </a:rPr>
              <a:t>mokyklos </a:t>
            </a:r>
            <a:r>
              <a:rPr lang="lt-LT" sz="2400" dirty="0">
                <a:solidFill>
                  <a:prstClr val="black"/>
                </a:solidFill>
                <a:latin typeface="Times New Roman" panose="02020603050405020304" pitchFamily="18" charset="0"/>
                <a:cs typeface="Times New Roman" panose="02020603050405020304" pitchFamily="18" charset="0"/>
              </a:rPr>
              <a:t>mokiniui, lyginant su kitomis šalies </a:t>
            </a:r>
            <a:r>
              <a:rPr lang="lt-LT" sz="2400" dirty="0" smtClean="0">
                <a:solidFill>
                  <a:prstClr val="black"/>
                </a:solidFill>
                <a:latin typeface="Times New Roman" panose="02020603050405020304" pitchFamily="18" charset="0"/>
                <a:cs typeface="Times New Roman" panose="02020603050405020304" pitchFamily="18" charset="0"/>
              </a:rPr>
              <a:t>savivaldybėmis, galima teigti, kad Kauno m. rezultatai yra mažesni už šalies.</a:t>
            </a:r>
          </a:p>
          <a:p>
            <a:endParaRPr lang="lt-LT" sz="2400" dirty="0" smtClean="0">
              <a:solidFill>
                <a:prstClr val="black"/>
              </a:solidFill>
              <a:latin typeface="Times New Roman" panose="02020603050405020304" pitchFamily="18" charset="0"/>
              <a:cs typeface="Times New Roman" panose="02020603050405020304" pitchFamily="18" charset="0"/>
            </a:endParaRPr>
          </a:p>
          <a:p>
            <a:pPr algn="just"/>
            <a:r>
              <a:rPr lang="lt-LT" sz="2400" dirty="0" smtClean="0">
                <a:solidFill>
                  <a:prstClr val="black"/>
                </a:solidFill>
                <a:latin typeface="Times New Roman" panose="02020603050405020304" pitchFamily="18" charset="0"/>
                <a:cs typeface="Times New Roman" panose="02020603050405020304" pitchFamily="18" charset="0"/>
              </a:rPr>
              <a:t>Pagal geografijos rodiklį, kuris rodo, </a:t>
            </a:r>
            <a:r>
              <a:rPr lang="lt-LT" sz="2400" dirty="0">
                <a:solidFill>
                  <a:prstClr val="black"/>
                </a:solidFill>
                <a:latin typeface="Times New Roman" panose="02020603050405020304" pitchFamily="18" charset="0"/>
                <a:cs typeface="Times New Roman" panose="02020603050405020304" pitchFamily="18" charset="0"/>
              </a:rPr>
              <a:t>kokį vidutinį VBE balų skaičių gavo geografijos egzaminą </a:t>
            </a:r>
            <a:r>
              <a:rPr lang="lt-LT" sz="2400" dirty="0" smtClean="0">
                <a:solidFill>
                  <a:prstClr val="black"/>
                </a:solidFill>
                <a:latin typeface="Times New Roman" panose="02020603050405020304" pitchFamily="18" charset="0"/>
                <a:cs typeface="Times New Roman" panose="02020603050405020304" pitchFamily="18" charset="0"/>
              </a:rPr>
              <a:t>laikę </a:t>
            </a:r>
            <a:r>
              <a:rPr lang="lt-LT" sz="2400" dirty="0">
                <a:solidFill>
                  <a:prstClr val="black"/>
                </a:solidFill>
                <a:latin typeface="Times New Roman" panose="02020603050405020304" pitchFamily="18" charset="0"/>
                <a:cs typeface="Times New Roman" panose="02020603050405020304" pitchFamily="18" charset="0"/>
              </a:rPr>
              <a:t>KAUNO savivaldybės mokyklų mokiniai, lyginant su kitomis šalies </a:t>
            </a:r>
            <a:r>
              <a:rPr lang="lt-LT" sz="2400" dirty="0" smtClean="0">
                <a:solidFill>
                  <a:prstClr val="black"/>
                </a:solidFill>
                <a:latin typeface="Times New Roman" panose="02020603050405020304" pitchFamily="18" charset="0"/>
                <a:cs typeface="Times New Roman" panose="02020603050405020304" pitchFamily="18" charset="0"/>
              </a:rPr>
              <a:t>savivaldybėmis, galima </a:t>
            </a:r>
            <a:r>
              <a:rPr lang="lt-LT" sz="2400" dirty="0">
                <a:solidFill>
                  <a:prstClr val="black"/>
                </a:solidFill>
                <a:latin typeface="Times New Roman" panose="02020603050405020304" pitchFamily="18" charset="0"/>
                <a:cs typeface="Times New Roman" panose="02020603050405020304" pitchFamily="18" charset="0"/>
              </a:rPr>
              <a:t>daryti išvadą, kad Kauno savivaldybės mokyklose labai maža mokinių </a:t>
            </a:r>
            <a:r>
              <a:rPr lang="lt-LT" sz="2400" dirty="0" smtClean="0">
                <a:solidFill>
                  <a:prstClr val="black"/>
                </a:solidFill>
                <a:latin typeface="Times New Roman" panose="02020603050405020304" pitchFamily="18" charset="0"/>
                <a:cs typeface="Times New Roman" panose="02020603050405020304" pitchFamily="18" charset="0"/>
              </a:rPr>
              <a:t>dalis (157 iš 3313 (4,8 proc.); Lietuvoje </a:t>
            </a:r>
            <a:r>
              <a:rPr lang="lt-LT" sz="2400" dirty="0" smtClean="0">
                <a:solidFill>
                  <a:prstClr val="black"/>
                </a:solidFill>
                <a:latin typeface="Times New Roman" panose="02020603050405020304" pitchFamily="18" charset="0"/>
                <a:cs typeface="Times New Roman" panose="02020603050405020304" pitchFamily="18" charset="0"/>
              </a:rPr>
              <a:t>2727 (9,06 proc.), </a:t>
            </a:r>
            <a:r>
              <a:rPr lang="lt-LT" sz="2400" dirty="0">
                <a:solidFill>
                  <a:prstClr val="black"/>
                </a:solidFill>
                <a:latin typeface="Times New Roman" panose="02020603050405020304" pitchFamily="18" charset="0"/>
                <a:cs typeface="Times New Roman" panose="02020603050405020304" pitchFamily="18" charset="0"/>
              </a:rPr>
              <a:t>lyginant su kitomis savivaldybėmis, laikė geografijos VBE, </a:t>
            </a:r>
            <a:r>
              <a:rPr lang="lt-LT" sz="2400" b="1" dirty="0">
                <a:solidFill>
                  <a:prstClr val="black"/>
                </a:solidFill>
                <a:latin typeface="Times New Roman" panose="02020603050405020304" pitchFamily="18" charset="0"/>
                <a:cs typeface="Times New Roman" panose="02020603050405020304" pitchFamily="18" charset="0"/>
              </a:rPr>
              <a:t>tačiau laikiusių šį egzaminą mokinių VBE įvertinimai buvo </a:t>
            </a:r>
            <a:r>
              <a:rPr lang="lt-LT" sz="2400" b="1" dirty="0" smtClean="0">
                <a:solidFill>
                  <a:prstClr val="black"/>
                </a:solidFill>
                <a:latin typeface="Times New Roman" panose="02020603050405020304" pitchFamily="18" charset="0"/>
                <a:cs typeface="Times New Roman" panose="02020603050405020304" pitchFamily="18" charset="0"/>
              </a:rPr>
              <a:t>ženkliai </a:t>
            </a:r>
            <a:r>
              <a:rPr lang="lt-LT" sz="2400" b="1" dirty="0">
                <a:solidFill>
                  <a:prstClr val="black"/>
                </a:solidFill>
                <a:latin typeface="Times New Roman" panose="02020603050405020304" pitchFamily="18" charset="0"/>
                <a:cs typeface="Times New Roman" panose="02020603050405020304" pitchFamily="18" charset="0"/>
              </a:rPr>
              <a:t>aukštesni už kitų savivaldybių. </a:t>
            </a:r>
          </a:p>
        </p:txBody>
      </p:sp>
    </p:spTree>
    <p:extLst>
      <p:ext uri="{BB962C8B-B14F-4D97-AF65-F5344CB8AC3E}">
        <p14:creationId xmlns:p14="http://schemas.microsoft.com/office/powerpoint/2010/main" val="1568901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579296" cy="1124744"/>
          </a:xfrm>
        </p:spPr>
        <p:txBody>
          <a:bodyPr/>
          <a:lstStyle/>
          <a:p>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LIETUVIŲ KALBOS VBE REZULTATŲ KOKYBĖS RODIKLIS GIMNAZIJOSE</a:t>
            </a:r>
            <a:endParaRPr lang="lt-LT" sz="24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Paveikslėlis 2"/>
          <p:cNvPicPr>
            <a:picLocks noChangeAspect="1"/>
          </p:cNvPicPr>
          <p:nvPr/>
        </p:nvPicPr>
        <p:blipFill>
          <a:blip r:embed="rId4"/>
          <a:stretch>
            <a:fillRect/>
          </a:stretch>
        </p:blipFill>
        <p:spPr>
          <a:xfrm>
            <a:off x="0" y="980728"/>
            <a:ext cx="8604448" cy="5472608"/>
          </a:xfrm>
          <a:prstGeom prst="rect">
            <a:avLst/>
          </a:prstGeom>
        </p:spPr>
      </p:pic>
    </p:spTree>
    <p:extLst>
      <p:ext uri="{BB962C8B-B14F-4D97-AF65-F5344CB8AC3E}">
        <p14:creationId xmlns:p14="http://schemas.microsoft.com/office/powerpoint/2010/main" val="1338584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980728"/>
          </a:xfrm>
        </p:spPr>
        <p:txBody>
          <a:bodyPr/>
          <a:lstStyle/>
          <a:p>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ANGLŲ KALBOS VBE REZULTATŲ KOKYBĖS RODIKLIS GIMNAZIJOSE</a:t>
            </a:r>
            <a:endParaRPr lang="lt-LT" sz="2400" dirty="0">
              <a:solidFill>
                <a:schemeClr val="accent2">
                  <a:lumMod val="75000"/>
                </a:schemeClr>
              </a:solidFill>
            </a:endParaRPr>
          </a:p>
        </p:txBody>
      </p:sp>
      <p:pic>
        <p:nvPicPr>
          <p:cNvPr id="3" name="Paveikslėlis 2"/>
          <p:cNvPicPr>
            <a:picLocks noChangeAspect="1"/>
          </p:cNvPicPr>
          <p:nvPr/>
        </p:nvPicPr>
        <p:blipFill>
          <a:blip r:embed="rId4"/>
          <a:stretch>
            <a:fillRect/>
          </a:stretch>
        </p:blipFill>
        <p:spPr>
          <a:xfrm>
            <a:off x="20892" y="1196753"/>
            <a:ext cx="8661132" cy="5184576"/>
          </a:xfrm>
          <a:prstGeom prst="rect">
            <a:avLst/>
          </a:prstGeom>
        </p:spPr>
      </p:pic>
    </p:spTree>
    <p:extLst>
      <p:ext uri="{BB962C8B-B14F-4D97-AF65-F5344CB8AC3E}">
        <p14:creationId xmlns:p14="http://schemas.microsoft.com/office/powerpoint/2010/main" val="2911805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91886"/>
            <a:ext cx="9036496" cy="1052736"/>
          </a:xfrm>
        </p:spPr>
        <p:txBody>
          <a:bodyPr/>
          <a:lstStyle/>
          <a:p>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ISTORIJOS VALSTYBINIO EGZAMINO REZULTATŲ KOKYBĖS RODIKLIS GIMNAZIJOSE</a:t>
            </a:r>
            <a:endParaRPr lang="lt-LT" sz="2400" dirty="0">
              <a:solidFill>
                <a:schemeClr val="accent2">
                  <a:lumMod val="75000"/>
                </a:schemeClr>
              </a:solidFill>
            </a:endParaRPr>
          </a:p>
        </p:txBody>
      </p:sp>
      <p:pic>
        <p:nvPicPr>
          <p:cNvPr id="3" name="Paveikslėlis 2"/>
          <p:cNvPicPr>
            <a:picLocks noChangeAspect="1"/>
          </p:cNvPicPr>
          <p:nvPr/>
        </p:nvPicPr>
        <p:blipFill>
          <a:blip r:embed="rId4"/>
          <a:stretch>
            <a:fillRect/>
          </a:stretch>
        </p:blipFill>
        <p:spPr>
          <a:xfrm>
            <a:off x="107504" y="1124744"/>
            <a:ext cx="8459992" cy="5328592"/>
          </a:xfrm>
          <a:prstGeom prst="rect">
            <a:avLst/>
          </a:prstGeom>
        </p:spPr>
      </p:pic>
    </p:spTree>
    <p:extLst>
      <p:ext uri="{BB962C8B-B14F-4D97-AF65-F5344CB8AC3E}">
        <p14:creationId xmlns:p14="http://schemas.microsoft.com/office/powerpoint/2010/main" val="3957465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1124744"/>
          </a:xfrm>
        </p:spPr>
        <p:txBody>
          <a:bodyPr/>
          <a:lstStyle/>
          <a:p>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MATEMATIKOS VBE REZULTATŲ KOKYBĖS RODIKLIS GIMNAZIJOSE</a:t>
            </a:r>
            <a:endParaRPr lang="lt-LT" sz="2400" dirty="0">
              <a:solidFill>
                <a:schemeClr val="accent2">
                  <a:lumMod val="75000"/>
                </a:schemeClr>
              </a:solidFill>
            </a:endParaRPr>
          </a:p>
        </p:txBody>
      </p:sp>
      <p:pic>
        <p:nvPicPr>
          <p:cNvPr id="3" name="Paveikslėlis 2"/>
          <p:cNvPicPr>
            <a:picLocks noChangeAspect="1"/>
          </p:cNvPicPr>
          <p:nvPr/>
        </p:nvPicPr>
        <p:blipFill>
          <a:blip r:embed="rId4"/>
          <a:stretch>
            <a:fillRect/>
          </a:stretch>
        </p:blipFill>
        <p:spPr>
          <a:xfrm>
            <a:off x="-1" y="1265221"/>
            <a:ext cx="8532441" cy="5188115"/>
          </a:xfrm>
          <a:prstGeom prst="rect">
            <a:avLst/>
          </a:prstGeom>
        </p:spPr>
      </p:pic>
    </p:spTree>
    <p:extLst>
      <p:ext uri="{BB962C8B-B14F-4D97-AF65-F5344CB8AC3E}">
        <p14:creationId xmlns:p14="http://schemas.microsoft.com/office/powerpoint/2010/main" val="601716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1417639"/>
          </a:xfrm>
        </p:spPr>
        <p:txBody>
          <a:bodyPr/>
          <a:lstStyle/>
          <a:p>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BIOLOGIJOS, FIZIKOS, CHEMIJOS VBE </a:t>
            </a:r>
            <a:b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REZULTATŲ KOKYBĖS RODIKLIS GIMNAZIJOSE</a:t>
            </a:r>
            <a:endParaRPr lang="lt-LT" sz="2400" dirty="0">
              <a:solidFill>
                <a:schemeClr val="accent2">
                  <a:lumMod val="75000"/>
                </a:schemeClr>
              </a:solidFill>
            </a:endParaRPr>
          </a:p>
        </p:txBody>
      </p:sp>
      <p:pic>
        <p:nvPicPr>
          <p:cNvPr id="4" name="Paveikslėlis 3"/>
          <p:cNvPicPr>
            <a:picLocks noChangeAspect="1"/>
          </p:cNvPicPr>
          <p:nvPr/>
        </p:nvPicPr>
        <p:blipFill>
          <a:blip r:embed="rId4"/>
          <a:stretch>
            <a:fillRect/>
          </a:stretch>
        </p:blipFill>
        <p:spPr>
          <a:xfrm>
            <a:off x="21095" y="1433866"/>
            <a:ext cx="8604448" cy="4978907"/>
          </a:xfrm>
          <a:prstGeom prst="rect">
            <a:avLst/>
          </a:prstGeom>
        </p:spPr>
      </p:pic>
    </p:spTree>
    <p:extLst>
      <p:ext uri="{BB962C8B-B14F-4D97-AF65-F5344CB8AC3E}">
        <p14:creationId xmlns:p14="http://schemas.microsoft.com/office/powerpoint/2010/main" val="3268199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476672"/>
            <a:ext cx="8229600" cy="562074"/>
          </a:xfrm>
        </p:spPr>
        <p:txBody>
          <a:bodyPr/>
          <a:lstStyle/>
          <a:p>
            <a: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t>Mokinių skaičiaus kaita per 9 mokslo metus Kauno miesto bendrojo ugdymo mokyklose </a:t>
            </a:r>
            <a:br>
              <a:rPr lang="lt-LT" sz="24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400" b="1" i="1" dirty="0" smtClean="0">
                <a:solidFill>
                  <a:schemeClr val="accent2">
                    <a:lumMod val="75000"/>
                  </a:schemeClr>
                </a:solidFill>
                <a:latin typeface="Times New Roman" panose="02020603050405020304" pitchFamily="18" charset="0"/>
                <a:cs typeface="Times New Roman" panose="02020603050405020304" pitchFamily="18" charset="0"/>
              </a:rPr>
              <a:t>(mokinių skaičius su priešmokyklinio ugdymo grupėmis)</a:t>
            </a:r>
            <a:endParaRPr lang="lt-LT" sz="2400" b="1" i="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6" name="Diagrama 5"/>
          <p:cNvGraphicFramePr>
            <a:graphicFrameLocks/>
          </p:cNvGraphicFramePr>
          <p:nvPr>
            <p:extLst/>
          </p:nvPr>
        </p:nvGraphicFramePr>
        <p:xfrm>
          <a:off x="323528" y="1340768"/>
          <a:ext cx="8363272" cy="49685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1255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a:off x="827584" y="260648"/>
            <a:ext cx="7651506" cy="645548"/>
          </a:xfrm>
        </p:spPr>
        <p:txBody>
          <a:bodyPr/>
          <a:lstStyle/>
          <a:p>
            <a:r>
              <a:rPr lang="lt-LT" sz="2800" b="1" dirty="0" smtClean="0">
                <a:latin typeface="Times New Roman" panose="02020603050405020304" pitchFamily="18" charset="0"/>
                <a:cs typeface="Times New Roman" panose="02020603050405020304" pitchFamily="18" charset="0"/>
              </a:rPr>
              <a:t>2019 metų VBE apeliacijų skaičiai</a:t>
            </a:r>
            <a:endParaRPr lang="lt-LT" sz="2800" b="1" dirty="0">
              <a:latin typeface="Times New Roman" panose="02020603050405020304" pitchFamily="18" charset="0"/>
              <a:cs typeface="Times New Roman" panose="02020603050405020304" pitchFamily="18" charset="0"/>
            </a:endParaRPr>
          </a:p>
        </p:txBody>
      </p:sp>
      <p:sp>
        <p:nvSpPr>
          <p:cNvPr id="7" name="Stačiakampis 6"/>
          <p:cNvSpPr/>
          <p:nvPr/>
        </p:nvSpPr>
        <p:spPr>
          <a:xfrm>
            <a:off x="235465" y="4276664"/>
            <a:ext cx="4772319" cy="23926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spcAft>
                <a:spcPts val="0"/>
              </a:spcAft>
            </a:pPr>
            <a:r>
              <a:rPr lang="lt-LT" sz="1600" dirty="0" smtClean="0">
                <a:solidFill>
                  <a:srgbClr val="000000"/>
                </a:solidFill>
                <a:latin typeface="Times New Roman" panose="02020603050405020304" pitchFamily="18" charset="0"/>
                <a:ea typeface="Times New Roman" panose="02020603050405020304" pitchFamily="18" charset="0"/>
              </a:rPr>
              <a:t>Didžiausias apeliacijų skaičius – dėl </a:t>
            </a:r>
            <a:r>
              <a:rPr lang="lt-LT" sz="1600" dirty="0">
                <a:solidFill>
                  <a:srgbClr val="000000"/>
                </a:solidFill>
                <a:latin typeface="Times New Roman" panose="02020603050405020304" pitchFamily="18" charset="0"/>
                <a:ea typeface="Times New Roman" panose="02020603050405020304" pitchFamily="18" charset="0"/>
              </a:rPr>
              <a:t>lietuvių kalbos ir literatūros VBE pagrindinės ir pakartotinės sesijos įvertinimų – 827 (2018 metais buvo 956). Nė vienos apeliacijos </a:t>
            </a:r>
            <a:r>
              <a:rPr lang="lt-LT" sz="1600" dirty="0" smtClean="0">
                <a:solidFill>
                  <a:srgbClr val="000000"/>
                </a:solidFill>
                <a:latin typeface="Times New Roman" panose="02020603050405020304" pitchFamily="18" charset="0"/>
                <a:ea typeface="Times New Roman" panose="02020603050405020304" pitchFamily="18" charset="0"/>
              </a:rPr>
              <a:t>nepateikta </a:t>
            </a:r>
            <a:r>
              <a:rPr lang="lt-LT" sz="1600" dirty="0">
                <a:solidFill>
                  <a:srgbClr val="000000"/>
                </a:solidFill>
                <a:latin typeface="Times New Roman" panose="02020603050405020304" pitchFamily="18" charset="0"/>
                <a:ea typeface="Times New Roman" panose="02020603050405020304" pitchFamily="18" charset="0"/>
              </a:rPr>
              <a:t>dėl užsienio kalbų – prancūzų, rusų, vokiečių – VBE įvertinimų. </a:t>
            </a:r>
            <a:endParaRPr lang="lt-LT" sz="1600" dirty="0" smtClean="0">
              <a:solidFill>
                <a:srgbClr val="000000"/>
              </a:solidFill>
              <a:latin typeface="Times New Roman" panose="02020603050405020304" pitchFamily="18" charset="0"/>
              <a:ea typeface="Times New Roman" panose="02020603050405020304" pitchFamily="18" charset="0"/>
            </a:endParaRPr>
          </a:p>
          <a:p>
            <a:pPr algn="just">
              <a:spcAft>
                <a:spcPts val="0"/>
              </a:spcAft>
            </a:pPr>
            <a:r>
              <a:rPr lang="lt-LT" sz="1600" dirty="0" smtClean="0">
                <a:solidFill>
                  <a:srgbClr val="000000"/>
                </a:solidFill>
                <a:latin typeface="Times New Roman" panose="02020603050405020304" pitchFamily="18" charset="0"/>
                <a:ea typeface="Times New Roman" panose="02020603050405020304" pitchFamily="18" charset="0"/>
              </a:rPr>
              <a:t>2019 m. </a:t>
            </a:r>
            <a:r>
              <a:rPr lang="lt-LT" sz="1600" dirty="0">
                <a:solidFill>
                  <a:srgbClr val="000000"/>
                </a:solidFill>
                <a:latin typeface="Times New Roman" panose="02020603050405020304" pitchFamily="18" charset="0"/>
                <a:ea typeface="Times New Roman" panose="02020603050405020304" pitchFamily="18" charset="0"/>
              </a:rPr>
              <a:t>sumažėjo apeliacijų skaičius dėl lietuvių kalbos ir literatūros, matematikos, fizikos, istorijos, geografijos, informacinių technologijų VBE rezultatų, padidėjo biologijos, chemijos ir užsienio kalbos (anglų) apeliacinių prašymų. </a:t>
            </a:r>
            <a:endParaRPr lang="en-US" sz="1600" dirty="0">
              <a:latin typeface="Times New Roman" panose="02020603050405020304" pitchFamily="18" charset="0"/>
              <a:ea typeface="Calibri" panose="020F0502020204030204" pitchFamily="34" charset="0"/>
            </a:endParaRPr>
          </a:p>
        </p:txBody>
      </p:sp>
      <p:sp>
        <p:nvSpPr>
          <p:cNvPr id="8" name="Stačiakampis 7"/>
          <p:cNvSpPr/>
          <p:nvPr/>
        </p:nvSpPr>
        <p:spPr>
          <a:xfrm>
            <a:off x="5168245" y="4174168"/>
            <a:ext cx="3975755" cy="24923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Aft>
                <a:spcPts val="0"/>
              </a:spcAft>
            </a:pPr>
            <a:r>
              <a:rPr lang="lt-LT" sz="1600" dirty="0" smtClean="0">
                <a:latin typeface="Times New Roman" panose="02020603050405020304" pitchFamily="18" charset="0"/>
                <a:ea typeface="Calibri" panose="020F0502020204030204" pitchFamily="34" charset="0"/>
              </a:rPr>
              <a:t>Išnagrinėjus </a:t>
            </a:r>
            <a:r>
              <a:rPr lang="lt-LT" sz="1600" dirty="0">
                <a:latin typeface="Times New Roman" panose="02020603050405020304" pitchFamily="18" charset="0"/>
                <a:ea typeface="Calibri" panose="020F0502020204030204" pitchFamily="34" charset="0"/>
              </a:rPr>
              <a:t>apeliacijai pateiktus egzaminų darbus, palyginti su ankstesniais </a:t>
            </a:r>
            <a:r>
              <a:rPr lang="lt-LT" sz="1600" dirty="0" err="1">
                <a:latin typeface="Times New Roman" panose="02020603050405020304" pitchFamily="18" charset="0"/>
                <a:ea typeface="Calibri" panose="020F0502020204030204" pitchFamily="34" charset="0"/>
              </a:rPr>
              <a:t>įvertinimais</a:t>
            </a:r>
            <a:r>
              <a:rPr lang="lt-LT" sz="1600" dirty="0">
                <a:latin typeface="Times New Roman" panose="02020603050405020304" pitchFamily="18" charset="0"/>
                <a:ea typeface="Calibri" panose="020F0502020204030204" pitchFamily="34" charset="0"/>
              </a:rPr>
              <a:t>, pasikeitė 161 darbų (13,3 proc.) įvertinimai (2018 metais pasikeitė 23 proc.). </a:t>
            </a:r>
            <a:r>
              <a:rPr lang="lt-LT" sz="1600" dirty="0" smtClean="0">
                <a:latin typeface="Times New Roman" panose="02020603050405020304" pitchFamily="18" charset="0"/>
                <a:ea typeface="Calibri" panose="020F0502020204030204" pitchFamily="34" charset="0"/>
              </a:rPr>
              <a:t>Palyginus </a:t>
            </a:r>
            <a:r>
              <a:rPr lang="lt-LT" sz="1600" dirty="0">
                <a:latin typeface="Times New Roman" panose="02020603050405020304" pitchFamily="18" charset="0"/>
                <a:ea typeface="Calibri" panose="020F0502020204030204" pitchFamily="34" charset="0"/>
              </a:rPr>
              <a:t>su ankstesniais, po apeliacijų išnagrinėjimo, įvertinimai ir didėjo, ir mažėjo. Iš 161 darbo, kurių įvertinimai pasikeitė, padidėjo 71 proc. darbų įvertinimai, sumažėjo – 29 proc. darbų įvertinimai (2018 metais atitinkamai – 72 proc. ir 28 proc.).</a:t>
            </a:r>
            <a:endParaRPr lang="en-US" sz="1600" dirty="0">
              <a:latin typeface="Times New Roman" panose="02020603050405020304" pitchFamily="18" charset="0"/>
              <a:ea typeface="Calibri" panose="020F0502020204030204" pitchFamily="34" charset="0"/>
            </a:endParaRPr>
          </a:p>
        </p:txBody>
      </p:sp>
      <p:graphicFrame>
        <p:nvGraphicFramePr>
          <p:cNvPr id="3" name="Lentelė 2"/>
          <p:cNvGraphicFramePr>
            <a:graphicFrameLocks noGrp="1"/>
          </p:cNvGraphicFramePr>
          <p:nvPr>
            <p:extLst>
              <p:ext uri="{D42A27DB-BD31-4B8C-83A1-F6EECF244321}">
                <p14:modId xmlns:p14="http://schemas.microsoft.com/office/powerpoint/2010/main" val="2448313132"/>
              </p:ext>
            </p:extLst>
          </p:nvPr>
        </p:nvGraphicFramePr>
        <p:xfrm>
          <a:off x="251520" y="906199"/>
          <a:ext cx="8640961" cy="3309506"/>
        </p:xfrm>
        <a:graphic>
          <a:graphicData uri="http://schemas.openxmlformats.org/drawingml/2006/table">
            <a:tbl>
              <a:tblPr/>
              <a:tblGrid>
                <a:gridCol w="3425020">
                  <a:extLst>
                    <a:ext uri="{9D8B030D-6E8A-4147-A177-3AD203B41FA5}">
                      <a16:colId xmlns:a16="http://schemas.microsoft.com/office/drawing/2014/main" val="4200458604"/>
                    </a:ext>
                  </a:extLst>
                </a:gridCol>
                <a:gridCol w="978576">
                  <a:extLst>
                    <a:ext uri="{9D8B030D-6E8A-4147-A177-3AD203B41FA5}">
                      <a16:colId xmlns:a16="http://schemas.microsoft.com/office/drawing/2014/main" val="1741834225"/>
                    </a:ext>
                  </a:extLst>
                </a:gridCol>
                <a:gridCol w="931530">
                  <a:extLst>
                    <a:ext uri="{9D8B030D-6E8A-4147-A177-3AD203B41FA5}">
                      <a16:colId xmlns:a16="http://schemas.microsoft.com/office/drawing/2014/main" val="4128385957"/>
                    </a:ext>
                  </a:extLst>
                </a:gridCol>
                <a:gridCol w="743342">
                  <a:extLst>
                    <a:ext uri="{9D8B030D-6E8A-4147-A177-3AD203B41FA5}">
                      <a16:colId xmlns:a16="http://schemas.microsoft.com/office/drawing/2014/main" val="1964129202"/>
                    </a:ext>
                  </a:extLst>
                </a:gridCol>
                <a:gridCol w="815481">
                  <a:extLst>
                    <a:ext uri="{9D8B030D-6E8A-4147-A177-3AD203B41FA5}">
                      <a16:colId xmlns:a16="http://schemas.microsoft.com/office/drawing/2014/main" val="3938223767"/>
                    </a:ext>
                  </a:extLst>
                </a:gridCol>
                <a:gridCol w="856255">
                  <a:extLst>
                    <a:ext uri="{9D8B030D-6E8A-4147-A177-3AD203B41FA5}">
                      <a16:colId xmlns:a16="http://schemas.microsoft.com/office/drawing/2014/main" val="2458878890"/>
                    </a:ext>
                  </a:extLst>
                </a:gridCol>
                <a:gridCol w="890757">
                  <a:extLst>
                    <a:ext uri="{9D8B030D-6E8A-4147-A177-3AD203B41FA5}">
                      <a16:colId xmlns:a16="http://schemas.microsoft.com/office/drawing/2014/main" val="1875281076"/>
                    </a:ext>
                  </a:extLst>
                </a:gridCol>
              </a:tblGrid>
              <a:tr h="408794">
                <a:tc>
                  <a:txBody>
                    <a:bodyPr/>
                    <a:lstStyle/>
                    <a:p>
                      <a:pPr algn="ctr" fontAlgn="b"/>
                      <a:r>
                        <a:rPr lang="lt-LT" sz="1200" b="1" i="0" u="none" strike="noStrike" noProof="0" dirty="0" smtClean="0">
                          <a:solidFill>
                            <a:srgbClr val="000000"/>
                          </a:solidFill>
                          <a:effectLst/>
                          <a:latin typeface="Times New Roman" panose="02020603050405020304" pitchFamily="18" charset="0"/>
                          <a:cs typeface="Times New Roman" panose="02020603050405020304" pitchFamily="18" charset="0"/>
                        </a:rPr>
                        <a:t>Egzaminas</a:t>
                      </a:r>
                      <a:endParaRPr lang="lt-LT" sz="1200" b="1"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lt-LT" sz="1200" b="1" i="0" u="none" strike="noStrike" noProof="0" dirty="0" smtClean="0">
                          <a:solidFill>
                            <a:srgbClr val="000000"/>
                          </a:solidFill>
                          <a:effectLst/>
                          <a:latin typeface="Times New Roman" panose="02020603050405020304" pitchFamily="18" charset="0"/>
                          <a:cs typeface="Times New Roman" panose="02020603050405020304" pitchFamily="18" charset="0"/>
                        </a:rPr>
                        <a:t>Dalyvavo</a:t>
                      </a:r>
                      <a:endParaRPr lang="lt-LT" sz="1200" b="1"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lt-LT" sz="1200" b="1" i="0" u="none" strike="noStrike" noProof="0" dirty="0">
                          <a:solidFill>
                            <a:srgbClr val="000000"/>
                          </a:solidFill>
                          <a:effectLst/>
                          <a:latin typeface="Times New Roman" panose="02020603050405020304" pitchFamily="18" charset="0"/>
                          <a:cs typeface="Times New Roman" panose="02020603050405020304" pitchFamily="18" charset="0"/>
                        </a:rPr>
                        <a:t>Apeliacijų skaičius</a:t>
                      </a:r>
                    </a:p>
                  </a:txBody>
                  <a:tcPr marL="7144" marR="7144" marT="7144"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lt-LT" sz="1200" b="1" i="0" u="none" strike="noStrike" noProof="0" dirty="0" smtClean="0">
                          <a:solidFill>
                            <a:srgbClr val="000000"/>
                          </a:solidFill>
                          <a:effectLst/>
                          <a:latin typeface="Times New Roman" panose="02020603050405020304" pitchFamily="18" charset="0"/>
                          <a:cs typeface="Times New Roman" panose="02020603050405020304" pitchFamily="18" charset="0"/>
                        </a:rPr>
                        <a:t>Dalis %</a:t>
                      </a:r>
                      <a:endParaRPr lang="lt-LT" sz="1200" b="1"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lt-LT" sz="1200" b="1" i="0" u="none" strike="noStrike" noProof="0" dirty="0" smtClean="0">
                          <a:solidFill>
                            <a:srgbClr val="000000"/>
                          </a:solidFill>
                          <a:effectLst/>
                          <a:latin typeface="Times New Roman" panose="02020603050405020304" pitchFamily="18" charset="0"/>
                          <a:cs typeface="Times New Roman" panose="02020603050405020304" pitchFamily="18" charset="0"/>
                        </a:rPr>
                        <a:t>Nepakeista</a:t>
                      </a:r>
                      <a:endParaRPr lang="lt-LT" sz="1200" b="1"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lt-LT" sz="1200" b="1" i="0" u="none" strike="noStrike" noProof="0" dirty="0" smtClean="0">
                          <a:solidFill>
                            <a:srgbClr val="000000"/>
                          </a:solidFill>
                          <a:effectLst/>
                          <a:latin typeface="Times New Roman" panose="02020603050405020304" pitchFamily="18" charset="0"/>
                          <a:cs typeface="Times New Roman" panose="02020603050405020304" pitchFamily="18" charset="0"/>
                        </a:rPr>
                        <a:t>Įvertinimas padidintas</a:t>
                      </a:r>
                      <a:endParaRPr lang="lt-LT" sz="1200" b="1"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ctr" fontAlgn="b"/>
                      <a:r>
                        <a:rPr lang="lt-LT" sz="1200" b="1" i="0" u="none" strike="noStrike" noProof="0" dirty="0" smtClean="0">
                          <a:solidFill>
                            <a:srgbClr val="000000"/>
                          </a:solidFill>
                          <a:effectLst/>
                          <a:latin typeface="Times New Roman" panose="02020603050405020304" pitchFamily="18" charset="0"/>
                          <a:cs typeface="Times New Roman" panose="02020603050405020304" pitchFamily="18" charset="0"/>
                        </a:rPr>
                        <a:t>Įvertinimas sumažintas</a:t>
                      </a:r>
                      <a:endParaRPr lang="lt-LT" sz="1200" b="1" i="0" u="none" strike="noStrike" noProof="0"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093810086"/>
                  </a:ext>
                </a:extLst>
              </a:tr>
              <a:tr h="241726">
                <a:tc>
                  <a:txBody>
                    <a:bodyPr/>
                    <a:lstStyle/>
                    <a:p>
                      <a:pPr algn="l" fontAlgn="b"/>
                      <a:r>
                        <a:rPr lang="lt-LT" sz="1400" b="0" i="0" u="none" strike="noStrike">
                          <a:solidFill>
                            <a:srgbClr val="000000"/>
                          </a:solidFill>
                          <a:effectLst/>
                          <a:latin typeface="Times New Roman" panose="02020603050405020304" pitchFamily="18" charset="0"/>
                          <a:cs typeface="Times New Roman" panose="02020603050405020304" pitchFamily="18" charset="0"/>
                        </a:rPr>
                        <a:t>Lietuvių kalba ir literatūra</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17903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819</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1" i="0" u="none" strike="noStrike" dirty="0">
                          <a:solidFill>
                            <a:srgbClr val="FF0000"/>
                          </a:solidFill>
                          <a:effectLst/>
                          <a:latin typeface="Times New Roman" panose="02020603050405020304" pitchFamily="18" charset="0"/>
                          <a:cs typeface="Times New Roman" panose="02020603050405020304" pitchFamily="18" charset="0"/>
                        </a:rPr>
                        <a:t>4,57%</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694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87</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46</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040709073"/>
                  </a:ext>
                </a:extLst>
              </a:tr>
              <a:tr h="241726">
                <a:tc>
                  <a:txBody>
                    <a:bodyPr/>
                    <a:lstStyle/>
                    <a:p>
                      <a:pPr algn="l" fontAlgn="b"/>
                      <a:r>
                        <a:rPr lang="lt-LT" sz="1400" b="0" i="0" u="none" strike="noStrike">
                          <a:solidFill>
                            <a:srgbClr val="000000"/>
                          </a:solidFill>
                          <a:effectLst/>
                          <a:latin typeface="Times New Roman" panose="02020603050405020304" pitchFamily="18" charset="0"/>
                          <a:cs typeface="Times New Roman" panose="02020603050405020304" pitchFamily="18" charset="0"/>
                        </a:rPr>
                        <a:t>Užsienio kalbos (rusų)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1587</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692695823"/>
                  </a:ext>
                </a:extLst>
              </a:tr>
              <a:tr h="241726">
                <a:tc>
                  <a:txBody>
                    <a:bodyPr/>
                    <a:lstStyle/>
                    <a:p>
                      <a:pPr algn="l" fontAlgn="b"/>
                      <a:r>
                        <a:rPr lang="lt-LT" sz="1400" b="0" i="0" u="none" strike="noStrike">
                          <a:solidFill>
                            <a:srgbClr val="000000"/>
                          </a:solidFill>
                          <a:effectLst/>
                          <a:latin typeface="Times New Roman" panose="02020603050405020304" pitchFamily="18" charset="0"/>
                          <a:cs typeface="Times New Roman" panose="02020603050405020304" pitchFamily="18" charset="0"/>
                        </a:rPr>
                        <a:t>Užsienio kalbos (anglų)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19158</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72</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0,38%</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763534700"/>
                  </a:ext>
                </a:extLst>
              </a:tr>
              <a:tr h="241726">
                <a:tc>
                  <a:txBody>
                    <a:bodyPr/>
                    <a:lstStyle/>
                    <a:p>
                      <a:pPr algn="l" fontAlgn="b"/>
                      <a:r>
                        <a:rPr lang="lt-LT" sz="1400" b="0" i="0" u="none" strike="noStrike" dirty="0">
                          <a:solidFill>
                            <a:srgbClr val="000000"/>
                          </a:solidFill>
                          <a:effectLst/>
                          <a:latin typeface="Times New Roman" panose="02020603050405020304" pitchFamily="18" charset="0"/>
                          <a:cs typeface="Times New Roman" panose="02020603050405020304" pitchFamily="18" charset="0"/>
                        </a:rPr>
                        <a:t>Užsienio kalbos (prancūzų)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17</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14743812"/>
                  </a:ext>
                </a:extLst>
              </a:tr>
              <a:tr h="241726">
                <a:tc>
                  <a:txBody>
                    <a:bodyPr/>
                    <a:lstStyle/>
                    <a:p>
                      <a:pPr algn="l" fontAlgn="b"/>
                      <a:r>
                        <a:rPr lang="lt-LT" sz="1400" b="0" i="0" u="none" strike="noStrike" dirty="0">
                          <a:solidFill>
                            <a:srgbClr val="000000"/>
                          </a:solidFill>
                          <a:effectLst/>
                          <a:latin typeface="Times New Roman" panose="02020603050405020304" pitchFamily="18" charset="0"/>
                          <a:cs typeface="Times New Roman" panose="02020603050405020304" pitchFamily="18" charset="0"/>
                        </a:rPr>
                        <a:t>Užsienio kalbos (vokiečių)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76</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0,00%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159004821"/>
                  </a:ext>
                </a:extLst>
              </a:tr>
              <a:tr h="241726">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Biologijos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5786</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0,93%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50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015463713"/>
                  </a:ext>
                </a:extLst>
              </a:tr>
              <a:tr h="241726">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Chemijos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1263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21</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1" i="0" u="none" strike="noStrike" dirty="0">
                          <a:solidFill>
                            <a:srgbClr val="FF0000"/>
                          </a:solidFill>
                          <a:effectLst/>
                          <a:latin typeface="Times New Roman" panose="02020603050405020304" pitchFamily="18" charset="0"/>
                          <a:cs typeface="Times New Roman" panose="02020603050405020304" pitchFamily="18" charset="0"/>
                        </a:rPr>
                        <a:t>1,66%</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21</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058046235"/>
                  </a:ext>
                </a:extLst>
              </a:tr>
              <a:tr h="241726">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Fizikos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2371</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0,13%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728495095"/>
                  </a:ext>
                </a:extLst>
              </a:tr>
              <a:tr h="241726">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Matematikos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16539</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154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0,93%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131</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071847493"/>
                  </a:ext>
                </a:extLst>
              </a:tr>
              <a:tr h="241726">
                <a:tc>
                  <a:txBody>
                    <a:bodyPr/>
                    <a:lstStyle/>
                    <a:p>
                      <a:pPr algn="l" fontAlgn="b"/>
                      <a:r>
                        <a:rPr lang="lt-LT" sz="1400" b="0" i="0" u="none" strike="noStrike">
                          <a:solidFill>
                            <a:srgbClr val="000000"/>
                          </a:solidFill>
                          <a:effectLst/>
                          <a:latin typeface="Times New Roman" panose="02020603050405020304" pitchFamily="18" charset="0"/>
                          <a:cs typeface="Times New Roman" panose="02020603050405020304" pitchFamily="18" charset="0"/>
                        </a:rPr>
                        <a:t>Informacinių technologijų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2460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0,57%</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767725090"/>
                  </a:ext>
                </a:extLst>
              </a:tr>
              <a:tr h="241726">
                <a:tc>
                  <a:txBody>
                    <a:bodyPr/>
                    <a:lstStyle/>
                    <a:p>
                      <a:pPr algn="l"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Istorijos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8510</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25</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0,29%</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999163114"/>
                  </a:ext>
                </a:extLst>
              </a:tr>
              <a:tr h="241726">
                <a:tc>
                  <a:txBody>
                    <a:bodyPr/>
                    <a:lstStyle/>
                    <a:p>
                      <a:pPr algn="l"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Geografijos</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7144" marR="7144" marT="7144"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2727</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4</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0,15%</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7144" marR="7144" marT="7144"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7144" marR="7144" marT="7144"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15372018"/>
                  </a:ext>
                </a:extLst>
              </a:tr>
            </a:tbl>
          </a:graphicData>
        </a:graphic>
      </p:graphicFrame>
    </p:spTree>
    <p:extLst>
      <p:ext uri="{BB962C8B-B14F-4D97-AF65-F5344CB8AC3E}">
        <p14:creationId xmlns:p14="http://schemas.microsoft.com/office/powerpoint/2010/main" val="4232815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116632"/>
            <a:ext cx="8229600" cy="850107"/>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IŠVADOS</a:t>
            </a:r>
            <a:endParaRPr lang="lt-LT"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12" y="966739"/>
            <a:ext cx="8625136" cy="5616624"/>
          </a:xfrm>
        </p:spPr>
        <p:txBody>
          <a:bodyPr/>
          <a:lstStyle/>
          <a:p>
            <a:pPr algn="just"/>
            <a:r>
              <a:rPr lang="lt-LT" sz="2800" dirty="0">
                <a:latin typeface="Times New Roman" panose="02020603050405020304" pitchFamily="18" charset="0"/>
                <a:cs typeface="Times New Roman" panose="02020603050405020304" pitchFamily="18" charset="0"/>
              </a:rPr>
              <a:t>VBE </a:t>
            </a:r>
            <a:r>
              <a:rPr lang="lt-LT" sz="2800" dirty="0" smtClean="0">
                <a:latin typeface="Times New Roman" panose="02020603050405020304" pitchFamily="18" charset="0"/>
                <a:cs typeface="Times New Roman" panose="02020603050405020304" pitchFamily="18" charset="0"/>
              </a:rPr>
              <a:t>rezultatai visuose  gautų įvertinimų intervaluose didžiausiose šalies miestuose skiriasi iki 10 </a:t>
            </a:r>
            <a:r>
              <a:rPr lang="en-US" sz="2800" dirty="0" smtClean="0">
                <a:latin typeface="Times New Roman" panose="02020603050405020304" pitchFamily="18" charset="0"/>
                <a:cs typeface="Times New Roman" panose="02020603050405020304" pitchFamily="18" charset="0"/>
              </a:rPr>
              <a:t>%.</a:t>
            </a:r>
            <a:r>
              <a:rPr lang="lt-LT" sz="2800" dirty="0">
                <a:latin typeface="Times New Roman" panose="02020603050405020304" pitchFamily="18" charset="0"/>
                <a:cs typeface="Times New Roman" panose="02020603050405020304" pitchFamily="18" charset="0"/>
              </a:rPr>
              <a:t> </a:t>
            </a:r>
            <a:r>
              <a:rPr lang="lt-LT" sz="2800" dirty="0" smtClean="0">
                <a:latin typeface="Times New Roman" panose="02020603050405020304" pitchFamily="18" charset="0"/>
                <a:cs typeface="Times New Roman" panose="02020603050405020304" pitchFamily="18" charset="0"/>
              </a:rPr>
              <a:t>Tokie VBE </a:t>
            </a:r>
            <a:r>
              <a:rPr lang="lt-LT" sz="2800" dirty="0">
                <a:latin typeface="Times New Roman" panose="02020603050405020304" pitchFamily="18" charset="0"/>
                <a:cs typeface="Times New Roman" panose="02020603050405020304" pitchFamily="18" charset="0"/>
              </a:rPr>
              <a:t>rezultatai ir jų kaitos tendencijos pastebimos </a:t>
            </a:r>
            <a:r>
              <a:rPr lang="lt-LT" sz="2800" dirty="0" smtClean="0">
                <a:latin typeface="Times New Roman" panose="02020603050405020304" pitchFamily="18" charset="0"/>
                <a:cs typeface="Times New Roman" panose="02020603050405020304" pitchFamily="18" charset="0"/>
              </a:rPr>
              <a:t>keleri </a:t>
            </a:r>
            <a:r>
              <a:rPr lang="lt-LT" sz="2800" dirty="0">
                <a:latin typeface="Times New Roman" panose="02020603050405020304" pitchFamily="18" charset="0"/>
                <a:cs typeface="Times New Roman" panose="02020603050405020304" pitchFamily="18" charset="0"/>
              </a:rPr>
              <a:t>metai iš eilės</a:t>
            </a:r>
            <a:r>
              <a:rPr lang="lt-LT" sz="2800" dirty="0" smtClean="0">
                <a:latin typeface="Times New Roman" panose="02020603050405020304" pitchFamily="18" charset="0"/>
                <a:cs typeface="Times New Roman" panose="02020603050405020304" pitchFamily="18" charset="0"/>
              </a:rPr>
              <a:t>. </a:t>
            </a:r>
          </a:p>
          <a:p>
            <a:pPr algn="just"/>
            <a:r>
              <a:rPr lang="lt-LT" sz="2800" dirty="0">
                <a:latin typeface="Times New Roman" panose="02020603050405020304" pitchFamily="18" charset="0"/>
                <a:cs typeface="Times New Roman" panose="02020603050405020304" pitchFamily="18" charset="0"/>
              </a:rPr>
              <a:t>Lyginant šalies mastu miesto </a:t>
            </a:r>
            <a:r>
              <a:rPr lang="lt-LT" sz="2800" dirty="0" smtClean="0">
                <a:latin typeface="Times New Roman" panose="02020603050405020304" pitchFamily="18" charset="0"/>
                <a:cs typeface="Times New Roman" panose="02020603050405020304" pitchFamily="18" charset="0"/>
              </a:rPr>
              <a:t>VBE </a:t>
            </a:r>
            <a:r>
              <a:rPr lang="lt-LT" sz="2800" dirty="0">
                <a:latin typeface="Times New Roman" panose="02020603050405020304" pitchFamily="18" charset="0"/>
                <a:cs typeface="Times New Roman" panose="02020603050405020304" pitchFamily="18" charset="0"/>
              </a:rPr>
              <a:t>miesto kokybės rodiklis yra aukštesnis už šalies kokybės </a:t>
            </a:r>
            <a:r>
              <a:rPr lang="lt-LT" sz="2800" dirty="0" smtClean="0">
                <a:latin typeface="Times New Roman" panose="02020603050405020304" pitchFamily="18" charset="0"/>
                <a:cs typeface="Times New Roman" panose="02020603050405020304" pitchFamily="18" charset="0"/>
              </a:rPr>
              <a:t>rezultatus (tiek 36-100 balų, tiek nuo 86-100 balų).</a:t>
            </a:r>
          </a:p>
          <a:p>
            <a:pPr algn="just"/>
            <a:r>
              <a:rPr lang="lt-LT" sz="2800" dirty="0">
                <a:latin typeface="Times New Roman" panose="02020603050405020304" pitchFamily="18" charset="0"/>
                <a:cs typeface="Times New Roman" panose="02020603050405020304" pitchFamily="18" charset="0"/>
              </a:rPr>
              <a:t>Stebint merginų ir vaikinų rezultatus matyti, kad merginų rezultatai keleri metai iš eilės yra </a:t>
            </a:r>
            <a:r>
              <a:rPr lang="lt-LT" sz="2800" dirty="0" smtClean="0">
                <a:latin typeface="Times New Roman" panose="02020603050405020304" pitchFamily="18" charset="0"/>
                <a:cs typeface="Times New Roman" panose="02020603050405020304" pitchFamily="18" charset="0"/>
              </a:rPr>
              <a:t>geresni </a:t>
            </a:r>
            <a:r>
              <a:rPr lang="lt-LT" sz="2800" dirty="0">
                <a:latin typeface="Times New Roman" panose="02020603050405020304" pitchFamily="18" charset="0"/>
                <a:cs typeface="Times New Roman" panose="02020603050405020304" pitchFamily="18" charset="0"/>
              </a:rPr>
              <a:t>nei vaikinų. Visuose egzaminuose, išskyrus matematikos, chemijos ir užsienio kalbos (anglų) </a:t>
            </a:r>
            <a:r>
              <a:rPr lang="lt-LT" sz="2800" dirty="0" smtClean="0">
                <a:latin typeface="Times New Roman" panose="02020603050405020304" pitchFamily="18" charset="0"/>
                <a:cs typeface="Times New Roman" panose="02020603050405020304" pitchFamily="18" charset="0"/>
              </a:rPr>
              <a:t>VBE, merginų </a:t>
            </a:r>
            <a:r>
              <a:rPr lang="lt-LT" sz="2800" dirty="0">
                <a:latin typeface="Times New Roman" panose="02020603050405020304" pitchFamily="18" charset="0"/>
                <a:cs typeface="Times New Roman" panose="02020603050405020304" pitchFamily="18" charset="0"/>
              </a:rPr>
              <a:t>rezultatai yra aukštesni nei vaikinų. </a:t>
            </a:r>
            <a:endParaRPr lang="lt-LT"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1855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7"/>
            <a:ext cx="8229600" cy="922115"/>
          </a:xfrm>
        </p:spPr>
        <p:txBody>
          <a:bodyPr/>
          <a:lstStyle/>
          <a:p>
            <a:r>
              <a:rPr lang="lt-LT" b="1" dirty="0">
                <a:solidFill>
                  <a:schemeClr val="accent2">
                    <a:lumMod val="75000"/>
                  </a:schemeClr>
                </a:solidFill>
                <a:latin typeface="Times New Roman" panose="02020603050405020304" pitchFamily="18" charset="0"/>
                <a:cs typeface="Times New Roman" panose="02020603050405020304" pitchFamily="18" charset="0"/>
              </a:rPr>
              <a:t>IŠVADOS</a:t>
            </a:r>
            <a:endParaRPr lang="lt-LT" dirty="0"/>
          </a:p>
        </p:txBody>
      </p:sp>
      <p:sp>
        <p:nvSpPr>
          <p:cNvPr id="3" name="Stačiakampis 2"/>
          <p:cNvSpPr/>
          <p:nvPr/>
        </p:nvSpPr>
        <p:spPr>
          <a:xfrm>
            <a:off x="179512" y="1340768"/>
            <a:ext cx="8784976" cy="5262979"/>
          </a:xfrm>
          <a:prstGeom prst="rect">
            <a:avLst/>
          </a:prstGeom>
        </p:spPr>
        <p:txBody>
          <a:bodyPr wrap="square">
            <a:spAutoFit/>
          </a:bodyPr>
          <a:lstStyle/>
          <a:p>
            <a:pPr algn="just"/>
            <a:r>
              <a:rPr lang="lt-LT" sz="2800" dirty="0">
                <a:latin typeface="Times New Roman" panose="02020603050405020304" pitchFamily="18" charset="0"/>
                <a:cs typeface="Times New Roman" panose="02020603050405020304" pitchFamily="18" charset="0"/>
              </a:rPr>
              <a:t>Kaip ir ankstesniais metais, mokinių brandos egzaminų rezultatai tebėra aukštesni didmiesčių mokyklose. Pavyzdžiui, biologijos valstybinį brandos egzaminą laikę mokiniai iš didmiesčių mokyklų gavo vidutiniškai po 55,4 taško, o mokiniai iš kaimo mokyklų – 43,4 taško (iš 100 taškų). Panašios ir kitų brandos egzaminų tendencijos: pavyzdžiui, laikiusieji užsienio kalbos (anglų) VBE vidutiniškai didmiestyje gavo – 67,5, o kaimo vietovės mokyklose – 54,7 taško (iš 100 taškų). Užsienio kalbos (anglų) brandos egzamino 100 balų įvertinimą gavo 9,5 proc. didmiesčių mokyklų mokinių ir 1,8 proc. kaimo mokyklų mokinių.</a:t>
            </a:r>
          </a:p>
        </p:txBody>
      </p:sp>
    </p:spTree>
    <p:extLst>
      <p:ext uri="{BB962C8B-B14F-4D97-AF65-F5344CB8AC3E}">
        <p14:creationId xmlns:p14="http://schemas.microsoft.com/office/powerpoint/2010/main" val="254569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7"/>
            <a:ext cx="8229600" cy="490067"/>
          </a:xfrm>
        </p:spPr>
        <p:txBody>
          <a:bodyPr/>
          <a:lstStyle/>
          <a:p>
            <a:r>
              <a:rPr lang="lt-LT" sz="3200" b="1" dirty="0" smtClean="0">
                <a:solidFill>
                  <a:schemeClr val="accent2">
                    <a:lumMod val="75000"/>
                  </a:schemeClr>
                </a:solidFill>
                <a:latin typeface="Times New Roman" panose="02020603050405020304" pitchFamily="18" charset="0"/>
                <a:cs typeface="Times New Roman" panose="02020603050405020304" pitchFamily="18" charset="0"/>
              </a:rPr>
              <a:t>SVARBŪS POKYČIAI</a:t>
            </a:r>
            <a:endParaRPr lang="lt-LT"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0" y="908720"/>
            <a:ext cx="8604448" cy="5544616"/>
          </a:xfrm>
        </p:spPr>
        <p:txBody>
          <a:bodyPr/>
          <a:lstStyle/>
          <a:p>
            <a:pPr algn="just"/>
            <a:r>
              <a:rPr lang="lt-LT" sz="2800" dirty="0" smtClean="0">
                <a:latin typeface="Times New Roman"/>
                <a:ea typeface="Times New Roman"/>
              </a:rPr>
              <a:t>Mažėja atskirtis tarp </a:t>
            </a:r>
            <a:r>
              <a:rPr lang="lt-LT" sz="2800" dirty="0">
                <a:latin typeface="Times New Roman"/>
                <a:ea typeface="Times New Roman"/>
              </a:rPr>
              <a:t>mokyklų </a:t>
            </a:r>
            <a:r>
              <a:rPr lang="lt-LT" sz="2800" dirty="0" smtClean="0">
                <a:latin typeface="Times New Roman"/>
                <a:ea typeface="Times New Roman"/>
              </a:rPr>
              <a:t>pagal lietuvių k., anglų k</a:t>
            </a:r>
            <a:r>
              <a:rPr lang="lt-LT" sz="2800" dirty="0">
                <a:latin typeface="Times New Roman"/>
                <a:ea typeface="Times New Roman"/>
              </a:rPr>
              <a:t>. </a:t>
            </a:r>
            <a:r>
              <a:rPr lang="lt-LT" sz="2800" dirty="0" smtClean="0">
                <a:latin typeface="Times New Roman"/>
                <a:ea typeface="Times New Roman"/>
              </a:rPr>
              <a:t>ir matematikos egzaminų rezultatus. Ankstesniais </a:t>
            </a:r>
            <a:r>
              <a:rPr lang="lt-LT" sz="2800" dirty="0">
                <a:latin typeface="Times New Roman"/>
                <a:ea typeface="Times New Roman"/>
              </a:rPr>
              <a:t>metais atitinkamų egzaminų rezultatų kokybės rodiklis skyrėsi tarp aukščiausio ir žemiausio rezultato </a:t>
            </a:r>
            <a:r>
              <a:rPr lang="lt-LT" sz="2800" dirty="0" smtClean="0">
                <a:latin typeface="Times New Roman"/>
                <a:ea typeface="Times New Roman"/>
              </a:rPr>
              <a:t>iki 100 procentų. </a:t>
            </a:r>
          </a:p>
          <a:p>
            <a:pPr algn="just"/>
            <a:r>
              <a:rPr lang="lt-LT" sz="2800" dirty="0" smtClean="0">
                <a:latin typeface="Times New Roman"/>
                <a:ea typeface="Times New Roman"/>
              </a:rPr>
              <a:t>Daugumos </a:t>
            </a:r>
            <a:r>
              <a:rPr lang="lt-LT" sz="2800" dirty="0">
                <a:latin typeface="Times New Roman"/>
                <a:ea typeface="Times New Roman"/>
              </a:rPr>
              <a:t>gimnazijų </a:t>
            </a:r>
            <a:r>
              <a:rPr lang="lt-LT" sz="2800" dirty="0" smtClean="0">
                <a:latin typeface="Times New Roman"/>
                <a:ea typeface="Times New Roman"/>
              </a:rPr>
              <a:t>kelerius </a:t>
            </a:r>
            <a:r>
              <a:rPr lang="lt-LT" sz="2800" dirty="0">
                <a:latin typeface="Times New Roman"/>
                <a:ea typeface="Times New Roman"/>
              </a:rPr>
              <a:t>metus kokybės rodiklis svyruoja nežymiai, tai rodo mokyklos veiklos stabilumą ir nuoseklų įdirbį</a:t>
            </a:r>
            <a:r>
              <a:rPr lang="lt-LT" sz="2800" dirty="0" smtClean="0">
                <a:latin typeface="Times New Roman"/>
                <a:ea typeface="Times New Roman"/>
              </a:rPr>
              <a:t>.</a:t>
            </a:r>
          </a:p>
          <a:p>
            <a:pPr algn="just"/>
            <a:r>
              <a:rPr lang="lt-LT" sz="2800" dirty="0" smtClean="0">
                <a:latin typeface="Times New Roman"/>
                <a:ea typeface="Times New Roman"/>
              </a:rPr>
              <a:t>Pastebima, </a:t>
            </a:r>
            <a:r>
              <a:rPr lang="lt-LT" sz="2800" dirty="0">
                <a:latin typeface="Times New Roman"/>
                <a:ea typeface="Times New Roman"/>
              </a:rPr>
              <a:t>kad aukštus </a:t>
            </a:r>
            <a:r>
              <a:rPr lang="lt-LT" sz="2800" dirty="0" err="1">
                <a:latin typeface="Times New Roman"/>
                <a:ea typeface="Times New Roman"/>
              </a:rPr>
              <a:t>įvertinimus</a:t>
            </a:r>
            <a:r>
              <a:rPr lang="lt-LT" sz="2800" dirty="0">
                <a:latin typeface="Times New Roman"/>
                <a:ea typeface="Times New Roman"/>
              </a:rPr>
              <a:t> gauna tie, kurių gebėjimai yra tolygūs visose konkretaus dalyko ugdymo srityse ir tokius rezultatus galima pasiekti nuosekliai dirbant mokiniams ir jų </a:t>
            </a:r>
            <a:r>
              <a:rPr lang="lt-LT" sz="2800" dirty="0" smtClean="0">
                <a:latin typeface="Times New Roman"/>
                <a:ea typeface="Times New Roman"/>
              </a:rPr>
              <a:t>mokytojams.</a:t>
            </a:r>
            <a:endParaRPr lang="lt-LT" sz="2800" dirty="0">
              <a:latin typeface="Times New Roman"/>
              <a:ea typeface="Times New Roman"/>
            </a:endParaRPr>
          </a:p>
          <a:p>
            <a:pPr algn="just"/>
            <a:endParaRPr lang="lt-LT" sz="2400" dirty="0" smtClean="0">
              <a:latin typeface="Times New Roman"/>
              <a:ea typeface="Times New Roman"/>
            </a:endParaRPr>
          </a:p>
          <a:p>
            <a:pPr marL="0" indent="0" algn="just">
              <a:buNone/>
            </a:pPr>
            <a:endParaRPr lang="lt-LT" sz="2400" dirty="0" smtClean="0">
              <a:solidFill>
                <a:srgbClr val="FF0000"/>
              </a:solidFill>
              <a:latin typeface="Times New Roman"/>
              <a:ea typeface="Times New Roman"/>
            </a:endParaRPr>
          </a:p>
          <a:p>
            <a:pPr marL="0" indent="0">
              <a:buNone/>
            </a:pPr>
            <a:endParaRPr lang="lt-LT"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3228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340768"/>
            <a:ext cx="8229600" cy="4525963"/>
          </a:xfrm>
        </p:spPr>
        <p:txBody>
          <a:bodyPr>
            <a:normAutofit/>
          </a:bodyPr>
          <a:lstStyle/>
          <a:p>
            <a:pPr marL="0" indent="0" algn="ctr">
              <a:buNone/>
            </a:pPr>
            <a:endParaRPr lang="lt-LT" sz="3600" b="1" dirty="0" smtClean="0">
              <a:latin typeface="Times New Roman" pitchFamily="18" charset="0"/>
              <a:cs typeface="Times New Roman" pitchFamily="18" charset="0"/>
            </a:endParaRPr>
          </a:p>
          <a:p>
            <a:pPr marL="0" indent="0" algn="ctr">
              <a:buNone/>
            </a:pPr>
            <a:r>
              <a:rPr lang="lt-LT" sz="4400" b="1" spc="-100" dirty="0" smtClean="0">
                <a:solidFill>
                  <a:srgbClr val="675E47"/>
                </a:solidFill>
                <a:effectLst>
                  <a:outerShdw blurRad="38100" dist="38100" dir="2700000" algn="tl">
                    <a:srgbClr val="000000">
                      <a:alpha val="43137"/>
                    </a:srgbClr>
                  </a:outerShdw>
                </a:effectLst>
                <a:latin typeface="Times New Roman" pitchFamily="18" charset="0"/>
                <a:cs typeface="Times New Roman" pitchFamily="18" charset="0"/>
              </a:rPr>
              <a:t>2019 METŲ PAGRINDINIO UGDYMO PASIEKIMŲ PATIKRINIMAS</a:t>
            </a:r>
            <a:endParaRPr lang="lt-LT" sz="4400" b="1" dirty="0"/>
          </a:p>
        </p:txBody>
      </p:sp>
      <p:sp>
        <p:nvSpPr>
          <p:cNvPr id="2" name="Skaidrės numerio vietos rezervavimo ženklas 1"/>
          <p:cNvSpPr>
            <a:spLocks noGrp="1"/>
          </p:cNvSpPr>
          <p:nvPr>
            <p:ph type="sldNum" sz="quarter" idx="12"/>
          </p:nvPr>
        </p:nvSpPr>
        <p:spPr>
          <a:xfrm>
            <a:off x="6561208" y="6492875"/>
            <a:ext cx="2133600" cy="365125"/>
          </a:xfrm>
        </p:spPr>
        <p:txBody>
          <a:bodyPr/>
          <a:lstStyle/>
          <a:p>
            <a:fld id="{726D1706-FD35-49EF-8BAF-07908FDC65C0}" type="slidenum">
              <a:rPr lang="en-US" smtClean="0"/>
              <a:t>24</a:t>
            </a:fld>
            <a:endParaRPr lang="en-US" dirty="0"/>
          </a:p>
        </p:txBody>
      </p:sp>
    </p:spTree>
    <p:extLst>
      <p:ext uri="{BB962C8B-B14F-4D97-AF65-F5344CB8AC3E}">
        <p14:creationId xmlns:p14="http://schemas.microsoft.com/office/powerpoint/2010/main" val="1208954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920880" cy="1143000"/>
          </a:xfrm>
        </p:spPr>
        <p:txBody>
          <a:bodyPr>
            <a:noAutofit/>
          </a:bodyPr>
          <a:lstStyle/>
          <a:p>
            <a:r>
              <a:rPr lang="lt-LT" sz="3200" b="1" dirty="0">
                <a:solidFill>
                  <a:schemeClr val="accent2">
                    <a:lumMod val="75000"/>
                  </a:schemeClr>
                </a:solidFill>
                <a:latin typeface="Times New Roman" pitchFamily="18" charset="0"/>
                <a:cs typeface="Times New Roman" pitchFamily="18" charset="0"/>
              </a:rPr>
              <a:t>Mokinių skaičiaus </a:t>
            </a:r>
            <a:r>
              <a:rPr lang="lt-LT" sz="3200" b="1" dirty="0" smtClean="0">
                <a:solidFill>
                  <a:schemeClr val="accent2">
                    <a:lumMod val="75000"/>
                  </a:schemeClr>
                </a:solidFill>
                <a:latin typeface="Times New Roman" pitchFamily="18" charset="0"/>
                <a:cs typeface="Times New Roman" pitchFamily="18" charset="0"/>
              </a:rPr>
              <a:t>dešimtose </a:t>
            </a:r>
            <a:r>
              <a:rPr lang="lt-LT" sz="3200" b="1" dirty="0">
                <a:solidFill>
                  <a:schemeClr val="accent2">
                    <a:lumMod val="75000"/>
                  </a:schemeClr>
                </a:solidFill>
                <a:latin typeface="Times New Roman" pitchFamily="18" charset="0"/>
                <a:cs typeface="Times New Roman" pitchFamily="18" charset="0"/>
              </a:rPr>
              <a:t>klasėse kaita </a:t>
            </a:r>
            <a:r>
              <a:rPr lang="lt-LT" sz="3200" b="1" dirty="0" smtClean="0">
                <a:solidFill>
                  <a:schemeClr val="accent2">
                    <a:lumMod val="75000"/>
                  </a:schemeClr>
                </a:solidFill>
                <a:latin typeface="Times New Roman" pitchFamily="18" charset="0"/>
                <a:cs typeface="Times New Roman" pitchFamily="18" charset="0"/>
              </a:rPr>
              <a:t>Kauno miesto savivaldybės </a:t>
            </a:r>
            <a:r>
              <a:rPr lang="lt-LT" sz="3200" b="1" dirty="0">
                <a:solidFill>
                  <a:schemeClr val="accent2">
                    <a:lumMod val="75000"/>
                  </a:schemeClr>
                </a:solidFill>
                <a:latin typeface="Times New Roman" pitchFamily="18" charset="0"/>
                <a:cs typeface="Times New Roman" pitchFamily="18" charset="0"/>
              </a:rPr>
              <a:t>mokyklose</a:t>
            </a:r>
            <a:endParaRPr lang="en-US" sz="3200" b="1" dirty="0">
              <a:solidFill>
                <a:schemeClr val="accent2">
                  <a:lumMod val="75000"/>
                </a:schemeClr>
              </a:solidFill>
              <a:latin typeface="Times New Roman" pitchFamily="18" charset="0"/>
              <a:cs typeface="Times New Roman" pitchFamily="18" charset="0"/>
            </a:endParaRPr>
          </a:p>
        </p:txBody>
      </p:sp>
      <p:sp>
        <p:nvSpPr>
          <p:cNvPr id="3" name="Skaidrės numerio vietos rezervavimo ženklas 2"/>
          <p:cNvSpPr>
            <a:spLocks noGrp="1"/>
          </p:cNvSpPr>
          <p:nvPr>
            <p:ph type="sldNum" sz="quarter" idx="12"/>
          </p:nvPr>
        </p:nvSpPr>
        <p:spPr>
          <a:xfrm>
            <a:off x="6588224" y="6474547"/>
            <a:ext cx="2133600" cy="365125"/>
          </a:xfrm>
        </p:spPr>
        <p:txBody>
          <a:bodyPr/>
          <a:lstStyle/>
          <a:p>
            <a:fld id="{726D1706-FD35-49EF-8BAF-07908FDC65C0}" type="slidenum">
              <a:rPr lang="en-US" smtClean="0"/>
              <a:t>25</a:t>
            </a:fld>
            <a:endParaRPr lang="en-US" dirty="0"/>
          </a:p>
        </p:txBody>
      </p:sp>
      <p:graphicFrame>
        <p:nvGraphicFramePr>
          <p:cNvPr id="5" name="Diagrama 4"/>
          <p:cNvGraphicFramePr>
            <a:graphicFrameLocks/>
          </p:cNvGraphicFramePr>
          <p:nvPr>
            <p:extLst>
              <p:ext uri="{D42A27DB-BD31-4B8C-83A1-F6EECF244321}">
                <p14:modId xmlns:p14="http://schemas.microsoft.com/office/powerpoint/2010/main" val="1484875913"/>
              </p:ext>
            </p:extLst>
          </p:nvPr>
        </p:nvGraphicFramePr>
        <p:xfrm>
          <a:off x="179512" y="1412776"/>
          <a:ext cx="8424936"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9165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83568" y="260648"/>
            <a:ext cx="8229600" cy="1124744"/>
          </a:xfrm>
        </p:spPr>
        <p:txBody>
          <a:bodyPr/>
          <a:lstStyle/>
          <a:p>
            <a:pPr>
              <a:defRPr sz="1200" b="1" i="0" u="none" strike="noStrike" kern="1200" baseline="0">
                <a:solidFill>
                  <a:sysClr val="windowText" lastClr="000000"/>
                </a:solidFill>
                <a:latin typeface="+mn-lt"/>
                <a:ea typeface="+mn-ea"/>
                <a:cs typeface="+mn-cs"/>
              </a:defRPr>
            </a:pPr>
            <a:r>
              <a:rPr lang="lt-LT" sz="2800" dirty="0" smtClean="0">
                <a:solidFill>
                  <a:schemeClr val="accent2">
                    <a:lumMod val="75000"/>
                  </a:schemeClr>
                </a:solidFill>
                <a:latin typeface="Times New Roman" panose="02020603050405020304" pitchFamily="18" charset="0"/>
                <a:cs typeface="Times New Roman" panose="02020603050405020304" pitchFamily="18" charset="0"/>
              </a:rPr>
              <a:t>PUPP REZULTATŲ KOKYBĖS RODIKLIO  PALYGINIMAS 2017-2019 METAIS  </a:t>
            </a: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(7-10 BALŲ ĮVERTINIMAI )</a:t>
            </a:r>
            <a:r>
              <a:rPr lang="lt-LT" sz="2000" dirty="0" smtClean="0">
                <a:solidFill>
                  <a:schemeClr val="accent2">
                    <a:lumMod val="75000"/>
                  </a:schemeClr>
                </a:solidFill>
                <a:latin typeface="Times New Roman" panose="02020603050405020304" pitchFamily="18" charset="0"/>
                <a:cs typeface="Times New Roman" panose="02020603050405020304" pitchFamily="18" charset="0"/>
              </a:rPr>
              <a:t/>
            </a:r>
            <a:br>
              <a:rPr lang="lt-LT" sz="2000" dirty="0" smtClean="0">
                <a:solidFill>
                  <a:schemeClr val="accent2">
                    <a:lumMod val="75000"/>
                  </a:schemeClr>
                </a:solidFill>
                <a:latin typeface="Times New Roman" panose="02020603050405020304" pitchFamily="18" charset="0"/>
                <a:cs typeface="Times New Roman" panose="02020603050405020304" pitchFamily="18" charset="0"/>
              </a:rPr>
            </a:br>
            <a:endParaRPr lang="lt-LT" sz="2000"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6" name="Diagrama 5"/>
          <p:cNvGraphicFramePr>
            <a:graphicFrameLocks/>
          </p:cNvGraphicFramePr>
          <p:nvPr>
            <p:extLst>
              <p:ext uri="{D42A27DB-BD31-4B8C-83A1-F6EECF244321}">
                <p14:modId xmlns:p14="http://schemas.microsoft.com/office/powerpoint/2010/main" val="869867042"/>
              </p:ext>
            </p:extLst>
          </p:nvPr>
        </p:nvGraphicFramePr>
        <p:xfrm>
          <a:off x="323528" y="1340768"/>
          <a:ext cx="8280920" cy="51125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6152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1124744"/>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LIETUVIŲ KALBOS PUPP REZULTATŲ KOKYBĖS RODIKLIS </a:t>
            </a: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(7-10 BALŲ ĮVERTINIMAI )</a:t>
            </a:r>
            <a:endParaRPr lang="lt-LT" sz="20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Paveikslėlis 4"/>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68760"/>
            <a:ext cx="8363272" cy="5040560"/>
          </a:xfrm>
          <a:prstGeom prst="rect">
            <a:avLst/>
          </a:prstGeom>
          <a:noFill/>
          <a:ln>
            <a:noFill/>
          </a:ln>
        </p:spPr>
      </p:pic>
    </p:spTree>
    <p:extLst>
      <p:ext uri="{BB962C8B-B14F-4D97-AF65-F5344CB8AC3E}">
        <p14:creationId xmlns:p14="http://schemas.microsoft.com/office/powerpoint/2010/main" val="181556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0"/>
            <a:ext cx="8229600" cy="1124744"/>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MATEMATIKOS PUPP REZULTATŲ KOKYBĖS RODIKLIS </a:t>
            </a: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(7-10 BALŲ ĮVERTINIMAI )</a:t>
            </a:r>
            <a:endParaRPr lang="lt-LT" sz="2000" dirty="0">
              <a:solidFill>
                <a:schemeClr val="accent2">
                  <a:lumMod val="75000"/>
                </a:schemeClr>
              </a:solidFill>
            </a:endParaRPr>
          </a:p>
        </p:txBody>
      </p:sp>
      <p:pic>
        <p:nvPicPr>
          <p:cNvPr id="4" name="Paveikslėlis 3"/>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68760"/>
            <a:ext cx="8424936" cy="5040561"/>
          </a:xfrm>
          <a:prstGeom prst="rect">
            <a:avLst/>
          </a:prstGeom>
          <a:noFill/>
          <a:ln>
            <a:noFill/>
          </a:ln>
        </p:spPr>
      </p:pic>
    </p:spTree>
    <p:extLst>
      <p:ext uri="{BB962C8B-B14F-4D97-AF65-F5344CB8AC3E}">
        <p14:creationId xmlns:p14="http://schemas.microsoft.com/office/powerpoint/2010/main" val="36909206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34288" y="0"/>
            <a:ext cx="9109712" cy="980728"/>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LIETUVIŲ KALBOS PUPP ĮVERTINIMŲ </a:t>
            </a:r>
            <a:b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(BALAIS) PASISKIRSTYMAS 2019 m.</a:t>
            </a:r>
            <a:endParaRPr lang="lt-LT" sz="28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4" name="Diagrama 3"/>
          <p:cNvGraphicFramePr>
            <a:graphicFrameLocks/>
          </p:cNvGraphicFramePr>
          <p:nvPr>
            <p:extLst>
              <p:ext uri="{D42A27DB-BD31-4B8C-83A1-F6EECF244321}">
                <p14:modId xmlns:p14="http://schemas.microsoft.com/office/powerpoint/2010/main" val="959177671"/>
              </p:ext>
            </p:extLst>
          </p:nvPr>
        </p:nvGraphicFramePr>
        <p:xfrm>
          <a:off x="34288" y="1196752"/>
          <a:ext cx="8642168" cy="51125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5753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269" y="413184"/>
            <a:ext cx="7920880" cy="1143000"/>
          </a:xfrm>
        </p:spPr>
        <p:txBody>
          <a:bodyPr>
            <a:noAutofit/>
          </a:bodyPr>
          <a:lstStyle/>
          <a:p>
            <a:r>
              <a:rPr lang="lt-LT" sz="3200" b="1" dirty="0">
                <a:solidFill>
                  <a:schemeClr val="accent2">
                    <a:lumMod val="75000"/>
                  </a:schemeClr>
                </a:solidFill>
                <a:latin typeface="Times New Roman" pitchFamily="18" charset="0"/>
                <a:cs typeface="Times New Roman" pitchFamily="18" charset="0"/>
              </a:rPr>
              <a:t>Mokinių skaičiaus dvyliktose klasėse kaita </a:t>
            </a:r>
            <a:r>
              <a:rPr lang="lt-LT" sz="3200" b="1" dirty="0" smtClean="0">
                <a:solidFill>
                  <a:schemeClr val="accent2">
                    <a:lumMod val="75000"/>
                  </a:schemeClr>
                </a:solidFill>
                <a:latin typeface="Times New Roman" pitchFamily="18" charset="0"/>
                <a:cs typeface="Times New Roman" pitchFamily="18" charset="0"/>
              </a:rPr>
              <a:t>Kauno miesto savivaldybės </a:t>
            </a:r>
            <a:r>
              <a:rPr lang="lt-LT" sz="3200" b="1" dirty="0">
                <a:solidFill>
                  <a:schemeClr val="accent2">
                    <a:lumMod val="75000"/>
                  </a:schemeClr>
                </a:solidFill>
                <a:latin typeface="Times New Roman" pitchFamily="18" charset="0"/>
                <a:cs typeface="Times New Roman" pitchFamily="18" charset="0"/>
              </a:rPr>
              <a:t>mokyklose</a:t>
            </a:r>
            <a:endParaRPr lang="en-US" sz="3200" b="1" dirty="0">
              <a:solidFill>
                <a:schemeClr val="accent2">
                  <a:lumMod val="75000"/>
                </a:schemeClr>
              </a:solidFill>
              <a:latin typeface="Times New Roman" pitchFamily="18" charset="0"/>
              <a:cs typeface="Times New Roman" pitchFamily="18" charset="0"/>
            </a:endParaRPr>
          </a:p>
        </p:txBody>
      </p:sp>
      <p:sp>
        <p:nvSpPr>
          <p:cNvPr id="3" name="Skaidrės numerio vietos rezervavimo ženklas 2"/>
          <p:cNvSpPr>
            <a:spLocks noGrp="1"/>
          </p:cNvSpPr>
          <p:nvPr>
            <p:ph type="sldNum" sz="quarter" idx="12"/>
          </p:nvPr>
        </p:nvSpPr>
        <p:spPr>
          <a:xfrm>
            <a:off x="6588224" y="6474547"/>
            <a:ext cx="2133600" cy="365125"/>
          </a:xfrm>
        </p:spPr>
        <p:txBody>
          <a:bodyPr/>
          <a:lstStyle/>
          <a:p>
            <a:fld id="{726D1706-FD35-49EF-8BAF-07908FDC65C0}" type="slidenum">
              <a:rPr lang="en-US" smtClean="0"/>
              <a:t>3</a:t>
            </a:fld>
            <a:endParaRPr lang="en-US" dirty="0"/>
          </a:p>
        </p:txBody>
      </p:sp>
      <p:graphicFrame>
        <p:nvGraphicFramePr>
          <p:cNvPr id="7" name="Diagrama 6"/>
          <p:cNvGraphicFramePr>
            <a:graphicFrameLocks/>
          </p:cNvGraphicFramePr>
          <p:nvPr>
            <p:extLst/>
          </p:nvPr>
        </p:nvGraphicFramePr>
        <p:xfrm>
          <a:off x="251519" y="1556184"/>
          <a:ext cx="8308629" cy="4753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7366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34288" y="0"/>
            <a:ext cx="9109712" cy="980728"/>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LIETUVIŲ KALBOS PUPP ĮVERTINIMŲ </a:t>
            </a:r>
            <a:b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(BALAIS) PASISKIRSTYMAS 2018-2019 m.</a:t>
            </a:r>
            <a:endParaRPr lang="lt-LT" sz="28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6" name="Diagrama 5"/>
          <p:cNvGraphicFramePr>
            <a:graphicFrameLocks/>
          </p:cNvGraphicFramePr>
          <p:nvPr>
            <p:extLst>
              <p:ext uri="{D42A27DB-BD31-4B8C-83A1-F6EECF244321}">
                <p14:modId xmlns:p14="http://schemas.microsoft.com/office/powerpoint/2010/main" val="3243616315"/>
              </p:ext>
            </p:extLst>
          </p:nvPr>
        </p:nvGraphicFramePr>
        <p:xfrm>
          <a:off x="34289" y="1071562"/>
          <a:ext cx="8570160" cy="53097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73941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17912" y="116632"/>
            <a:ext cx="9126088" cy="792088"/>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MATEMATIKOS PUPP ĮVERTINIMŲ (BALAIS) PASISKIRSTYMAS 2019 M.</a:t>
            </a:r>
            <a:endParaRPr lang="lt-LT" dirty="0">
              <a:solidFill>
                <a:schemeClr val="accent2">
                  <a:lumMod val="75000"/>
                </a:schemeClr>
              </a:solidFill>
            </a:endParaRPr>
          </a:p>
        </p:txBody>
      </p:sp>
      <p:graphicFrame>
        <p:nvGraphicFramePr>
          <p:cNvPr id="4" name="Diagrama 3"/>
          <p:cNvGraphicFramePr>
            <a:graphicFrameLocks/>
          </p:cNvGraphicFramePr>
          <p:nvPr>
            <p:extLst>
              <p:ext uri="{D42A27DB-BD31-4B8C-83A1-F6EECF244321}">
                <p14:modId xmlns:p14="http://schemas.microsoft.com/office/powerpoint/2010/main" val="4291171185"/>
              </p:ext>
            </p:extLst>
          </p:nvPr>
        </p:nvGraphicFramePr>
        <p:xfrm>
          <a:off x="107504" y="1412776"/>
          <a:ext cx="8496944" cy="4896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8513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Antraštė 1"/>
          <p:cNvSpPr>
            <a:spLocks noGrp="1"/>
          </p:cNvSpPr>
          <p:nvPr>
            <p:ph type="title"/>
          </p:nvPr>
        </p:nvSpPr>
        <p:spPr>
          <a:xfrm>
            <a:off x="31502" y="476672"/>
            <a:ext cx="9126088" cy="792088"/>
          </a:xfrm>
        </p:spPr>
        <p:txBody>
          <a:bodyPr/>
          <a:lstStyle/>
          <a:p>
            <a:r>
              <a:rPr lang="lt-LT" sz="2000" b="1" dirty="0">
                <a:solidFill>
                  <a:schemeClr val="accent2">
                    <a:lumMod val="75000"/>
                  </a:schemeClr>
                </a:solidFill>
                <a:latin typeface="Times New Roman" panose="02020603050405020304" pitchFamily="18" charset="0"/>
                <a:cs typeface="Times New Roman" panose="02020603050405020304" pitchFamily="18" charset="0"/>
              </a:rPr>
              <a:t>2017-2019 M. </a:t>
            </a: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LIETUVIŲ K. (GIMTOJI) PUPP KOKYBĖS RODIKLIO </a:t>
            </a:r>
            <a:b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(7-10 BALŲ) PALYGINIMAS DIDŽIŲJŲ SAVIVALDYBIŲ KONTEKSTE</a:t>
            </a:r>
            <a:endParaRPr lang="lt-LT" sz="2000" dirty="0">
              <a:solidFill>
                <a:schemeClr val="accent2">
                  <a:lumMod val="75000"/>
                </a:schemeClr>
              </a:solidFill>
            </a:endParaRPr>
          </a:p>
        </p:txBody>
      </p:sp>
      <p:graphicFrame>
        <p:nvGraphicFramePr>
          <p:cNvPr id="6" name="Diagrama 5"/>
          <p:cNvGraphicFramePr>
            <a:graphicFrameLocks/>
          </p:cNvGraphicFramePr>
          <p:nvPr>
            <p:extLst>
              <p:ext uri="{D42A27DB-BD31-4B8C-83A1-F6EECF244321}">
                <p14:modId xmlns:p14="http://schemas.microsoft.com/office/powerpoint/2010/main" val="44309945"/>
              </p:ext>
            </p:extLst>
          </p:nvPr>
        </p:nvGraphicFramePr>
        <p:xfrm>
          <a:off x="251520" y="1412776"/>
          <a:ext cx="8424935" cy="5040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232289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17912" y="116632"/>
            <a:ext cx="9126088" cy="792088"/>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MATEMATIKOS PUPP ĮVERTINIMŲ (BALAIS) PASISKIRSTYMAS 2018-2019 M.</a:t>
            </a:r>
            <a:endParaRPr lang="lt-LT" dirty="0">
              <a:solidFill>
                <a:schemeClr val="accent2">
                  <a:lumMod val="75000"/>
                </a:schemeClr>
              </a:solidFill>
            </a:endParaRPr>
          </a:p>
        </p:txBody>
      </p:sp>
      <p:graphicFrame>
        <p:nvGraphicFramePr>
          <p:cNvPr id="5" name="Diagrama 4"/>
          <p:cNvGraphicFramePr>
            <a:graphicFrameLocks/>
          </p:cNvGraphicFramePr>
          <p:nvPr>
            <p:extLst>
              <p:ext uri="{D42A27DB-BD31-4B8C-83A1-F6EECF244321}">
                <p14:modId xmlns:p14="http://schemas.microsoft.com/office/powerpoint/2010/main" val="3377084890"/>
              </p:ext>
            </p:extLst>
          </p:nvPr>
        </p:nvGraphicFramePr>
        <p:xfrm>
          <a:off x="179512" y="1124744"/>
          <a:ext cx="8568952" cy="52565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7134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Stačiakampis 8"/>
          <p:cNvSpPr/>
          <p:nvPr/>
        </p:nvSpPr>
        <p:spPr>
          <a:xfrm>
            <a:off x="107504" y="4653136"/>
            <a:ext cx="8208912"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t-LT"/>
          </a:p>
        </p:txBody>
      </p:sp>
      <p:sp>
        <p:nvSpPr>
          <p:cNvPr id="2" name="Stačiakampis 1"/>
          <p:cNvSpPr/>
          <p:nvPr/>
        </p:nvSpPr>
        <p:spPr>
          <a:xfrm>
            <a:off x="107504" y="2060848"/>
            <a:ext cx="820891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lt-LT"/>
          </a:p>
        </p:txBody>
      </p:sp>
      <p:graphicFrame>
        <p:nvGraphicFramePr>
          <p:cNvPr id="4" name="Diagrama 3"/>
          <p:cNvGraphicFramePr>
            <a:graphicFrameLocks/>
          </p:cNvGraphicFramePr>
          <p:nvPr>
            <p:extLst>
              <p:ext uri="{D42A27DB-BD31-4B8C-83A1-F6EECF244321}">
                <p14:modId xmlns:p14="http://schemas.microsoft.com/office/powerpoint/2010/main" val="366414510"/>
              </p:ext>
            </p:extLst>
          </p:nvPr>
        </p:nvGraphicFramePr>
        <p:xfrm>
          <a:off x="323528" y="1340768"/>
          <a:ext cx="8280919" cy="5184575"/>
        </p:xfrm>
        <a:graphic>
          <a:graphicData uri="http://schemas.openxmlformats.org/drawingml/2006/chart">
            <c:chart xmlns:c="http://schemas.openxmlformats.org/drawingml/2006/chart" xmlns:r="http://schemas.openxmlformats.org/officeDocument/2006/relationships" r:id="rId4"/>
          </a:graphicData>
        </a:graphic>
      </p:graphicFrame>
      <p:sp>
        <p:nvSpPr>
          <p:cNvPr id="5" name="Antraštė 1"/>
          <p:cNvSpPr>
            <a:spLocks noGrp="1"/>
          </p:cNvSpPr>
          <p:nvPr>
            <p:ph type="title"/>
          </p:nvPr>
        </p:nvSpPr>
        <p:spPr>
          <a:xfrm>
            <a:off x="31502" y="476672"/>
            <a:ext cx="9126088" cy="792088"/>
          </a:xfrm>
        </p:spPr>
        <p:txBody>
          <a:bodyPr/>
          <a:lstStyle/>
          <a:p>
            <a:r>
              <a:rPr lang="lt-LT" sz="2000" b="1" dirty="0">
                <a:solidFill>
                  <a:schemeClr val="accent2">
                    <a:lumMod val="75000"/>
                  </a:schemeClr>
                </a:solidFill>
                <a:latin typeface="Times New Roman" panose="02020603050405020304" pitchFamily="18" charset="0"/>
                <a:cs typeface="Times New Roman" panose="02020603050405020304" pitchFamily="18" charset="0"/>
              </a:rPr>
              <a:t>2017-2019 M. MATEMATIKOS </a:t>
            </a: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PUPP KOKYBĖS RODIKLIO </a:t>
            </a:r>
            <a:b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br>
            <a:r>
              <a:rPr lang="lt-LT" sz="2000" b="1" dirty="0" smtClean="0">
                <a:solidFill>
                  <a:schemeClr val="accent2">
                    <a:lumMod val="75000"/>
                  </a:schemeClr>
                </a:solidFill>
                <a:latin typeface="Times New Roman" panose="02020603050405020304" pitchFamily="18" charset="0"/>
                <a:cs typeface="Times New Roman" panose="02020603050405020304" pitchFamily="18" charset="0"/>
              </a:rPr>
              <a:t>(7-10 BALŲ) PALYGINIMAS DIDŽIŲJŲ SAVIVALDYBIŲ KONTEKSTE</a:t>
            </a:r>
            <a:endParaRPr lang="lt-LT" sz="2000" dirty="0">
              <a:solidFill>
                <a:schemeClr val="accent2">
                  <a:lumMod val="75000"/>
                </a:schemeClr>
              </a:solidFill>
            </a:endParaRPr>
          </a:p>
        </p:txBody>
      </p:sp>
    </p:spTree>
    <p:extLst>
      <p:ext uri="{BB962C8B-B14F-4D97-AF65-F5344CB8AC3E}">
        <p14:creationId xmlns:p14="http://schemas.microsoft.com/office/powerpoint/2010/main" val="363013748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Antraštė 1"/>
          <p:cNvSpPr>
            <a:spLocks noGrp="1"/>
          </p:cNvSpPr>
          <p:nvPr>
            <p:ph type="title"/>
          </p:nvPr>
        </p:nvSpPr>
        <p:spPr>
          <a:xfrm>
            <a:off x="611560" y="260648"/>
            <a:ext cx="8229600" cy="908720"/>
          </a:xfrm>
        </p:spPr>
        <p:txBody>
          <a:bodyPr/>
          <a:lstStyle/>
          <a:p>
            <a:r>
              <a:rPr lang="lt-LT" sz="2800" b="1" dirty="0" smtClean="0">
                <a:solidFill>
                  <a:schemeClr val="accent2">
                    <a:lumMod val="75000"/>
                  </a:schemeClr>
                </a:solidFill>
                <a:latin typeface="Times New Roman" panose="02020603050405020304" pitchFamily="18" charset="0"/>
                <a:cs typeface="Times New Roman" panose="02020603050405020304" pitchFamily="18" charset="0"/>
              </a:rPr>
              <a:t>IŠVADOS IR SIŪLYMAI PUPP REZULTATŲ KOKYBĖS GERINIMUI</a:t>
            </a:r>
            <a:endParaRPr lang="lt-LT" sz="2800" dirty="0">
              <a:solidFill>
                <a:schemeClr val="accent2">
                  <a:lumMod val="75000"/>
                </a:schemeClr>
              </a:solidFill>
            </a:endParaRPr>
          </a:p>
        </p:txBody>
      </p:sp>
      <p:sp>
        <p:nvSpPr>
          <p:cNvPr id="8" name="Turinio vietos rezervavimo ženklas 2"/>
          <p:cNvSpPr>
            <a:spLocks noGrp="1"/>
          </p:cNvSpPr>
          <p:nvPr>
            <p:ph idx="1"/>
          </p:nvPr>
        </p:nvSpPr>
        <p:spPr>
          <a:xfrm>
            <a:off x="179512" y="1268761"/>
            <a:ext cx="8352928" cy="4857404"/>
          </a:xfrm>
        </p:spPr>
        <p:txBody>
          <a:bodyPr/>
          <a:lstStyle/>
          <a:p>
            <a:pPr algn="just"/>
            <a:r>
              <a:rPr lang="lt-LT" sz="2000" dirty="0">
                <a:latin typeface="Times New Roman" panose="02020603050405020304" pitchFamily="18" charset="0"/>
                <a:cs typeface="Times New Roman" panose="02020603050405020304" pitchFamily="18" charset="0"/>
              </a:rPr>
              <a:t>Pagrindinio ugdymo pasiekimų patikros Kauno miesto dešimtokų rezultatų kaitos tendencijos kelis metus iš eilės atitinka šalies tendencijas. Kauno miesto mokyklų rezultatų kokybiniai rodikliai yra aukštesni negu apibendrinti visos Lietuvos kokybiniai rodikliai. </a:t>
            </a:r>
            <a:endParaRPr lang="lt-LT" sz="2000" dirty="0" smtClean="0">
              <a:latin typeface="Times New Roman" panose="02020603050405020304" pitchFamily="18" charset="0"/>
              <a:cs typeface="Times New Roman" panose="02020603050405020304" pitchFamily="18" charset="0"/>
            </a:endParaRPr>
          </a:p>
          <a:p>
            <a:pPr algn="just"/>
            <a:r>
              <a:rPr lang="lt-LT" sz="2000" dirty="0" smtClean="0">
                <a:latin typeface="Times New Roman" panose="02020603050405020304" pitchFamily="18" charset="0"/>
                <a:cs typeface="Times New Roman" panose="02020603050405020304" pitchFamily="18" charset="0"/>
              </a:rPr>
              <a:t>Per </a:t>
            </a:r>
            <a:r>
              <a:rPr lang="lt-LT" sz="2000" dirty="0">
                <a:latin typeface="Times New Roman" panose="02020603050405020304" pitchFamily="18" charset="0"/>
                <a:cs typeface="Times New Roman" panose="02020603050405020304" pitchFamily="18" charset="0"/>
              </a:rPr>
              <a:t>du </a:t>
            </a:r>
            <a:r>
              <a:rPr lang="lt-LT" sz="2000" dirty="0" smtClean="0">
                <a:latin typeface="Times New Roman" panose="02020603050405020304" pitchFamily="18" charset="0"/>
                <a:cs typeface="Times New Roman" panose="02020603050405020304" pitchFamily="18" charset="0"/>
              </a:rPr>
              <a:t>metus Kauno </a:t>
            </a:r>
            <a:r>
              <a:rPr lang="lt-LT" sz="2000" dirty="0">
                <a:latin typeface="Times New Roman" panose="02020603050405020304" pitchFamily="18" charset="0"/>
                <a:cs typeface="Times New Roman" panose="02020603050405020304" pitchFamily="18" charset="0"/>
              </a:rPr>
              <a:t>miesto savivaldybės bendrojo ugdymo mokyklose Pagrindinio ugdymo pasiekimų patikros kokybės rodiklis kito nežymiai. Matematikos padidėjo 10 %, o Lietuvių kalbos sumažėjo 1</a:t>
            </a:r>
            <a:r>
              <a:rPr lang="lt-LT" sz="2000" dirty="0" smtClean="0">
                <a:latin typeface="Times New Roman" panose="02020603050405020304" pitchFamily="18" charset="0"/>
                <a:cs typeface="Times New Roman" panose="02020603050405020304" pitchFamily="18" charset="0"/>
              </a:rPr>
              <a:t>%. </a:t>
            </a:r>
          </a:p>
          <a:p>
            <a:pPr algn="just"/>
            <a:r>
              <a:rPr lang="lt-LT" sz="2000" dirty="0">
                <a:latin typeface="Times New Roman" panose="02020603050405020304" pitchFamily="18" charset="0"/>
                <a:cs typeface="Times New Roman" panose="02020603050405020304" pitchFamily="18" charset="0"/>
              </a:rPr>
              <a:t>Apibendrinant 2019 m. PUPP lietuvių kalbos ir matematikos rezultatus, pastebima, kad nemažai įstaigų kokybės rodiklis (7–10 balų) yra žemesnis už miesto ir Lietuvos vidurkį.</a:t>
            </a:r>
          </a:p>
          <a:p>
            <a:pPr marL="0" indent="0" algn="just">
              <a:buNone/>
            </a:pPr>
            <a:endParaRPr lang="lt-LT" sz="2400" b="1" dirty="0" smtClean="0">
              <a:solidFill>
                <a:srgbClr val="000000"/>
              </a:solidFill>
              <a:latin typeface="Times New Roman"/>
              <a:ea typeface="Times New Roman"/>
            </a:endParaRPr>
          </a:p>
          <a:p>
            <a:pPr marL="0" indent="0" algn="just">
              <a:buNone/>
            </a:pPr>
            <a:r>
              <a:rPr lang="lt-LT" sz="2000" b="1" dirty="0" smtClean="0">
                <a:solidFill>
                  <a:srgbClr val="000000"/>
                </a:solidFill>
                <a:latin typeface="Times New Roman"/>
                <a:ea typeface="Times New Roman"/>
              </a:rPr>
              <a:t>Tikslinga didesnį dėmesį skirti pagrindinio ugdymo programos įgyvendinimui. Racionaliai ir tikslingai skirti mokinio poreikiams i</a:t>
            </a:r>
            <a:r>
              <a:rPr lang="lt-LT" sz="2000" dirty="0" smtClean="0">
                <a:solidFill>
                  <a:srgbClr val="000000"/>
                </a:solidFill>
                <a:latin typeface="Times New Roman"/>
                <a:ea typeface="Times New Roman"/>
              </a:rPr>
              <a:t>r</a:t>
            </a:r>
            <a:r>
              <a:rPr lang="lt-LT" sz="2000" b="1" dirty="0" smtClean="0">
                <a:solidFill>
                  <a:srgbClr val="000000"/>
                </a:solidFill>
                <a:latin typeface="Times New Roman"/>
                <a:ea typeface="Times New Roman"/>
              </a:rPr>
              <a:t> pagalbai ugdymo planuose numatytas valandas.</a:t>
            </a:r>
            <a:endParaRPr lang="lt-LT" sz="2000" b="1" dirty="0"/>
          </a:p>
        </p:txBody>
      </p:sp>
    </p:spTree>
    <p:extLst>
      <p:ext uri="{BB962C8B-B14F-4D97-AF65-F5344CB8AC3E}">
        <p14:creationId xmlns:p14="http://schemas.microsoft.com/office/powerpoint/2010/main" val="1271170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0" y="0"/>
            <a:ext cx="9144000" cy="6741368"/>
          </a:xfrm>
          <a:prstGeom prst="rect">
            <a:avLst/>
          </a:prstGeom>
        </p:spPr>
      </p:pic>
      <p:sp>
        <p:nvSpPr>
          <p:cNvPr id="4" name="Turinio vietos rezervavimo ženklas 2"/>
          <p:cNvSpPr txBox="1">
            <a:spLocks/>
          </p:cNvSpPr>
          <p:nvPr/>
        </p:nvSpPr>
        <p:spPr>
          <a:xfrm>
            <a:off x="0" y="1340768"/>
            <a:ext cx="8686800" cy="518457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Font typeface="Arial" charset="0"/>
              <a:buNone/>
            </a:pPr>
            <a:endParaRPr lang="lt-LT" smtClean="0">
              <a:latin typeface="Blackadder ITC" panose="04020505051007020D02" pitchFamily="82" charset="0"/>
            </a:endParaRPr>
          </a:p>
          <a:p>
            <a:pPr eaLnBrk="1" hangingPunct="1">
              <a:buFont typeface="Wingdings" pitchFamily="2" charset="2"/>
              <a:buChar char="Ø"/>
            </a:pPr>
            <a:endParaRPr lang="lt-LT" smtClean="0">
              <a:latin typeface="Blackadder ITC" panose="04020505051007020D02" pitchFamily="82" charset="0"/>
            </a:endParaRPr>
          </a:p>
          <a:p>
            <a:pPr marL="0" indent="0" eaLnBrk="1" hangingPunct="1">
              <a:buFont typeface="Arial" charset="0"/>
              <a:buNone/>
            </a:pPr>
            <a:endParaRPr lang="lt-LT" dirty="0" smtClean="0">
              <a:latin typeface="Blackadder ITC" panose="04020505051007020D02" pitchFamily="82" charset="0"/>
            </a:endParaRPr>
          </a:p>
        </p:txBody>
      </p:sp>
      <p:sp>
        <p:nvSpPr>
          <p:cNvPr id="5" name="Antraštė 1"/>
          <p:cNvSpPr txBox="1">
            <a:spLocks/>
          </p:cNvSpPr>
          <p:nvPr/>
        </p:nvSpPr>
        <p:spPr>
          <a:xfrm>
            <a:off x="2496344" y="3068960"/>
            <a:ext cx="6190456" cy="2808312"/>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lt-LT" sz="9600" b="1" dirty="0" smtClean="0">
                <a:solidFill>
                  <a:schemeClr val="accent6">
                    <a:lumMod val="50000"/>
                  </a:schemeClr>
                </a:solidFill>
                <a:latin typeface="Monotype Corsiva" panose="03010101010201010101" pitchFamily="66" charset="0"/>
              </a:rPr>
              <a:t>AČIŪ UŽ DĖMESĮ</a:t>
            </a:r>
            <a:endParaRPr lang="lt-LT" sz="9600" b="1" dirty="0">
              <a:solidFill>
                <a:schemeClr val="accent6">
                  <a:lumMod val="50000"/>
                </a:schemeClr>
              </a:solidFill>
              <a:latin typeface="Monotype Corsiva" panose="03010101010201010101" pitchFamily="66" charset="0"/>
            </a:endParaRPr>
          </a:p>
        </p:txBody>
      </p:sp>
    </p:spTree>
    <p:extLst>
      <p:ext uri="{BB962C8B-B14F-4D97-AF65-F5344CB8AC3E}">
        <p14:creationId xmlns:p14="http://schemas.microsoft.com/office/powerpoint/2010/main" val="406889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340768"/>
            <a:ext cx="8229600" cy="4525963"/>
          </a:xfrm>
        </p:spPr>
        <p:txBody>
          <a:bodyPr>
            <a:normAutofit/>
          </a:bodyPr>
          <a:lstStyle/>
          <a:p>
            <a:pPr marL="0" indent="0" algn="ctr">
              <a:buNone/>
            </a:pPr>
            <a:endParaRPr lang="lt-LT" sz="3600" b="1" dirty="0" smtClean="0">
              <a:latin typeface="Times New Roman" pitchFamily="18" charset="0"/>
              <a:cs typeface="Times New Roman" pitchFamily="18" charset="0"/>
            </a:endParaRPr>
          </a:p>
          <a:p>
            <a:pPr marL="0" indent="0" algn="ctr">
              <a:buNone/>
            </a:pPr>
            <a:r>
              <a:rPr lang="lt-LT" sz="4400" b="1" spc="-100" dirty="0" smtClean="0">
                <a:solidFill>
                  <a:srgbClr val="675E47"/>
                </a:solidFill>
                <a:effectLst>
                  <a:outerShdw blurRad="38100" dist="38100" dir="2700000" algn="tl">
                    <a:srgbClr val="000000">
                      <a:alpha val="43137"/>
                    </a:srgbClr>
                  </a:outerShdw>
                </a:effectLst>
                <a:latin typeface="Times New Roman" pitchFamily="18" charset="0"/>
                <a:cs typeface="Times New Roman" pitchFamily="18" charset="0"/>
              </a:rPr>
              <a:t>2019 METŲ VALSTYBINIAI BRANDOS EGZAMINAI</a:t>
            </a:r>
            <a:endParaRPr lang="lt-LT" sz="4400" b="1" dirty="0"/>
          </a:p>
        </p:txBody>
      </p:sp>
      <p:sp>
        <p:nvSpPr>
          <p:cNvPr id="2" name="Skaidrės numerio vietos rezervavimo ženklas 1"/>
          <p:cNvSpPr>
            <a:spLocks noGrp="1"/>
          </p:cNvSpPr>
          <p:nvPr>
            <p:ph type="sldNum" sz="quarter" idx="12"/>
          </p:nvPr>
        </p:nvSpPr>
        <p:spPr>
          <a:xfrm>
            <a:off x="6561208" y="6492875"/>
            <a:ext cx="2133600" cy="365125"/>
          </a:xfrm>
        </p:spPr>
        <p:txBody>
          <a:bodyPr/>
          <a:lstStyle/>
          <a:p>
            <a:fld id="{726D1706-FD35-49EF-8BAF-07908FDC65C0}" type="slidenum">
              <a:rPr lang="en-US" smtClean="0"/>
              <a:t>4</a:t>
            </a:fld>
            <a:endParaRPr lang="en-US" dirty="0"/>
          </a:p>
        </p:txBody>
      </p:sp>
    </p:spTree>
    <p:extLst>
      <p:ext uri="{BB962C8B-B14F-4D97-AF65-F5344CB8AC3E}">
        <p14:creationId xmlns:p14="http://schemas.microsoft.com/office/powerpoint/2010/main" val="5792761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57200" y="274637"/>
            <a:ext cx="8363272" cy="490067"/>
          </a:xfrm>
        </p:spPr>
        <p:txBody>
          <a:bodyPr/>
          <a:lstStyle/>
          <a:p>
            <a:r>
              <a:rPr lang="lt-LT" sz="2800" b="1" dirty="0" smtClean="0">
                <a:latin typeface="Times New Roman" panose="02020603050405020304" pitchFamily="18" charset="0"/>
                <a:cs typeface="Times New Roman" panose="02020603050405020304" pitchFamily="18" charset="0"/>
              </a:rPr>
              <a:t>Valstybinių brandos egzaminų išlaikymo </a:t>
            </a:r>
            <a:r>
              <a:rPr lang="lt-LT" sz="2800" b="1" dirty="0" smtClean="0">
                <a:latin typeface="Times New Roman" panose="02020603050405020304" pitchFamily="18" charset="0"/>
                <a:cs typeface="Times New Roman" panose="02020603050405020304" pitchFamily="18" charset="0"/>
              </a:rPr>
              <a:t>tendencijos</a:t>
            </a:r>
            <a:endParaRPr lang="lt-LT" sz="2800" b="1"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4235606337"/>
              </p:ext>
            </p:extLst>
          </p:nvPr>
        </p:nvGraphicFramePr>
        <p:xfrm>
          <a:off x="457201" y="764705"/>
          <a:ext cx="8529852" cy="3733650"/>
        </p:xfrm>
        <a:graphic>
          <a:graphicData uri="http://schemas.openxmlformats.org/drawingml/2006/chart">
            <c:chart xmlns:c="http://schemas.openxmlformats.org/drawingml/2006/chart" xmlns:r="http://schemas.openxmlformats.org/officeDocument/2006/relationships" r:id="rId2"/>
          </a:graphicData>
        </a:graphic>
      </p:graphicFrame>
      <p:sp>
        <p:nvSpPr>
          <p:cNvPr id="5" name="Stačiakampis 4"/>
          <p:cNvSpPr/>
          <p:nvPr/>
        </p:nvSpPr>
        <p:spPr>
          <a:xfrm>
            <a:off x="457200" y="4592960"/>
            <a:ext cx="8529853" cy="200439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lt-LT" dirty="0" smtClean="0">
                <a:solidFill>
                  <a:schemeClr val="tx1"/>
                </a:solidFill>
              </a:rPr>
              <a:t>Stabiliausi egzamino išlaikymo rodikliai: visos užsienio kalbos, chemija, fizika.</a:t>
            </a:r>
          </a:p>
          <a:p>
            <a:r>
              <a:rPr lang="lt-LT" dirty="0" smtClean="0">
                <a:solidFill>
                  <a:schemeClr val="tx1"/>
                </a:solidFill>
              </a:rPr>
              <a:t>Egzamino išlaikymo gerėjantys rodikliai: lietuvių kalba ir literatūra, informacinės technologijos, biologija, istorija.</a:t>
            </a:r>
          </a:p>
          <a:p>
            <a:r>
              <a:rPr lang="lt-LT" dirty="0" smtClean="0">
                <a:solidFill>
                  <a:schemeClr val="tx1"/>
                </a:solidFill>
              </a:rPr>
              <a:t>Prastėjantys egzamino išlaikymo rodikliai: geografija, matematika.</a:t>
            </a:r>
          </a:p>
          <a:p>
            <a:r>
              <a:rPr lang="lt-LT" dirty="0"/>
              <a:t>2019 metais egzaminų neišlaikymų skaičius </a:t>
            </a:r>
            <a:r>
              <a:rPr lang="lt-LT" dirty="0" smtClean="0"/>
              <a:t>padidėjo </a:t>
            </a:r>
            <a:r>
              <a:rPr lang="lt-LT" dirty="0"/>
              <a:t>– neišlaikyta 7,07 proc. valstybinių brandos egzaminų. 2018 metais egzaminų neišlaikymų skaičius buvo 5,61 proc., 2017 metais iš viso buvo neišlaikyta 5,55 </a:t>
            </a:r>
            <a:r>
              <a:rPr lang="lt-LT" dirty="0" smtClean="0"/>
              <a:t>proc.</a:t>
            </a:r>
            <a:endParaRPr lang="lt-LT" dirty="0">
              <a:solidFill>
                <a:schemeClr val="tx1"/>
              </a:solidFill>
            </a:endParaRPr>
          </a:p>
        </p:txBody>
      </p:sp>
    </p:spTree>
    <p:extLst>
      <p:ext uri="{BB962C8B-B14F-4D97-AF65-F5344CB8AC3E}">
        <p14:creationId xmlns:p14="http://schemas.microsoft.com/office/powerpoint/2010/main" val="423287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1520" y="404664"/>
            <a:ext cx="8640960" cy="447913"/>
          </a:xfrm>
        </p:spPr>
        <p:txBody>
          <a:bodyPr>
            <a:noAutofit/>
          </a:bodyPr>
          <a:lstStyle/>
          <a:p>
            <a:r>
              <a:rPr lang="lt-LT" sz="2800" b="1" dirty="0" smtClean="0">
                <a:latin typeface="Times New Roman" panose="02020603050405020304" pitchFamily="18" charset="0"/>
                <a:cs typeface="Times New Roman" panose="02020603050405020304" pitchFamily="18" charset="0"/>
              </a:rPr>
              <a:t>VBE šimto balų įvertinimą gavusiųjų mokinių skaičiaus kitimas</a:t>
            </a:r>
            <a:endParaRPr lang="lt-LT"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2629066968"/>
              </p:ext>
            </p:extLst>
          </p:nvPr>
        </p:nvGraphicFramePr>
        <p:xfrm>
          <a:off x="395537" y="1052736"/>
          <a:ext cx="8496944" cy="3717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urinio vietos rezervavimo ženklas 3"/>
          <p:cNvGraphicFramePr>
            <a:graphicFrameLocks/>
          </p:cNvGraphicFramePr>
          <p:nvPr>
            <p:extLst>
              <p:ext uri="{D42A27DB-BD31-4B8C-83A1-F6EECF244321}">
                <p14:modId xmlns:p14="http://schemas.microsoft.com/office/powerpoint/2010/main" val="3255485076"/>
              </p:ext>
            </p:extLst>
          </p:nvPr>
        </p:nvGraphicFramePr>
        <p:xfrm>
          <a:off x="2771800" y="4770650"/>
          <a:ext cx="6285321" cy="1645920"/>
        </p:xfrm>
        <a:graphic>
          <a:graphicData uri="http://schemas.openxmlformats.org/drawingml/2006/table">
            <a:tbl>
              <a:tblPr firstRow="1" firstCol="1" bandRow="1"/>
              <a:tblGrid>
                <a:gridCol w="829388">
                  <a:extLst>
                    <a:ext uri="{9D8B030D-6E8A-4147-A177-3AD203B41FA5}">
                      <a16:colId xmlns:a16="http://schemas.microsoft.com/office/drawing/2014/main" val="968757967"/>
                    </a:ext>
                  </a:extLst>
                </a:gridCol>
                <a:gridCol w="804691">
                  <a:extLst>
                    <a:ext uri="{9D8B030D-6E8A-4147-A177-3AD203B41FA5}">
                      <a16:colId xmlns:a16="http://schemas.microsoft.com/office/drawing/2014/main" val="4247779512"/>
                    </a:ext>
                  </a:extLst>
                </a:gridCol>
                <a:gridCol w="834559">
                  <a:extLst>
                    <a:ext uri="{9D8B030D-6E8A-4147-A177-3AD203B41FA5}">
                      <a16:colId xmlns:a16="http://schemas.microsoft.com/office/drawing/2014/main" val="581905164"/>
                    </a:ext>
                  </a:extLst>
                </a:gridCol>
                <a:gridCol w="834559">
                  <a:extLst>
                    <a:ext uri="{9D8B030D-6E8A-4147-A177-3AD203B41FA5}">
                      <a16:colId xmlns:a16="http://schemas.microsoft.com/office/drawing/2014/main" val="1921776028"/>
                    </a:ext>
                  </a:extLst>
                </a:gridCol>
                <a:gridCol w="819050">
                  <a:extLst>
                    <a:ext uri="{9D8B030D-6E8A-4147-A177-3AD203B41FA5}">
                      <a16:colId xmlns:a16="http://schemas.microsoft.com/office/drawing/2014/main" val="4068587029"/>
                    </a:ext>
                  </a:extLst>
                </a:gridCol>
                <a:gridCol w="819050">
                  <a:extLst>
                    <a:ext uri="{9D8B030D-6E8A-4147-A177-3AD203B41FA5}">
                      <a16:colId xmlns:a16="http://schemas.microsoft.com/office/drawing/2014/main" val="3767391209"/>
                    </a:ext>
                  </a:extLst>
                </a:gridCol>
                <a:gridCol w="672012">
                  <a:extLst>
                    <a:ext uri="{9D8B030D-6E8A-4147-A177-3AD203B41FA5}">
                      <a16:colId xmlns:a16="http://schemas.microsoft.com/office/drawing/2014/main" val="3996246456"/>
                    </a:ext>
                  </a:extLst>
                </a:gridCol>
                <a:gridCol w="672012">
                  <a:extLst>
                    <a:ext uri="{9D8B030D-6E8A-4147-A177-3AD203B41FA5}">
                      <a16:colId xmlns:a16="http://schemas.microsoft.com/office/drawing/2014/main" val="1487483073"/>
                    </a:ext>
                  </a:extLst>
                </a:gridCol>
              </a:tblGrid>
              <a:tr h="365760">
                <a:tc rowSpan="2">
                  <a:txBody>
                    <a:bodyPr/>
                    <a:lstStyle/>
                    <a:p>
                      <a:pPr algn="ctr">
                        <a:spcAft>
                          <a:spcPts val="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Šimtukų skaičius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gridSpan="3">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Mokinių skaičius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53253126"/>
                  </a:ext>
                </a:extLst>
              </a:tr>
              <a:tr h="365760">
                <a:tc vMerge="1">
                  <a:txBody>
                    <a:bodyPr/>
                    <a:lstStyle/>
                    <a:p>
                      <a:endParaRPr lang="lt-LT"/>
                    </a:p>
                  </a:txBody>
                  <a:tcPr/>
                </a:tc>
                <a:tc>
                  <a:txBody>
                    <a:bodyPr/>
                    <a:lstStyle/>
                    <a:p>
                      <a:pPr algn="ctr">
                        <a:spcAft>
                          <a:spcPts val="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2019 metai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lt-LT" sz="1200" b="1" dirty="0">
                          <a:effectLst/>
                          <a:latin typeface="Times New Roman" panose="02020603050405020304" pitchFamily="18" charset="0"/>
                          <a:ea typeface="Calibri" panose="020F0502020204030204" pitchFamily="34" charset="0"/>
                          <a:cs typeface="Times New Roman" panose="02020603050405020304" pitchFamily="18" charset="0"/>
                        </a:rPr>
                        <a:t>2018 metai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2017 metai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2016 metai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2015 metai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2014 metai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lt-LT" sz="1200" b="1">
                          <a:effectLst/>
                          <a:latin typeface="Times New Roman" panose="02020603050405020304" pitchFamily="18" charset="0"/>
                          <a:ea typeface="Calibri" panose="020F0502020204030204" pitchFamily="34" charset="0"/>
                          <a:cs typeface="Times New Roman" panose="02020603050405020304" pitchFamily="18" charset="0"/>
                        </a:rPr>
                        <a:t>2013 metai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371185636"/>
                  </a:ext>
                </a:extLst>
              </a:tr>
              <a:tr h="182880">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Vienas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1514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1551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1059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1324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796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1218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822302"/>
                  </a:ext>
                </a:extLst>
              </a:tr>
              <a:tr h="182880">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Du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286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289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253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226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496075"/>
                  </a:ext>
                </a:extLst>
              </a:tr>
              <a:tr h="182880">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Trys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892845"/>
                  </a:ext>
                </a:extLst>
              </a:tr>
              <a:tr h="182880">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Keturi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796378"/>
                  </a:ext>
                </a:extLst>
              </a:tr>
              <a:tr h="182880">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Penki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lt-LT"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lt-LT"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371450"/>
                  </a:ext>
                </a:extLst>
              </a:tr>
            </a:tbl>
          </a:graphicData>
        </a:graphic>
      </p:graphicFrame>
      <p:sp>
        <p:nvSpPr>
          <p:cNvPr id="3" name="Stačiakampis 2"/>
          <p:cNvSpPr/>
          <p:nvPr/>
        </p:nvSpPr>
        <p:spPr>
          <a:xfrm>
            <a:off x="189230" y="4770650"/>
            <a:ext cx="2582570" cy="2062103"/>
          </a:xfrm>
          <a:prstGeom prst="rect">
            <a:avLst/>
          </a:prstGeom>
          <a:solidFill>
            <a:srgbClr val="FFC000"/>
          </a:solidFill>
        </p:spPr>
        <p:txBody>
          <a:bodyPr wrap="square">
            <a:spAutoFit/>
          </a:bodyPr>
          <a:lstStyle/>
          <a:p>
            <a:r>
              <a:rPr lang="lt-LT" sz="1600" dirty="0">
                <a:latin typeface="Times New Roman" panose="02020603050405020304" pitchFamily="18" charset="0"/>
                <a:ea typeface="Calibri" panose="020F0502020204030204" pitchFamily="34" charset="0"/>
              </a:rPr>
              <a:t>Valstybinių brandos egzaminų šimto balų </a:t>
            </a:r>
            <a:r>
              <a:rPr lang="lt-LT" sz="1600" dirty="0" err="1">
                <a:latin typeface="Times New Roman" panose="02020603050405020304" pitchFamily="18" charset="0"/>
                <a:ea typeface="Calibri" panose="020F0502020204030204" pitchFamily="34" charset="0"/>
              </a:rPr>
              <a:t>įvertinimus</a:t>
            </a:r>
            <a:r>
              <a:rPr lang="lt-LT" sz="1600" dirty="0">
                <a:latin typeface="Times New Roman" panose="02020603050405020304" pitchFamily="18" charset="0"/>
                <a:ea typeface="Calibri" panose="020F0502020204030204" pitchFamily="34" charset="0"/>
              </a:rPr>
              <a:t> gavo </a:t>
            </a:r>
            <a:r>
              <a:rPr lang="lt-LT" sz="1600" dirty="0">
                <a:latin typeface="Times New Roman" panose="02020603050405020304" pitchFamily="18" charset="0"/>
                <a:ea typeface="Times New Roman" panose="02020603050405020304" pitchFamily="18" charset="0"/>
              </a:rPr>
              <a:t>1923</a:t>
            </a:r>
            <a:r>
              <a:rPr lang="lt-LT" sz="1600" dirty="0">
                <a:solidFill>
                  <a:srgbClr val="FF0000"/>
                </a:solidFill>
                <a:latin typeface="Times New Roman" panose="02020603050405020304" pitchFamily="18" charset="0"/>
                <a:ea typeface="Times New Roman" panose="02020603050405020304" pitchFamily="18" charset="0"/>
              </a:rPr>
              <a:t> </a:t>
            </a:r>
            <a:r>
              <a:rPr lang="lt-LT" sz="1600" dirty="0" smtClean="0">
                <a:latin typeface="Times New Roman" panose="02020603050405020304" pitchFamily="18" charset="0"/>
                <a:ea typeface="Calibri" panose="020F0502020204030204" pitchFamily="34" charset="0"/>
              </a:rPr>
              <a:t>abiturientai</a:t>
            </a:r>
            <a:r>
              <a:rPr lang="lt-LT" sz="1600" dirty="0">
                <a:latin typeface="Times New Roman" panose="02020603050405020304" pitchFamily="18" charset="0"/>
                <a:ea typeface="Calibri" panose="020F0502020204030204" pitchFamily="34" charset="0"/>
              </a:rPr>
              <a:t>. </a:t>
            </a:r>
            <a:r>
              <a:rPr lang="lt-LT" sz="1600" b="1" dirty="0" smtClean="0">
                <a:latin typeface="Times New Roman" panose="02020603050405020304" pitchFamily="18" charset="0"/>
                <a:ea typeface="Calibri" panose="020F0502020204030204" pitchFamily="34" charset="0"/>
              </a:rPr>
              <a:t>Kauno mieste </a:t>
            </a:r>
            <a:r>
              <a:rPr lang="lt-LT" sz="1600" dirty="0" smtClean="0">
                <a:latin typeface="Times New Roman" panose="02020603050405020304" pitchFamily="18" charset="0"/>
                <a:ea typeface="Calibri" panose="020F0502020204030204" pitchFamily="34" charset="0"/>
              </a:rPr>
              <a:t>iš 19 įstaigų 407 šimtukai (21 proc.): </a:t>
            </a:r>
            <a:r>
              <a:rPr lang="lt-LT" sz="1600" dirty="0">
                <a:latin typeface="Times New Roman" panose="02020603050405020304" pitchFamily="18" charset="0"/>
                <a:ea typeface="Calibri" panose="020F0502020204030204" pitchFamily="34" charset="0"/>
              </a:rPr>
              <a:t>5x5 (25); 2x4 (8), 22x3 (66), 42x2 (84), 224x1 (224</a:t>
            </a:r>
            <a:r>
              <a:rPr lang="lt-LT" sz="1600" dirty="0" smtClean="0">
                <a:latin typeface="Times New Roman" panose="02020603050405020304" pitchFamily="18" charset="0"/>
                <a:ea typeface="Calibri" panose="020F0502020204030204" pitchFamily="34" charset="0"/>
              </a:rPr>
              <a:t>).</a:t>
            </a:r>
            <a:endParaRPr lang="lt-LT" dirty="0"/>
          </a:p>
        </p:txBody>
      </p:sp>
    </p:spTree>
    <p:extLst>
      <p:ext uri="{BB962C8B-B14F-4D97-AF65-F5344CB8AC3E}">
        <p14:creationId xmlns:p14="http://schemas.microsoft.com/office/powerpoint/2010/main" val="1219296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idx="4294967295"/>
          </p:nvPr>
        </p:nvSpPr>
        <p:spPr>
          <a:xfrm>
            <a:off x="395536" y="391096"/>
            <a:ext cx="8280920" cy="661640"/>
          </a:xfrm>
        </p:spPr>
        <p:txBody>
          <a:bodyPr>
            <a:noAutofit/>
          </a:bodyPr>
          <a:lstStyle/>
          <a:p>
            <a:pPr algn="ctr"/>
            <a:r>
              <a:rPr lang="lt-LT" sz="3200" b="1" dirty="0" smtClean="0">
                <a:latin typeface="Times New Roman" panose="02020603050405020304" pitchFamily="18" charset="0"/>
                <a:cs typeface="Times New Roman" panose="02020603050405020304" pitchFamily="18" charset="0"/>
              </a:rPr>
              <a:t>VBE ir III gimnazijos klasės įvertinimo lyginimas 2019 m. </a:t>
            </a:r>
            <a:endParaRPr lang="lt-LT" sz="3200" b="1" dirty="0">
              <a:latin typeface="Times New Roman" panose="02020603050405020304" pitchFamily="18" charset="0"/>
              <a:cs typeface="Times New Roman" panose="02020603050405020304" pitchFamily="18" charset="0"/>
            </a:endParaRPr>
          </a:p>
        </p:txBody>
      </p:sp>
      <p:graphicFrame>
        <p:nvGraphicFramePr>
          <p:cNvPr id="7" name="Chart 5"/>
          <p:cNvGraphicFramePr>
            <a:graphicFrameLocks/>
          </p:cNvGraphicFramePr>
          <p:nvPr>
            <p:extLst>
              <p:ext uri="{D42A27DB-BD31-4B8C-83A1-F6EECF244321}">
                <p14:modId xmlns:p14="http://schemas.microsoft.com/office/powerpoint/2010/main" val="989764569"/>
              </p:ext>
            </p:extLst>
          </p:nvPr>
        </p:nvGraphicFramePr>
        <p:xfrm>
          <a:off x="204740" y="1264760"/>
          <a:ext cx="4439268" cy="2731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5"/>
          <p:cNvGraphicFramePr>
            <a:graphicFrameLocks/>
          </p:cNvGraphicFramePr>
          <p:nvPr>
            <p:extLst>
              <p:ext uri="{D42A27DB-BD31-4B8C-83A1-F6EECF244321}">
                <p14:modId xmlns:p14="http://schemas.microsoft.com/office/powerpoint/2010/main" val="3200773910"/>
              </p:ext>
            </p:extLst>
          </p:nvPr>
        </p:nvGraphicFramePr>
        <p:xfrm>
          <a:off x="246434" y="4043322"/>
          <a:ext cx="4397574" cy="255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3155189857"/>
              </p:ext>
            </p:extLst>
          </p:nvPr>
        </p:nvGraphicFramePr>
        <p:xfrm>
          <a:off x="4499992" y="1264760"/>
          <a:ext cx="4176463" cy="2566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9"/>
          <p:cNvGraphicFramePr>
            <a:graphicFrameLocks/>
          </p:cNvGraphicFramePr>
          <p:nvPr>
            <p:extLst>
              <p:ext uri="{D42A27DB-BD31-4B8C-83A1-F6EECF244321}">
                <p14:modId xmlns:p14="http://schemas.microsoft.com/office/powerpoint/2010/main" val="3143897787"/>
              </p:ext>
            </p:extLst>
          </p:nvPr>
        </p:nvGraphicFramePr>
        <p:xfrm>
          <a:off x="4932040" y="3869114"/>
          <a:ext cx="3744415" cy="26562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003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251519" y="188640"/>
            <a:ext cx="9144000" cy="606699"/>
          </a:xfrm>
        </p:spPr>
        <p:txBody>
          <a:bodyPr/>
          <a:lstStyle/>
          <a:p>
            <a:r>
              <a:rPr lang="lt-LT" sz="2400" b="1" dirty="0" smtClean="0">
                <a:solidFill>
                  <a:schemeClr val="accent2">
                    <a:lumMod val="75000"/>
                  </a:schemeClr>
                </a:solidFill>
                <a:latin typeface="Times New Roman"/>
                <a:ea typeface="Times New Roman"/>
              </a:rPr>
              <a:t>KAUNO VBE REZULTATŲ PALYGINIMAS  SU ŠALIES REZULTATAIS </a:t>
            </a:r>
            <a:endParaRPr lang="lt-LT" sz="2400" dirty="0">
              <a:solidFill>
                <a:schemeClr val="accent2">
                  <a:lumMod val="75000"/>
                </a:schemeClr>
              </a:solidFill>
            </a:endParaRPr>
          </a:p>
        </p:txBody>
      </p:sp>
      <p:sp>
        <p:nvSpPr>
          <p:cNvPr id="4" name="Stačiakampis 3"/>
          <p:cNvSpPr/>
          <p:nvPr/>
        </p:nvSpPr>
        <p:spPr>
          <a:xfrm>
            <a:off x="251519" y="886821"/>
            <a:ext cx="8352928" cy="584775"/>
          </a:xfrm>
          <a:prstGeom prst="rect">
            <a:avLst/>
          </a:prstGeom>
        </p:spPr>
        <p:txBody>
          <a:bodyPr wrap="square">
            <a:spAutoFit/>
          </a:bodyPr>
          <a:lstStyle/>
          <a:p>
            <a:pPr algn="just"/>
            <a:r>
              <a:rPr lang="lt-LT" sz="1600" dirty="0">
                <a:latin typeface="Times New Roman" panose="02020603050405020304" pitchFamily="18" charset="0"/>
                <a:cs typeface="Times New Roman" panose="02020603050405020304" pitchFamily="18" charset="0"/>
              </a:rPr>
              <a:t>Kauno miesto bendrojo ugdymo mokyklų abiturientų Valstybinių brandos egzaminų rezultatai </a:t>
            </a:r>
            <a:r>
              <a:rPr lang="lt-LT" sz="1600" dirty="0" smtClean="0">
                <a:latin typeface="Times New Roman" panose="02020603050405020304" pitchFamily="18" charset="0"/>
                <a:cs typeface="Times New Roman" panose="02020603050405020304" pitchFamily="18" charset="0"/>
              </a:rPr>
              <a:t>atitinka </a:t>
            </a:r>
            <a:r>
              <a:rPr lang="lt-LT" sz="1600" dirty="0">
                <a:latin typeface="Times New Roman" panose="02020603050405020304" pitchFamily="18" charset="0"/>
                <a:cs typeface="Times New Roman" panose="02020603050405020304" pitchFamily="18" charset="0"/>
              </a:rPr>
              <a:t>šalies </a:t>
            </a:r>
            <a:r>
              <a:rPr lang="lt-LT" sz="1600" dirty="0" smtClean="0">
                <a:latin typeface="Times New Roman" panose="02020603050405020304" pitchFamily="18" charset="0"/>
                <a:cs typeface="Times New Roman" panose="02020603050405020304" pitchFamily="18" charset="0"/>
              </a:rPr>
              <a:t>tendencijas ir yra aukštesni už šalies. </a:t>
            </a:r>
            <a:endParaRPr lang="lt-LT" sz="1600" dirty="0">
              <a:latin typeface="Times New Roman" panose="02020603050405020304" pitchFamily="18" charset="0"/>
              <a:cs typeface="Times New Roman" panose="02020603050405020304" pitchFamily="18" charset="0"/>
            </a:endParaRPr>
          </a:p>
        </p:txBody>
      </p:sp>
      <p:graphicFrame>
        <p:nvGraphicFramePr>
          <p:cNvPr id="6" name="Diagrama 5">
            <a:extLst>
              <a:ext uri="{FF2B5EF4-FFF2-40B4-BE49-F238E27FC236}">
                <a16:creationId xmlns:a16="http://schemas.microsoft.com/office/drawing/2014/main" id="{00000000-0008-0000-0A00-00000B000000}"/>
              </a:ext>
            </a:extLst>
          </p:cNvPr>
          <p:cNvGraphicFramePr>
            <a:graphicFrameLocks/>
          </p:cNvGraphicFramePr>
          <p:nvPr>
            <p:extLst>
              <p:ext uri="{D42A27DB-BD31-4B8C-83A1-F6EECF244321}">
                <p14:modId xmlns:p14="http://schemas.microsoft.com/office/powerpoint/2010/main" val="416561125"/>
              </p:ext>
            </p:extLst>
          </p:nvPr>
        </p:nvGraphicFramePr>
        <p:xfrm>
          <a:off x="-108520" y="1529408"/>
          <a:ext cx="8972551" cy="53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5292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228269"/>
            <a:ext cx="9144000" cy="894731"/>
          </a:xfrm>
        </p:spPr>
        <p:txBody>
          <a:bodyPr/>
          <a:lstStyle/>
          <a:p>
            <a:r>
              <a:rPr lang="lt-LT" sz="2400" b="1" dirty="0" smtClean="0">
                <a:solidFill>
                  <a:srgbClr val="C0504D">
                    <a:lumMod val="75000"/>
                  </a:srgbClr>
                </a:solidFill>
                <a:latin typeface="Times New Roman"/>
                <a:ea typeface="Times New Roman"/>
              </a:rPr>
              <a:t>2019 M. KAUNO </a:t>
            </a:r>
            <a:r>
              <a:rPr lang="lt-LT" sz="2400" b="1" dirty="0">
                <a:solidFill>
                  <a:srgbClr val="C0504D">
                    <a:lumMod val="75000"/>
                  </a:srgbClr>
                </a:solidFill>
                <a:latin typeface="Times New Roman"/>
                <a:ea typeface="Times New Roman"/>
              </a:rPr>
              <a:t>VBE REZULTATŲ PALYGINIMAS  SU </a:t>
            </a:r>
            <a:r>
              <a:rPr lang="lt-LT" sz="2400" b="1" dirty="0" smtClean="0">
                <a:solidFill>
                  <a:srgbClr val="C0504D">
                    <a:lumMod val="75000"/>
                  </a:srgbClr>
                </a:solidFill>
                <a:latin typeface="Times New Roman"/>
                <a:ea typeface="Times New Roman"/>
              </a:rPr>
              <a:t/>
            </a:r>
            <a:br>
              <a:rPr lang="lt-LT" sz="2400" b="1" dirty="0" smtClean="0">
                <a:solidFill>
                  <a:srgbClr val="C0504D">
                    <a:lumMod val="75000"/>
                  </a:srgbClr>
                </a:solidFill>
                <a:latin typeface="Times New Roman"/>
                <a:ea typeface="Times New Roman"/>
              </a:rPr>
            </a:br>
            <a:r>
              <a:rPr lang="lt-LT" sz="2400" b="1" dirty="0" smtClean="0">
                <a:solidFill>
                  <a:srgbClr val="C0504D">
                    <a:lumMod val="75000"/>
                  </a:srgbClr>
                </a:solidFill>
                <a:latin typeface="Times New Roman"/>
                <a:ea typeface="Times New Roman"/>
              </a:rPr>
              <a:t>ŠALIES REZULTATAIS (86-100 balų įvertinimai)</a:t>
            </a:r>
            <a:endParaRPr lang="lt-LT"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6" name="Rectangle 3"/>
          <p:cNvSpPr>
            <a:spLocks noChangeArrowheads="1"/>
          </p:cNvSpPr>
          <p:nvPr/>
        </p:nvSpPr>
        <p:spPr bwMode="auto">
          <a:xfrm>
            <a:off x="0" y="34808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graphicFrame>
        <p:nvGraphicFramePr>
          <p:cNvPr id="7" name="Diagrama 6"/>
          <p:cNvGraphicFramePr>
            <a:graphicFrameLocks/>
          </p:cNvGraphicFramePr>
          <p:nvPr>
            <p:extLst>
              <p:ext uri="{D42A27DB-BD31-4B8C-83A1-F6EECF244321}">
                <p14:modId xmlns:p14="http://schemas.microsoft.com/office/powerpoint/2010/main" val="1407351095"/>
              </p:ext>
            </p:extLst>
          </p:nvPr>
        </p:nvGraphicFramePr>
        <p:xfrm>
          <a:off x="0" y="1196752"/>
          <a:ext cx="8676291" cy="50876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0517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vytintis kraštas">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20660</TotalTime>
  <Words>1278</Words>
  <Application>Microsoft Office PowerPoint</Application>
  <PresentationFormat>Demonstracija ekrane (4:3)</PresentationFormat>
  <Paragraphs>239</Paragraphs>
  <Slides>36</Slides>
  <Notes>7</Notes>
  <HiddenSlides>0</HiddenSlides>
  <MMClips>0</MMClips>
  <ScaleCrop>false</ScaleCrop>
  <HeadingPairs>
    <vt:vector size="6" baseType="variant">
      <vt:variant>
        <vt:lpstr>Naudojami šriftai</vt:lpstr>
      </vt:variant>
      <vt:variant>
        <vt:i4>6</vt:i4>
      </vt:variant>
      <vt:variant>
        <vt:lpstr>Tema</vt:lpstr>
      </vt:variant>
      <vt:variant>
        <vt:i4>5</vt:i4>
      </vt:variant>
      <vt:variant>
        <vt:lpstr>Skaidrių pavadinimai</vt:lpstr>
      </vt:variant>
      <vt:variant>
        <vt:i4>36</vt:i4>
      </vt:variant>
    </vt:vector>
  </HeadingPairs>
  <TitlesOfParts>
    <vt:vector size="47" baseType="lpstr">
      <vt:lpstr>Arial</vt:lpstr>
      <vt:lpstr>Blackadder ITC</vt:lpstr>
      <vt:lpstr>Calibri</vt:lpstr>
      <vt:lpstr>Monotype Corsiva</vt:lpstr>
      <vt:lpstr>Times New Roman</vt:lpstr>
      <vt:lpstr>Wingdings</vt:lpstr>
      <vt:lpstr>1_Office Theme</vt:lpstr>
      <vt:lpstr>Office Theme</vt:lpstr>
      <vt:lpstr>2_Office Theme</vt:lpstr>
      <vt:lpstr>3_Office Theme</vt:lpstr>
      <vt:lpstr>4_Office Theme</vt:lpstr>
      <vt:lpstr>VALSTYBINIŲ BRANDOS EGZAMINŲ (VBE) IR PAGRINDINIO UGDYMO PASIEKIMŲ PATIKROS (PUPP) ANALIZĖ 2019 M.                                                          </vt:lpstr>
      <vt:lpstr>Mokinių skaičiaus kaita per 9 mokslo metus Kauno miesto bendrojo ugdymo mokyklose  (mokinių skaičius su priešmokyklinio ugdymo grupėmis)</vt:lpstr>
      <vt:lpstr>Mokinių skaičiaus dvyliktose klasėse kaita Kauno miesto savivaldybės mokyklose</vt:lpstr>
      <vt:lpstr>„PowerPoint“ pateiktis</vt:lpstr>
      <vt:lpstr>Valstybinių brandos egzaminų išlaikymo tendencijos</vt:lpstr>
      <vt:lpstr>VBE šimto balų įvertinimą gavusiųjų mokinių skaičiaus kitimas</vt:lpstr>
      <vt:lpstr>VBE ir III gimnazijos klasės įvertinimo lyginimas 2019 m. </vt:lpstr>
      <vt:lpstr>KAUNO VBE REZULTATŲ PALYGINIMAS  SU ŠALIES REZULTATAIS </vt:lpstr>
      <vt:lpstr>2019 M. KAUNO VBE REZULTATŲ PALYGINIMAS  SU  ŠALIES REZULTATAIS (86-100 balų įvertinimai)</vt:lpstr>
      <vt:lpstr>2019 M. VBE REZULTATŲ PALYGINIMAS (Neišlaikė)</vt:lpstr>
      <vt:lpstr>2019 M. VBE REZULTATŲ PALYGINIMAS TARP  DIDŽIŲJŲ LIETUVOS MIESTŲ  (36-100 balų įvertinimai)</vt:lpstr>
      <vt:lpstr>  APIBENDRINTŲ KAUNO MOKYKLŲ 2019 M. VBE REZULTATŲ PALYGINIMAS SU ŠALIES REZULTATAIS, NAUDOJANT STANDARTIZUOTUS TAŠKUS (NEC INFORMACIJA) </vt:lpstr>
      <vt:lpstr>  KAUNO VBE REZULTATŲ PALYGINIMAS SU ŠALIES REZULTATAIS, NAUDOJANT STANDARTIZUOTŲ ĮVERTINIMŲ VIDURKIUS (NEC INFORMACIJA) </vt:lpstr>
      <vt:lpstr>PAAIŠKINIMAS</vt:lpstr>
      <vt:lpstr>LIETUVIŲ KALBOS VBE REZULTATŲ KOKYBĖS RODIKLIS GIMNAZIJOSE</vt:lpstr>
      <vt:lpstr>ANGLŲ KALBOS VBE REZULTATŲ KOKYBĖS RODIKLIS GIMNAZIJOSE</vt:lpstr>
      <vt:lpstr>ISTORIJOS VALSTYBINIO EGZAMINO REZULTATŲ KOKYBĖS RODIKLIS GIMNAZIJOSE</vt:lpstr>
      <vt:lpstr>MATEMATIKOS VBE REZULTATŲ KOKYBĖS RODIKLIS GIMNAZIJOSE</vt:lpstr>
      <vt:lpstr>BIOLOGIJOS, FIZIKOS, CHEMIJOS VBE  REZULTATŲ KOKYBĖS RODIKLIS GIMNAZIJOSE</vt:lpstr>
      <vt:lpstr>2019 metų VBE apeliacijų skaičiai</vt:lpstr>
      <vt:lpstr>IŠVADOS</vt:lpstr>
      <vt:lpstr>IŠVADOS</vt:lpstr>
      <vt:lpstr>SVARBŪS POKYČIAI</vt:lpstr>
      <vt:lpstr>„PowerPoint“ pateiktis</vt:lpstr>
      <vt:lpstr>Mokinių skaičiaus dešimtose klasėse kaita Kauno miesto savivaldybės mokyklose</vt:lpstr>
      <vt:lpstr>PUPP REZULTATŲ KOKYBĖS RODIKLIO  PALYGINIMAS 2017-2019 METAIS  (7-10 BALŲ ĮVERTINIMAI ) </vt:lpstr>
      <vt:lpstr>LIETUVIŲ KALBOS PUPP REZULTATŲ KOKYBĖS RODIKLIS (7-10 BALŲ ĮVERTINIMAI )</vt:lpstr>
      <vt:lpstr>MATEMATIKOS PUPP REZULTATŲ KOKYBĖS RODIKLIS (7-10 BALŲ ĮVERTINIMAI )</vt:lpstr>
      <vt:lpstr>LIETUVIŲ KALBOS PUPP ĮVERTINIMŲ  (BALAIS) PASISKIRSTYMAS 2019 m.</vt:lpstr>
      <vt:lpstr>LIETUVIŲ KALBOS PUPP ĮVERTINIMŲ  (BALAIS) PASISKIRSTYMAS 2018-2019 m.</vt:lpstr>
      <vt:lpstr>MATEMATIKOS PUPP ĮVERTINIMŲ (BALAIS) PASISKIRSTYMAS 2019 M.</vt:lpstr>
      <vt:lpstr>2017-2019 M. LIETUVIŲ K. (GIMTOJI) PUPP KOKYBĖS RODIKLIO  (7-10 BALŲ) PALYGINIMAS DIDŽIŲJŲ SAVIVALDYBIŲ KONTEKSTE</vt:lpstr>
      <vt:lpstr>MATEMATIKOS PUPP ĮVERTINIMŲ (BALAIS) PASISKIRSTYMAS 2018-2019 M.</vt:lpstr>
      <vt:lpstr>2017-2019 M. MATEMATIKOS PUPP KOKYBĖS RODIKLIO  (7-10 BALŲ) PALYGINIMAS DIDŽIŲJŲ SAVIVALDYBIŲ KONTEKSTE</vt:lpstr>
      <vt:lpstr>IŠVADOS IR SIŪLYMAI PUPP REZULTATŲ KOKYBĖS GERINIMUI</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dc:title>
  <dc:creator>Skrandis</dc:creator>
  <cp:lastModifiedBy>Vilija Adaškevičienė</cp:lastModifiedBy>
  <cp:revision>559</cp:revision>
  <cp:lastPrinted>2019-10-24T04:58:33Z</cp:lastPrinted>
  <dcterms:created xsi:type="dcterms:W3CDTF">2015-01-20T18:56:09Z</dcterms:created>
  <dcterms:modified xsi:type="dcterms:W3CDTF">2019-10-24T06:22:17Z</dcterms:modified>
</cp:coreProperties>
</file>