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1" r:id="rId4"/>
    <p:sldId id="258" r:id="rId5"/>
    <p:sldId id="259" r:id="rId6"/>
    <p:sldId id="264" r:id="rId7"/>
    <p:sldId id="266" r:id="rId8"/>
    <p:sldId id="260" r:id="rId9"/>
    <p:sldId id="262" r:id="rId10"/>
    <p:sldId id="265" r:id="rId11"/>
    <p:sldId id="267" r:id="rId12"/>
    <p:sldId id="263" r:id="rId13"/>
    <p:sldId id="268" r:id="rId14"/>
  </p:sldIdLst>
  <p:sldSz cx="12192000" cy="6858000"/>
  <p:notesSz cx="7010400" cy="92964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7F1F"/>
    <a:srgbClr val="5D1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7" d="100"/>
          <a:sy n="77" d="100"/>
        </p:scale>
        <p:origin x="59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B459C3-D629-4E56-9281-E23EC4AB52E1}" type="doc">
      <dgm:prSet loTypeId="urn:microsoft.com/office/officeart/2005/8/layout/radial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28D353F4-AAF6-41D8-B8A3-C114438A4ACF}">
      <dgm:prSet phldrT="[Tekstas]" custT="1"/>
      <dgm:spPr/>
      <dgm:t>
        <a:bodyPr/>
        <a:lstStyle/>
        <a:p>
          <a:r>
            <a:rPr lang="lt-LT" sz="2000" b="1" dirty="0" smtClean="0"/>
            <a:t>Organizacijos kultūra</a:t>
          </a:r>
          <a:endParaRPr lang="lt-LT" sz="2000" b="1" dirty="0"/>
        </a:p>
      </dgm:t>
    </dgm:pt>
    <dgm:pt modelId="{879C378C-A3E4-4095-8980-3BF48432EED8}" type="parTrans" cxnId="{B41305A2-88E9-462D-B7B6-28DC9B6450C2}">
      <dgm:prSet/>
      <dgm:spPr/>
      <dgm:t>
        <a:bodyPr/>
        <a:lstStyle/>
        <a:p>
          <a:endParaRPr lang="lt-LT" sz="2000"/>
        </a:p>
      </dgm:t>
    </dgm:pt>
    <dgm:pt modelId="{D3A5AD0E-33BB-46A4-82B5-12A081497FCC}" type="sibTrans" cxnId="{B41305A2-88E9-462D-B7B6-28DC9B6450C2}">
      <dgm:prSet/>
      <dgm:spPr/>
      <dgm:t>
        <a:bodyPr/>
        <a:lstStyle/>
        <a:p>
          <a:endParaRPr lang="lt-LT" sz="2000"/>
        </a:p>
      </dgm:t>
    </dgm:pt>
    <dgm:pt modelId="{C063E54B-B52D-4BCE-8EBE-3852DA443FFF}">
      <dgm:prSet phldrT="[Tekstas]" custT="1"/>
      <dgm:spPr/>
      <dgm:t>
        <a:bodyPr/>
        <a:lstStyle/>
        <a:p>
          <a:r>
            <a:rPr lang="lt-LT" sz="2000" dirty="0" smtClean="0"/>
            <a:t>Idėjų generavimas</a:t>
          </a:r>
          <a:endParaRPr lang="lt-LT" sz="2000" dirty="0"/>
        </a:p>
      </dgm:t>
    </dgm:pt>
    <dgm:pt modelId="{F854D49B-F999-4DD2-998B-90CD6789F056}" type="parTrans" cxnId="{90ED92D7-CA18-4B7B-A8C2-1028AD7E5FFF}">
      <dgm:prSet/>
      <dgm:spPr/>
      <dgm:t>
        <a:bodyPr/>
        <a:lstStyle/>
        <a:p>
          <a:endParaRPr lang="lt-LT" sz="2000"/>
        </a:p>
      </dgm:t>
    </dgm:pt>
    <dgm:pt modelId="{564E1405-0642-40F0-9940-CEC52775EA53}" type="sibTrans" cxnId="{90ED92D7-CA18-4B7B-A8C2-1028AD7E5FFF}">
      <dgm:prSet/>
      <dgm:spPr/>
      <dgm:t>
        <a:bodyPr/>
        <a:lstStyle/>
        <a:p>
          <a:endParaRPr lang="lt-LT" sz="2000"/>
        </a:p>
      </dgm:t>
    </dgm:pt>
    <dgm:pt modelId="{6D507634-5BFB-4DED-BA26-E60981B8F511}">
      <dgm:prSet phldrT="[Tekstas]" custT="1"/>
      <dgm:spPr/>
      <dgm:t>
        <a:bodyPr/>
        <a:lstStyle/>
        <a:p>
          <a:r>
            <a:rPr lang="lt-LT" sz="2000" dirty="0" err="1" smtClean="0"/>
            <a:t>Bendradar</a:t>
          </a:r>
          <a:r>
            <a:rPr lang="lt-LT" sz="2000" dirty="0" smtClean="0"/>
            <a:t>-  </a:t>
          </a:r>
          <a:r>
            <a:rPr lang="lt-LT" sz="2000" dirty="0" err="1" smtClean="0"/>
            <a:t>biavimas</a:t>
          </a:r>
          <a:r>
            <a:rPr lang="lt-LT" sz="2000" dirty="0" smtClean="0"/>
            <a:t> </a:t>
          </a:r>
          <a:endParaRPr lang="lt-LT" sz="2000" dirty="0"/>
        </a:p>
      </dgm:t>
    </dgm:pt>
    <dgm:pt modelId="{95C78979-0DA3-4335-B0B4-304AE511B4D6}" type="parTrans" cxnId="{955EC625-0429-43DF-B25B-514652E66E0B}">
      <dgm:prSet/>
      <dgm:spPr/>
      <dgm:t>
        <a:bodyPr/>
        <a:lstStyle/>
        <a:p>
          <a:endParaRPr lang="lt-LT" sz="2000"/>
        </a:p>
      </dgm:t>
    </dgm:pt>
    <dgm:pt modelId="{93EAFE24-59A9-428D-98B9-8B2CEB4F67C2}" type="sibTrans" cxnId="{955EC625-0429-43DF-B25B-514652E66E0B}">
      <dgm:prSet/>
      <dgm:spPr/>
      <dgm:t>
        <a:bodyPr/>
        <a:lstStyle/>
        <a:p>
          <a:endParaRPr lang="lt-LT" sz="2000"/>
        </a:p>
      </dgm:t>
    </dgm:pt>
    <dgm:pt modelId="{F1D20394-A469-47A3-BF05-F8C3987F356D}">
      <dgm:prSet phldrT="[Tekstas]" custT="1"/>
      <dgm:spPr/>
      <dgm:t>
        <a:bodyPr/>
        <a:lstStyle/>
        <a:p>
          <a:r>
            <a:rPr lang="lt-LT" sz="2000" dirty="0" smtClean="0"/>
            <a:t>Atsakomybės prisiėmimas</a:t>
          </a:r>
          <a:endParaRPr lang="lt-LT" sz="2000" dirty="0"/>
        </a:p>
      </dgm:t>
    </dgm:pt>
    <dgm:pt modelId="{88CFF71D-322D-41B9-A9AE-BF1A9C2EDCA7}" type="parTrans" cxnId="{0FB3812E-CE95-4936-915B-21C22C114B22}">
      <dgm:prSet/>
      <dgm:spPr/>
      <dgm:t>
        <a:bodyPr/>
        <a:lstStyle/>
        <a:p>
          <a:endParaRPr lang="lt-LT" sz="2000"/>
        </a:p>
      </dgm:t>
    </dgm:pt>
    <dgm:pt modelId="{DD0060B5-88C0-438B-9F9C-1C6198EAC9C3}" type="sibTrans" cxnId="{0FB3812E-CE95-4936-915B-21C22C114B22}">
      <dgm:prSet/>
      <dgm:spPr/>
      <dgm:t>
        <a:bodyPr/>
        <a:lstStyle/>
        <a:p>
          <a:endParaRPr lang="lt-LT" sz="2000"/>
        </a:p>
      </dgm:t>
    </dgm:pt>
    <dgm:pt modelId="{4AB4AEBD-24FF-4E21-9C92-9ADD562323A2}">
      <dgm:prSet phldrT="[Tekstas]" custT="1"/>
      <dgm:spPr/>
      <dgm:t>
        <a:bodyPr/>
        <a:lstStyle/>
        <a:p>
          <a:r>
            <a:rPr lang="lt-LT" sz="2000" dirty="0" err="1" smtClean="0"/>
            <a:t>Bendruome-nės</a:t>
          </a:r>
          <a:r>
            <a:rPr lang="lt-LT" sz="2000" dirty="0" smtClean="0"/>
            <a:t> įtraukimas į pokytį</a:t>
          </a:r>
          <a:endParaRPr lang="lt-LT" sz="2000" dirty="0"/>
        </a:p>
      </dgm:t>
    </dgm:pt>
    <dgm:pt modelId="{75BF6964-D338-4F11-9324-A25CDE3183DB}" type="parTrans" cxnId="{6142C40A-20E0-4149-BB30-E6AC0E93849C}">
      <dgm:prSet/>
      <dgm:spPr/>
      <dgm:t>
        <a:bodyPr/>
        <a:lstStyle/>
        <a:p>
          <a:endParaRPr lang="lt-LT" sz="2000"/>
        </a:p>
      </dgm:t>
    </dgm:pt>
    <dgm:pt modelId="{3CEC8BD5-9D60-4F0E-BC03-46321B201025}" type="sibTrans" cxnId="{6142C40A-20E0-4149-BB30-E6AC0E93849C}">
      <dgm:prSet/>
      <dgm:spPr/>
      <dgm:t>
        <a:bodyPr/>
        <a:lstStyle/>
        <a:p>
          <a:endParaRPr lang="lt-LT" sz="2000"/>
        </a:p>
      </dgm:t>
    </dgm:pt>
    <dgm:pt modelId="{6BBF2528-0407-4E4D-AF84-A2B1ED67F494}" type="pres">
      <dgm:prSet presAssocID="{3DB459C3-D629-4E56-9281-E23EC4AB52E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7279D9CE-43FA-4108-89F3-4F101C9F8277}" type="pres">
      <dgm:prSet presAssocID="{3DB459C3-D629-4E56-9281-E23EC4AB52E1}" presName="radial" presStyleCnt="0">
        <dgm:presLayoutVars>
          <dgm:animLvl val="ctr"/>
        </dgm:presLayoutVars>
      </dgm:prSet>
      <dgm:spPr/>
    </dgm:pt>
    <dgm:pt modelId="{429C36E4-88C2-4E79-B9EC-A3341C356A8E}" type="pres">
      <dgm:prSet presAssocID="{28D353F4-AAF6-41D8-B8A3-C114438A4ACF}" presName="centerShape" presStyleLbl="vennNode1" presStyleIdx="0" presStyleCnt="5" custScaleX="82714" custScaleY="85580"/>
      <dgm:spPr/>
      <dgm:t>
        <a:bodyPr/>
        <a:lstStyle/>
        <a:p>
          <a:endParaRPr lang="lt-LT"/>
        </a:p>
      </dgm:t>
    </dgm:pt>
    <dgm:pt modelId="{A69FF3E3-86B9-46FC-AF36-E5459A4DA106}" type="pres">
      <dgm:prSet presAssocID="{C063E54B-B52D-4BCE-8EBE-3852DA443FFF}" presName="node" presStyleLbl="vennNode1" presStyleIdx="1" presStyleCnt="5" custScaleX="162557" custScaleY="143687" custRadScaleRad="76872" custRadScaleInc="1682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C0CD4B2A-07EF-47C1-8C8E-C8C61424E1EC}" type="pres">
      <dgm:prSet presAssocID="{6D507634-5BFB-4DED-BA26-E60981B8F511}" presName="node" presStyleLbl="vennNode1" presStyleIdx="2" presStyleCnt="5" custScaleX="168718" custScaleY="151624" custRadScaleRad="84568" custRadScaleInc="612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B50E901-AFE8-4E1B-81F4-AE704CBAD096}" type="pres">
      <dgm:prSet presAssocID="{F1D20394-A469-47A3-BF05-F8C3987F356D}" presName="node" presStyleLbl="vennNode1" presStyleIdx="3" presStyleCnt="5" custScaleX="167529" custScaleY="144996" custRadScaleRad="75644" custRadScaleInc="-1368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4A2123A6-8958-4200-A980-767A1AF59E81}" type="pres">
      <dgm:prSet presAssocID="{4AB4AEBD-24FF-4E21-9C92-9ADD562323A2}" presName="node" presStyleLbl="vennNode1" presStyleIdx="4" presStyleCnt="5" custScaleX="174727" custScaleY="153888" custRadScaleRad="85400" custRadScaleInc="151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0FB3812E-CE95-4936-915B-21C22C114B22}" srcId="{28D353F4-AAF6-41D8-B8A3-C114438A4ACF}" destId="{F1D20394-A469-47A3-BF05-F8C3987F356D}" srcOrd="2" destOrd="0" parTransId="{88CFF71D-322D-41B9-A9AE-BF1A9C2EDCA7}" sibTransId="{DD0060B5-88C0-438B-9F9C-1C6198EAC9C3}"/>
    <dgm:cxn modelId="{D991C978-FB8A-4303-9EBF-BFB60B4E9102}" type="presOf" srcId="{F1D20394-A469-47A3-BF05-F8C3987F356D}" destId="{2B50E901-AFE8-4E1B-81F4-AE704CBAD096}" srcOrd="0" destOrd="0" presId="urn:microsoft.com/office/officeart/2005/8/layout/radial3"/>
    <dgm:cxn modelId="{B41305A2-88E9-462D-B7B6-28DC9B6450C2}" srcId="{3DB459C3-D629-4E56-9281-E23EC4AB52E1}" destId="{28D353F4-AAF6-41D8-B8A3-C114438A4ACF}" srcOrd="0" destOrd="0" parTransId="{879C378C-A3E4-4095-8980-3BF48432EED8}" sibTransId="{D3A5AD0E-33BB-46A4-82B5-12A081497FCC}"/>
    <dgm:cxn modelId="{6142C40A-20E0-4149-BB30-E6AC0E93849C}" srcId="{28D353F4-AAF6-41D8-B8A3-C114438A4ACF}" destId="{4AB4AEBD-24FF-4E21-9C92-9ADD562323A2}" srcOrd="3" destOrd="0" parTransId="{75BF6964-D338-4F11-9324-A25CDE3183DB}" sibTransId="{3CEC8BD5-9D60-4F0E-BC03-46321B201025}"/>
    <dgm:cxn modelId="{1F24D1B0-8410-4B0F-8EE8-1ACFC1CA55AF}" type="presOf" srcId="{6D507634-5BFB-4DED-BA26-E60981B8F511}" destId="{C0CD4B2A-07EF-47C1-8C8E-C8C61424E1EC}" srcOrd="0" destOrd="0" presId="urn:microsoft.com/office/officeart/2005/8/layout/radial3"/>
    <dgm:cxn modelId="{E7662F7F-FD12-429F-AAD7-11FAFDE81DB3}" type="presOf" srcId="{3DB459C3-D629-4E56-9281-E23EC4AB52E1}" destId="{6BBF2528-0407-4E4D-AF84-A2B1ED67F494}" srcOrd="0" destOrd="0" presId="urn:microsoft.com/office/officeart/2005/8/layout/radial3"/>
    <dgm:cxn modelId="{E446C4E5-7EDE-41ED-976C-4EBD6CC1FB13}" type="presOf" srcId="{4AB4AEBD-24FF-4E21-9C92-9ADD562323A2}" destId="{4A2123A6-8958-4200-A980-767A1AF59E81}" srcOrd="0" destOrd="0" presId="urn:microsoft.com/office/officeart/2005/8/layout/radial3"/>
    <dgm:cxn modelId="{3ABB7175-5C14-4910-9B11-4D9138872692}" type="presOf" srcId="{C063E54B-B52D-4BCE-8EBE-3852DA443FFF}" destId="{A69FF3E3-86B9-46FC-AF36-E5459A4DA106}" srcOrd="0" destOrd="0" presId="urn:microsoft.com/office/officeart/2005/8/layout/radial3"/>
    <dgm:cxn modelId="{90ED92D7-CA18-4B7B-A8C2-1028AD7E5FFF}" srcId="{28D353F4-AAF6-41D8-B8A3-C114438A4ACF}" destId="{C063E54B-B52D-4BCE-8EBE-3852DA443FFF}" srcOrd="0" destOrd="0" parTransId="{F854D49B-F999-4DD2-998B-90CD6789F056}" sibTransId="{564E1405-0642-40F0-9940-CEC52775EA53}"/>
    <dgm:cxn modelId="{F28F7F2E-BAAA-4C66-BF5C-56230A2B398C}" type="presOf" srcId="{28D353F4-AAF6-41D8-B8A3-C114438A4ACF}" destId="{429C36E4-88C2-4E79-B9EC-A3341C356A8E}" srcOrd="0" destOrd="0" presId="urn:microsoft.com/office/officeart/2005/8/layout/radial3"/>
    <dgm:cxn modelId="{955EC625-0429-43DF-B25B-514652E66E0B}" srcId="{28D353F4-AAF6-41D8-B8A3-C114438A4ACF}" destId="{6D507634-5BFB-4DED-BA26-E60981B8F511}" srcOrd="1" destOrd="0" parTransId="{95C78979-0DA3-4335-B0B4-304AE511B4D6}" sibTransId="{93EAFE24-59A9-428D-98B9-8B2CEB4F67C2}"/>
    <dgm:cxn modelId="{25990A31-F031-4D27-BB0F-0BFCEFBF2C58}" type="presParOf" srcId="{6BBF2528-0407-4E4D-AF84-A2B1ED67F494}" destId="{7279D9CE-43FA-4108-89F3-4F101C9F8277}" srcOrd="0" destOrd="0" presId="urn:microsoft.com/office/officeart/2005/8/layout/radial3"/>
    <dgm:cxn modelId="{2D075931-EDDA-4638-8E1E-7C6B64F65335}" type="presParOf" srcId="{7279D9CE-43FA-4108-89F3-4F101C9F8277}" destId="{429C36E4-88C2-4E79-B9EC-A3341C356A8E}" srcOrd="0" destOrd="0" presId="urn:microsoft.com/office/officeart/2005/8/layout/radial3"/>
    <dgm:cxn modelId="{C6B74A86-B99A-4D4F-986E-F1DF1D56B31A}" type="presParOf" srcId="{7279D9CE-43FA-4108-89F3-4F101C9F8277}" destId="{A69FF3E3-86B9-46FC-AF36-E5459A4DA106}" srcOrd="1" destOrd="0" presId="urn:microsoft.com/office/officeart/2005/8/layout/radial3"/>
    <dgm:cxn modelId="{623CCA16-EBC2-4163-A065-6DD1D7935161}" type="presParOf" srcId="{7279D9CE-43FA-4108-89F3-4F101C9F8277}" destId="{C0CD4B2A-07EF-47C1-8C8E-C8C61424E1EC}" srcOrd="2" destOrd="0" presId="urn:microsoft.com/office/officeart/2005/8/layout/radial3"/>
    <dgm:cxn modelId="{E9C888D2-06AA-4746-8E26-1044A763CE6E}" type="presParOf" srcId="{7279D9CE-43FA-4108-89F3-4F101C9F8277}" destId="{2B50E901-AFE8-4E1B-81F4-AE704CBAD096}" srcOrd="3" destOrd="0" presId="urn:microsoft.com/office/officeart/2005/8/layout/radial3"/>
    <dgm:cxn modelId="{2611E157-D835-4C43-A8F3-8A4A1D39CE54}" type="presParOf" srcId="{7279D9CE-43FA-4108-89F3-4F101C9F8277}" destId="{4A2123A6-8958-4200-A980-767A1AF59E81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C36E4-88C2-4E79-B9EC-A3341C356A8E}">
      <dsp:nvSpPr>
        <dsp:cNvPr id="0" name=""/>
        <dsp:cNvSpPr/>
      </dsp:nvSpPr>
      <dsp:spPr>
        <a:xfrm>
          <a:off x="4209384" y="1218340"/>
          <a:ext cx="2135617" cy="22096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b="1" kern="1200" dirty="0" smtClean="0"/>
            <a:t>Organizacijos kultūra</a:t>
          </a:r>
          <a:endParaRPr lang="lt-LT" sz="2000" b="1" kern="1200" dirty="0"/>
        </a:p>
      </dsp:txBody>
      <dsp:txXfrm>
        <a:off x="4522138" y="1541931"/>
        <a:ext cx="1510109" cy="1562433"/>
      </dsp:txXfrm>
    </dsp:sp>
    <dsp:sp modelId="{A69FF3E3-86B9-46FC-AF36-E5459A4DA106}">
      <dsp:nvSpPr>
        <dsp:cNvPr id="0" name=""/>
        <dsp:cNvSpPr/>
      </dsp:nvSpPr>
      <dsp:spPr>
        <a:xfrm>
          <a:off x="4262062" y="103576"/>
          <a:ext cx="2098553" cy="18549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kern="1200" dirty="0" smtClean="0"/>
            <a:t>Idėjų generavimas</a:t>
          </a:r>
          <a:endParaRPr lang="lt-LT" sz="2000" kern="1200" dirty="0"/>
        </a:p>
      </dsp:txBody>
      <dsp:txXfrm>
        <a:off x="4569388" y="375227"/>
        <a:ext cx="1483901" cy="1311646"/>
      </dsp:txXfrm>
    </dsp:sp>
    <dsp:sp modelId="{C0CD4B2A-07EF-47C1-8C8E-C8C61424E1EC}">
      <dsp:nvSpPr>
        <dsp:cNvPr id="0" name=""/>
        <dsp:cNvSpPr/>
      </dsp:nvSpPr>
      <dsp:spPr>
        <a:xfrm>
          <a:off x="5610034" y="1358111"/>
          <a:ext cx="2178090" cy="19574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kern="1200" dirty="0" err="1" smtClean="0"/>
            <a:t>Bendradar</a:t>
          </a:r>
          <a:r>
            <a:rPr lang="lt-LT" sz="2000" kern="1200" dirty="0" smtClean="0"/>
            <a:t>-  </a:t>
          </a:r>
          <a:r>
            <a:rPr lang="lt-LT" sz="2000" kern="1200" dirty="0" err="1" smtClean="0"/>
            <a:t>biavimas</a:t>
          </a:r>
          <a:r>
            <a:rPr lang="lt-LT" sz="2000" kern="1200" dirty="0" smtClean="0"/>
            <a:t> </a:t>
          </a:r>
          <a:endParaRPr lang="lt-LT" sz="2000" kern="1200" dirty="0"/>
        </a:p>
      </dsp:txBody>
      <dsp:txXfrm>
        <a:off x="5929008" y="1644767"/>
        <a:ext cx="1540142" cy="1384100"/>
      </dsp:txXfrm>
    </dsp:sp>
    <dsp:sp modelId="{2B50E901-AFE8-4E1B-81F4-AE704CBAD096}">
      <dsp:nvSpPr>
        <dsp:cNvPr id="0" name=""/>
        <dsp:cNvSpPr/>
      </dsp:nvSpPr>
      <dsp:spPr>
        <a:xfrm>
          <a:off x="4223152" y="2658832"/>
          <a:ext cx="2162740" cy="18718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kern="1200" dirty="0" smtClean="0"/>
            <a:t>Atsakomybės prisiėmimas</a:t>
          </a:r>
          <a:endParaRPr lang="lt-LT" sz="2000" kern="1200" dirty="0"/>
        </a:p>
      </dsp:txBody>
      <dsp:txXfrm>
        <a:off x="4539878" y="2932958"/>
        <a:ext cx="1529288" cy="1323595"/>
      </dsp:txXfrm>
    </dsp:sp>
    <dsp:sp modelId="{4A2123A6-8958-4200-A980-767A1AF59E81}">
      <dsp:nvSpPr>
        <dsp:cNvPr id="0" name=""/>
        <dsp:cNvSpPr/>
      </dsp:nvSpPr>
      <dsp:spPr>
        <a:xfrm>
          <a:off x="2713826" y="1295682"/>
          <a:ext cx="2255664" cy="19866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000" kern="1200" dirty="0" err="1" smtClean="0"/>
            <a:t>Bendruome-nės</a:t>
          </a:r>
          <a:r>
            <a:rPr lang="lt-LT" sz="2000" kern="1200" dirty="0" smtClean="0"/>
            <a:t> įtraukimas į pokytį</a:t>
          </a:r>
          <a:endParaRPr lang="lt-LT" sz="2000" kern="1200" dirty="0"/>
        </a:p>
      </dsp:txBody>
      <dsp:txXfrm>
        <a:off x="3044160" y="1586619"/>
        <a:ext cx="1594996" cy="1404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17041F-61B4-490A-B904-FBD4E6A6C6B0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A4956E6-4BDF-4156-B76E-F8AA3A951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4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56E6-4BDF-4156-B76E-F8AA3A951B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17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56E6-4BDF-4156-B76E-F8AA3A951B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87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56E6-4BDF-4156-B76E-F8AA3A951B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77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56E6-4BDF-4156-B76E-F8AA3A951B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49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56E6-4BDF-4156-B76E-F8AA3A951B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46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56E6-4BDF-4156-B76E-F8AA3A951B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74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56E6-4BDF-4156-B76E-F8AA3A951B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59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56E6-4BDF-4156-B76E-F8AA3A951B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38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56E6-4BDF-4156-B76E-F8AA3A951B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79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56E6-4BDF-4156-B76E-F8AA3A951B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02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56E6-4BDF-4156-B76E-F8AA3A951B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75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56E6-4BDF-4156-B76E-F8AA3A951B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69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956E6-4BDF-4156-B76E-F8AA3A951B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48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2878037"/>
            <a:ext cx="9144000" cy="141393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lt-LT" smtClean="0"/>
              <a:t>Spustelėję redag. ruoš. pavad. stilių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4416018"/>
            <a:ext cx="9144000" cy="868362"/>
          </a:xfrm>
        </p:spPr>
        <p:txBody>
          <a:bodyPr>
            <a:normAutofit/>
          </a:bodyPr>
          <a:lstStyle>
            <a:lvl1pPr marL="0" indent="0" algn="ctr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pic>
        <p:nvPicPr>
          <p:cNvPr id="6" name="Paveikslėlis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337" y="-324813"/>
            <a:ext cx="5991326" cy="357871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6524657"/>
            <a:ext cx="12191999" cy="333342"/>
          </a:xfrm>
          <a:prstGeom prst="rect">
            <a:avLst/>
          </a:prstGeom>
          <a:solidFill>
            <a:srgbClr val="5D1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8"/>
          <p:cNvSpPr/>
          <p:nvPr userDrawn="1"/>
        </p:nvSpPr>
        <p:spPr>
          <a:xfrm>
            <a:off x="0" y="6446496"/>
            <a:ext cx="12192000" cy="78161"/>
          </a:xfrm>
          <a:prstGeom prst="rect">
            <a:avLst/>
          </a:prstGeom>
          <a:solidFill>
            <a:srgbClr val="AF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380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538" indent="-363538">
              <a:buFont typeface="Arial" panose="020B0604020202020204" pitchFamily="34" charset="0"/>
              <a:buChar char="•"/>
              <a:defRPr/>
            </a:lvl1pPr>
            <a:lvl8pPr marL="1582738" indent="-457200">
              <a:buFont typeface="Arial" panose="020B0604020202020204" pitchFamily="34" charset="0"/>
              <a:buChar char="•"/>
              <a:defRPr/>
            </a:lvl8pPr>
            <a:lvl9pPr marL="1938338" indent="-45720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4666" y="650876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12509E-C453-46B9-A3FC-2244ECB896FE}" type="datetime1">
              <a:rPr lang="lt-LT" smtClean="0"/>
              <a:t>2018-11-23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08766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Vardenis Pavardenis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4134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C12D553-1FF7-4283-AF10-E708211548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76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4666" y="650876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5E420B-7335-43E5-8E2F-8AB5254B463A}" type="datetime1">
              <a:rPr lang="lt-LT" smtClean="0"/>
              <a:t>2018-11-23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08766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Vardenis Pavardenis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4134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C12D553-1FF7-4283-AF10-E708211548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9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84666" y="650876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BC7F8D-F548-464F-88D8-B7B31798A462}" type="datetime1">
              <a:rPr lang="lt-LT" smtClean="0"/>
              <a:t>2018-11-23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08766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Vardenis Pavardenis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4134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C12D553-1FF7-4283-AF10-E708211548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95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84666" y="650876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F91244-5503-4041-A6A8-B6837C7F690C}" type="datetime1">
              <a:rPr lang="lt-LT" smtClean="0"/>
              <a:t>2018-11-23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08766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Vardenis Pavardenis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4134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C12D553-1FF7-4283-AF10-E708211548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196653"/>
            <a:ext cx="89557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dirty="0" smtClean="0"/>
              <a:t>Spustelėję redag. ruoš. pavad. stilių</a:t>
            </a:r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 smtClean="0"/>
              <a:t>Spustelėję redag. ruoš. teksto stilių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</a:p>
        </p:txBody>
      </p:sp>
      <p:pic>
        <p:nvPicPr>
          <p:cNvPr id="8" name="Paveikslėlis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321" y="-210282"/>
            <a:ext cx="2957185" cy="1766374"/>
          </a:xfrm>
          <a:prstGeom prst="rect">
            <a:avLst/>
          </a:prstGeom>
        </p:spPr>
      </p:pic>
      <p:sp>
        <p:nvSpPr>
          <p:cNvPr id="9" name="Rectangle 6"/>
          <p:cNvSpPr/>
          <p:nvPr userDrawn="1"/>
        </p:nvSpPr>
        <p:spPr>
          <a:xfrm>
            <a:off x="1" y="6524657"/>
            <a:ext cx="12191999" cy="333342"/>
          </a:xfrm>
          <a:prstGeom prst="rect">
            <a:avLst/>
          </a:prstGeom>
          <a:solidFill>
            <a:srgbClr val="5D1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8"/>
          <p:cNvSpPr/>
          <p:nvPr userDrawn="1"/>
        </p:nvSpPr>
        <p:spPr>
          <a:xfrm>
            <a:off x="0" y="6446496"/>
            <a:ext cx="12192000" cy="78161"/>
          </a:xfrm>
          <a:prstGeom prst="rect">
            <a:avLst/>
          </a:prstGeom>
          <a:solidFill>
            <a:srgbClr val="AF7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4666" y="650876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F1C909-5A3D-4FD9-AAFB-5DC624A4D5A1}" type="datetime1">
              <a:rPr lang="lt-LT" smtClean="0"/>
              <a:t>2018-11-23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08766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Vardenis Pavardenis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4134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C12D553-1FF7-4283-AF10-E708211548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41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lnSpc>
          <a:spcPct val="100000"/>
        </a:lnSpc>
        <a:spcBef>
          <a:spcPts val="1000"/>
        </a:spcBef>
        <a:buClr>
          <a:srgbClr val="AF7F1F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2263" algn="l" defTabSz="914400" rtl="0" eaLnBrk="1" latinLnBrk="0" hangingPunct="1">
        <a:lnSpc>
          <a:spcPct val="90000"/>
        </a:lnSpc>
        <a:spcBef>
          <a:spcPts val="500"/>
        </a:spcBef>
        <a:buClr>
          <a:srgbClr val="AF7F1F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368300" algn="l" defTabSz="914400" rtl="0" eaLnBrk="1" latinLnBrk="0" hangingPunct="1">
        <a:lnSpc>
          <a:spcPct val="100000"/>
        </a:lnSpc>
        <a:spcBef>
          <a:spcPts val="500"/>
        </a:spcBef>
        <a:buClr>
          <a:srgbClr val="AF7F1F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925" indent="-373063" algn="l" defTabSz="914400" rtl="0" eaLnBrk="1" latinLnBrk="0" hangingPunct="1">
        <a:lnSpc>
          <a:spcPct val="90000"/>
        </a:lnSpc>
        <a:spcBef>
          <a:spcPts val="500"/>
        </a:spcBef>
        <a:buClr>
          <a:srgbClr val="AF7F1F"/>
        </a:buClr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5463" indent="-368300" algn="l" defTabSz="914400" rtl="0" eaLnBrk="1" latinLnBrk="0" hangingPunct="1">
        <a:lnSpc>
          <a:spcPct val="100000"/>
        </a:lnSpc>
        <a:spcBef>
          <a:spcPts val="500"/>
        </a:spcBef>
        <a:buClr>
          <a:srgbClr val="AF7F1F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125538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AF7F1F"/>
        </a:buClr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1481138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AF7F1F"/>
        </a:buClr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2496710"/>
            <a:ext cx="9144000" cy="1919307"/>
          </a:xfrm>
        </p:spPr>
        <p:txBody>
          <a:bodyPr>
            <a:noAutofit/>
          </a:bodyPr>
          <a:lstStyle/>
          <a:p>
            <a:r>
              <a:rPr lang="lt-LT" dirty="0" smtClean="0"/>
              <a:t>Nuo dvikalbio ugdymo link tarptautinio </a:t>
            </a:r>
            <a:r>
              <a:rPr lang="lt-LT" dirty="0" err="1" smtClean="0"/>
              <a:t>bakalaureato</a:t>
            </a:r>
            <a:r>
              <a:rPr lang="lt-LT" dirty="0" smtClean="0"/>
              <a:t>: realijos ir lūkesčiai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4762831"/>
            <a:ext cx="9144000" cy="1057523"/>
          </a:xfrm>
        </p:spPr>
        <p:txBody>
          <a:bodyPr>
            <a:normAutofit fontScale="62500" lnSpcReduction="20000"/>
          </a:bodyPr>
          <a:lstStyle/>
          <a:p>
            <a:r>
              <a:rPr lang="lt-LT" dirty="0" smtClean="0"/>
              <a:t>Kauno jono </a:t>
            </a:r>
            <a:r>
              <a:rPr lang="lt-LT" dirty="0" err="1" smtClean="0"/>
              <a:t>jablonskio</a:t>
            </a:r>
            <a:r>
              <a:rPr lang="lt-LT" dirty="0" smtClean="0"/>
              <a:t> gimnazijos direktorė </a:t>
            </a:r>
          </a:p>
          <a:p>
            <a:r>
              <a:rPr lang="lt-LT" dirty="0" err="1" smtClean="0"/>
              <a:t>danguolė</a:t>
            </a:r>
            <a:r>
              <a:rPr lang="lt-LT" dirty="0" smtClean="0"/>
              <a:t> </a:t>
            </a:r>
            <a:r>
              <a:rPr lang="lt-LT" dirty="0" err="1" smtClean="0"/>
              <a:t>miškinienė</a:t>
            </a:r>
            <a:endParaRPr lang="lt-LT" dirty="0" smtClean="0"/>
          </a:p>
          <a:p>
            <a:r>
              <a:rPr lang="lt-LT" dirty="0" smtClean="0"/>
              <a:t>2018-11-21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929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Įsisavintos Europos sąjungos struktūrinių fondų lėšos ugdymo aplinkų pritaikymui – 248 tūkst. EUR;</a:t>
            </a:r>
          </a:p>
          <a:p>
            <a:r>
              <a:rPr lang="lt-LT" dirty="0" smtClean="0"/>
              <a:t>Įsisavintos Savivaldybės biudžeto lėšos ugdymo aplinkų gerinimui – 52 </a:t>
            </a:r>
            <a:r>
              <a:rPr lang="lt-LT" dirty="0" err="1" smtClean="0"/>
              <a:t>tūks</a:t>
            </a:r>
            <a:r>
              <a:rPr lang="lt-LT" dirty="0" smtClean="0"/>
              <a:t>. EUR;</a:t>
            </a:r>
          </a:p>
          <a:p>
            <a:r>
              <a:rPr lang="lt-LT" dirty="0" smtClean="0"/>
              <a:t>Planuojamos įsisavinti lėšos 2019-2020 metais – 180 tūkst. EUR.</a:t>
            </a:r>
            <a:endParaRPr lang="lt-LT" dirty="0"/>
          </a:p>
        </p:txBody>
      </p:sp>
      <p:sp>
        <p:nvSpPr>
          <p:cNvPr id="3" name="Pavadinima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Ugdymo aplinkų pokytis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0540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 smtClean="0"/>
          </a:p>
          <a:p>
            <a:r>
              <a:rPr lang="lt-LT" sz="3600" dirty="0" smtClean="0"/>
              <a:t>Ugdymo </a:t>
            </a:r>
            <a:r>
              <a:rPr lang="lt-LT" sz="3600" dirty="0"/>
              <a:t>organizavimas universitetuose (KTU ir VDU</a:t>
            </a:r>
            <a:r>
              <a:rPr lang="lt-LT" sz="3600" dirty="0" smtClean="0"/>
              <a:t>);</a:t>
            </a:r>
            <a:endParaRPr lang="lt-LT" sz="3600" dirty="0"/>
          </a:p>
          <a:p>
            <a:r>
              <a:rPr lang="lt-LT" sz="3600" dirty="0" smtClean="0"/>
              <a:t>90 min. trukmės pamokos;</a:t>
            </a:r>
          </a:p>
          <a:p>
            <a:r>
              <a:rPr lang="lt-LT" sz="3600" dirty="0" smtClean="0"/>
              <a:t>Mokyklinio skambučio atsisakymas.</a:t>
            </a:r>
          </a:p>
        </p:txBody>
      </p:sp>
      <p:sp>
        <p:nvSpPr>
          <p:cNvPr id="3" name="Pavadinima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Ugdymo organizavimo pokytis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364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Esame TB Diplomo programos kandidatai;</a:t>
            </a:r>
          </a:p>
          <a:p>
            <a:r>
              <a:rPr lang="lt-LT" dirty="0" smtClean="0"/>
              <a:t>Laukiame MYP programos kandidato vardo suteikimo;</a:t>
            </a:r>
          </a:p>
          <a:p>
            <a:r>
              <a:rPr lang="lt-LT" dirty="0" smtClean="0"/>
              <a:t>Dalyvavome 4 koordinatorių ir administratorių mokymuose;</a:t>
            </a:r>
          </a:p>
          <a:p>
            <a:r>
              <a:rPr lang="lt-LT" dirty="0" smtClean="0"/>
              <a:t>14 gimnazijos mokytojų mokosi anglų k. kursuose VDU;</a:t>
            </a:r>
          </a:p>
          <a:p>
            <a:r>
              <a:rPr lang="lt-LT" dirty="0" smtClean="0"/>
              <a:t>Vasario 5-6 dienomis numatytas TB vertintojų vizitas gimnazijoje;</a:t>
            </a:r>
          </a:p>
          <a:p>
            <a:r>
              <a:rPr lang="lt-LT" dirty="0" smtClean="0"/>
              <a:t>Veikloms įgyvendinti įsisavinta 25 000 EUR.</a:t>
            </a:r>
            <a:endParaRPr lang="lt-LT" dirty="0"/>
          </a:p>
        </p:txBody>
      </p:sp>
      <p:sp>
        <p:nvSpPr>
          <p:cNvPr id="3" name="Pavadinima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Tarptautinio </a:t>
            </a:r>
            <a:r>
              <a:rPr lang="lt-LT" dirty="0" err="1" smtClean="0"/>
              <a:t>bakalaureato</a:t>
            </a:r>
            <a:r>
              <a:rPr lang="lt-LT" dirty="0" smtClean="0"/>
              <a:t> programos  įgyvendinimas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8794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6588" y="34925"/>
            <a:ext cx="5118100" cy="6453339"/>
          </a:xfrm>
          <a:prstGeom prst="rect">
            <a:avLst/>
          </a:prstGeom>
        </p:spPr>
      </p:pic>
      <p:pic>
        <p:nvPicPr>
          <p:cNvPr id="3" name="Content Placeholder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4688" y="34925"/>
            <a:ext cx="5118100" cy="64533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1335" y="532737"/>
            <a:ext cx="8611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4800" b="1" dirty="0" smtClean="0"/>
              <a:t>Už projektus, keičiančius pasaulį!</a:t>
            </a:r>
            <a:endParaRPr lang="lt-LT" sz="4800" b="1" dirty="0"/>
          </a:p>
        </p:txBody>
      </p:sp>
    </p:spTree>
    <p:extLst>
      <p:ext uri="{BB962C8B-B14F-4D97-AF65-F5344CB8AC3E}">
        <p14:creationId xmlns:p14="http://schemas.microsoft.com/office/powerpoint/2010/main" val="346904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2"/>
          <p:cNvSpPr>
            <a:spLocks noGrp="1"/>
          </p:cNvSpPr>
          <p:nvPr>
            <p:ph type="title" idx="4294967295"/>
          </p:nvPr>
        </p:nvSpPr>
        <p:spPr>
          <a:xfrm>
            <a:off x="0" y="197840"/>
            <a:ext cx="10551381" cy="5774580"/>
          </a:xfrm>
        </p:spPr>
        <p:txBody>
          <a:bodyPr/>
          <a:lstStyle/>
          <a:p>
            <a:pPr algn="ctr"/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78" y="0"/>
            <a:ext cx="9422296" cy="6462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1" y="572494"/>
            <a:ext cx="93507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5400" dirty="0" smtClean="0"/>
              <a:t>Projektai, keičiantys gimnazijos pasaulį</a:t>
            </a:r>
            <a:endParaRPr lang="lt-LT" sz="5400" dirty="0"/>
          </a:p>
        </p:txBody>
      </p:sp>
    </p:spTree>
    <p:extLst>
      <p:ext uri="{BB962C8B-B14F-4D97-AF65-F5344CB8AC3E}">
        <p14:creationId xmlns:p14="http://schemas.microsoft.com/office/powerpoint/2010/main" val="313189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Idėjų generavimas</a:t>
            </a:r>
            <a:endParaRPr lang="lt-LT" dirty="0"/>
          </a:p>
        </p:txBody>
      </p:sp>
      <p:sp>
        <p:nvSpPr>
          <p:cNvPr id="5" name="Turinio vietos rezervavimo ženklas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lt-LT" dirty="0" smtClean="0"/>
              <a:t>Švietimo ir mokslo ministerija</a:t>
            </a:r>
          </a:p>
          <a:p>
            <a:pPr marL="0" indent="0" algn="ctr">
              <a:buNone/>
            </a:pPr>
            <a:r>
              <a:rPr lang="lt-LT" dirty="0" smtClean="0"/>
              <a:t>Kauno m. savivaldybė</a:t>
            </a:r>
          </a:p>
          <a:p>
            <a:pPr marL="0" indent="0" algn="ctr">
              <a:buNone/>
            </a:pPr>
            <a:r>
              <a:rPr lang="lt-LT" dirty="0" smtClean="0"/>
              <a:t>Mokyklos administracija</a:t>
            </a:r>
          </a:p>
          <a:p>
            <a:pPr marL="0" indent="0" algn="ctr">
              <a:buNone/>
            </a:pPr>
            <a:r>
              <a:rPr lang="lt-LT" dirty="0" smtClean="0"/>
              <a:t>Mokytojai</a:t>
            </a:r>
          </a:p>
          <a:p>
            <a:pPr marL="0" indent="0" algn="ctr">
              <a:buNone/>
            </a:pPr>
            <a:r>
              <a:rPr lang="lt-LT" dirty="0" smtClean="0"/>
              <a:t>Kitas mokyklos personalas</a:t>
            </a:r>
          </a:p>
          <a:p>
            <a:pPr marL="0" indent="0" algn="ctr">
              <a:buNone/>
            </a:pPr>
            <a:r>
              <a:rPr lang="lt-LT" dirty="0" smtClean="0"/>
              <a:t>Mokiniai</a:t>
            </a:r>
          </a:p>
          <a:p>
            <a:pPr marL="0" indent="0" algn="ctr">
              <a:buNone/>
            </a:pPr>
            <a:r>
              <a:rPr lang="lt-LT" dirty="0" smtClean="0"/>
              <a:t>	Mokinių tėvai	</a:t>
            </a:r>
          </a:p>
          <a:p>
            <a:pPr marL="0" indent="0" algn="ctr">
              <a:buNone/>
            </a:pPr>
            <a:r>
              <a:rPr lang="lt-LT" dirty="0" smtClean="0"/>
              <a:t>                                    Išorės partneriai				</a:t>
            </a:r>
            <a:endParaRPr lang="lt-LT" dirty="0"/>
          </a:p>
        </p:txBody>
      </p:sp>
      <p:sp>
        <p:nvSpPr>
          <p:cNvPr id="6" name="Rodyklė žemyn 5"/>
          <p:cNvSpPr/>
          <p:nvPr/>
        </p:nvSpPr>
        <p:spPr>
          <a:xfrm>
            <a:off x="2711395" y="2075290"/>
            <a:ext cx="715617" cy="34508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Rodyklė aukštyn 6"/>
          <p:cNvSpPr/>
          <p:nvPr/>
        </p:nvSpPr>
        <p:spPr>
          <a:xfrm>
            <a:off x="8794144" y="2075290"/>
            <a:ext cx="707666" cy="35860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7223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 smtClean="0"/>
          </a:p>
          <a:p>
            <a:endParaRPr lang="lt-LT" dirty="0"/>
          </a:p>
          <a:p>
            <a:r>
              <a:rPr lang="lt-LT" dirty="0" smtClean="0"/>
              <a:t>sisteminiai </a:t>
            </a:r>
            <a:r>
              <a:rPr lang="lt-LT" dirty="0"/>
              <a:t>sprendimai (ugdymo programos, strateginis </a:t>
            </a:r>
            <a:r>
              <a:rPr lang="lt-LT" dirty="0" smtClean="0"/>
              <a:t>planas, </a:t>
            </a:r>
            <a:r>
              <a:rPr lang="lt-LT" dirty="0"/>
              <a:t>ugdymo </a:t>
            </a:r>
            <a:r>
              <a:rPr lang="lt-LT" dirty="0" smtClean="0"/>
              <a:t>planas </a:t>
            </a:r>
            <a:r>
              <a:rPr lang="lt-LT" dirty="0"/>
              <a:t>ir kt.)</a:t>
            </a:r>
          </a:p>
          <a:p>
            <a:r>
              <a:rPr lang="lt-LT" dirty="0"/>
              <a:t>mokyklos kaitos sprendimai (autentiškumas, ugdymo kryptis ir kt.)</a:t>
            </a:r>
          </a:p>
          <a:p>
            <a:endParaRPr lang="lt-LT" dirty="0"/>
          </a:p>
        </p:txBody>
      </p:sp>
      <p:sp>
        <p:nvSpPr>
          <p:cNvPr id="3" name="Pavadinima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Susitarimų sritys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0820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Susitarimų svarba kaitai</a:t>
            </a:r>
            <a:endParaRPr lang="lt-LT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609900"/>
              </p:ext>
            </p:extLst>
          </p:nvPr>
        </p:nvGraphicFramePr>
        <p:xfrm>
          <a:off x="838200" y="1522216"/>
          <a:ext cx="10515600" cy="4654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458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190831" y="1825625"/>
            <a:ext cx="11656612" cy="4351338"/>
          </a:xfrm>
        </p:spPr>
        <p:txBody>
          <a:bodyPr>
            <a:normAutofit fontScale="92500"/>
          </a:bodyPr>
          <a:lstStyle/>
          <a:p>
            <a:endParaRPr lang="lt-LT" dirty="0"/>
          </a:p>
          <a:p>
            <a:r>
              <a:rPr lang="lt-LT" sz="3200" dirty="0" smtClean="0"/>
              <a:t>Dvikalbio </a:t>
            </a:r>
            <a:r>
              <a:rPr lang="lt-LT" sz="3200" dirty="0"/>
              <a:t>ugdymo </a:t>
            </a:r>
            <a:r>
              <a:rPr lang="lt-LT" sz="3200" dirty="0" smtClean="0"/>
              <a:t>klasė				Ugdymo turinio pokytis </a:t>
            </a:r>
          </a:p>
          <a:p>
            <a:r>
              <a:rPr lang="lt-LT" sz="3200" dirty="0" smtClean="0"/>
              <a:t>Tarptautinis </a:t>
            </a:r>
            <a:r>
              <a:rPr lang="lt-LT" sz="3200" dirty="0" err="1" smtClean="0"/>
              <a:t>bakalaureatas</a:t>
            </a:r>
            <a:r>
              <a:rPr lang="lt-LT" sz="3200" dirty="0" smtClean="0"/>
              <a:t>:				Ugdymo aplinkų pokytis</a:t>
            </a:r>
          </a:p>
          <a:p>
            <a:r>
              <a:rPr lang="lt-LT" sz="3200" dirty="0" smtClean="0"/>
              <a:t>MYP							Ugdymo organizavimo	</a:t>
            </a:r>
          </a:p>
          <a:p>
            <a:r>
              <a:rPr lang="lt-LT" sz="3200" dirty="0" smtClean="0"/>
              <a:t>DP								pokytis									</a:t>
            </a:r>
            <a:r>
              <a:rPr lang="lt-LT" sz="3200" dirty="0"/>
              <a:t>				</a:t>
            </a:r>
            <a:r>
              <a:rPr lang="lt-LT" sz="3200" dirty="0" smtClean="0"/>
              <a:t>											</a:t>
            </a:r>
          </a:p>
          <a:p>
            <a:pPr marL="0" indent="0">
              <a:buNone/>
            </a:pPr>
            <a:r>
              <a:rPr lang="lt-LT" dirty="0" smtClean="0"/>
              <a:t>			 							</a:t>
            </a:r>
          </a:p>
          <a:p>
            <a:pPr marL="0" indent="0">
              <a:buNone/>
            </a:pPr>
            <a:endParaRPr lang="lt-LT" dirty="0" smtClean="0"/>
          </a:p>
          <a:p>
            <a:endParaRPr lang="lt-LT" dirty="0" smtClean="0"/>
          </a:p>
          <a:p>
            <a:endParaRPr lang="lt-LT" dirty="0"/>
          </a:p>
        </p:txBody>
      </p:sp>
      <p:sp>
        <p:nvSpPr>
          <p:cNvPr id="3" name="Pavadinima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Rodyklė kairėn-dešinėn 4"/>
          <p:cNvSpPr/>
          <p:nvPr/>
        </p:nvSpPr>
        <p:spPr>
          <a:xfrm>
            <a:off x="5263763" y="2854518"/>
            <a:ext cx="1908314" cy="88259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0700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Ugdymo turinys</a:t>
            </a:r>
            <a:endParaRPr lang="lt-LT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4" r="30685" b="5302"/>
          <a:stretch>
            <a:fillRect/>
          </a:stretch>
        </p:blipFill>
        <p:spPr bwMode="auto">
          <a:xfrm rot="537893">
            <a:off x="5755961" y="3082195"/>
            <a:ext cx="680078" cy="183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4" r="30685" b="5302"/>
          <a:stretch>
            <a:fillRect/>
          </a:stretch>
        </p:blipFill>
        <p:spPr bwMode="auto">
          <a:xfrm rot="537893">
            <a:off x="4563799" y="1836738"/>
            <a:ext cx="681037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4" r="30685" b="5302"/>
          <a:stretch>
            <a:fillRect/>
          </a:stretch>
        </p:blipFill>
        <p:spPr bwMode="auto">
          <a:xfrm rot="537893">
            <a:off x="756450" y="4104185"/>
            <a:ext cx="681037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4" r="30685" b="5302"/>
          <a:stretch>
            <a:fillRect/>
          </a:stretch>
        </p:blipFill>
        <p:spPr bwMode="auto">
          <a:xfrm rot="537893">
            <a:off x="10274799" y="2275386"/>
            <a:ext cx="681037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4" r="30685" b="5302"/>
          <a:stretch>
            <a:fillRect/>
          </a:stretch>
        </p:blipFill>
        <p:spPr bwMode="auto">
          <a:xfrm rot="537893">
            <a:off x="2617054" y="3905401"/>
            <a:ext cx="681037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4" r="30685" b="5302"/>
          <a:stretch>
            <a:fillRect/>
          </a:stretch>
        </p:blipFill>
        <p:spPr bwMode="auto">
          <a:xfrm rot="21102727">
            <a:off x="8774897" y="4529348"/>
            <a:ext cx="681038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4" r="30685" b="5302"/>
          <a:stretch>
            <a:fillRect/>
          </a:stretch>
        </p:blipFill>
        <p:spPr bwMode="auto">
          <a:xfrm rot="21102727">
            <a:off x="788047" y="2092909"/>
            <a:ext cx="681038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4" r="30685" b="5302"/>
          <a:stretch>
            <a:fillRect/>
          </a:stretch>
        </p:blipFill>
        <p:spPr bwMode="auto">
          <a:xfrm rot="21102727">
            <a:off x="8357152" y="2245309"/>
            <a:ext cx="681038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4" r="30685" b="5302"/>
          <a:stretch>
            <a:fillRect/>
          </a:stretch>
        </p:blipFill>
        <p:spPr bwMode="auto">
          <a:xfrm rot="21102727">
            <a:off x="4327087" y="3753616"/>
            <a:ext cx="681038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32214" b="30685"/>
          <a:stretch>
            <a:fillRect/>
          </a:stretch>
        </p:blipFill>
        <p:spPr bwMode="auto">
          <a:xfrm>
            <a:off x="6627081" y="3956307"/>
            <a:ext cx="183991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32214" b="30685"/>
          <a:stretch>
            <a:fillRect/>
          </a:stretch>
        </p:blipFill>
        <p:spPr bwMode="auto">
          <a:xfrm>
            <a:off x="1758193" y="2012566"/>
            <a:ext cx="183991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32214" b="30685"/>
          <a:stretch>
            <a:fillRect/>
          </a:stretch>
        </p:blipFill>
        <p:spPr bwMode="auto">
          <a:xfrm>
            <a:off x="6472450" y="5775466"/>
            <a:ext cx="183991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32214" b="30685"/>
          <a:stretch>
            <a:fillRect/>
          </a:stretch>
        </p:blipFill>
        <p:spPr bwMode="auto">
          <a:xfrm>
            <a:off x="1212850" y="5727700"/>
            <a:ext cx="183991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4" r="30685" b="5302"/>
          <a:stretch>
            <a:fillRect/>
          </a:stretch>
        </p:blipFill>
        <p:spPr bwMode="auto">
          <a:xfrm rot="3540409">
            <a:off x="2252167" y="2447867"/>
            <a:ext cx="681038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4" r="30685" b="5302"/>
          <a:stretch>
            <a:fillRect/>
          </a:stretch>
        </p:blipFill>
        <p:spPr bwMode="auto">
          <a:xfrm rot="3540409">
            <a:off x="5236073" y="4794794"/>
            <a:ext cx="681038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4" r="30685" b="5302"/>
          <a:stretch>
            <a:fillRect/>
          </a:stretch>
        </p:blipFill>
        <p:spPr bwMode="auto">
          <a:xfrm>
            <a:off x="6695056" y="1988771"/>
            <a:ext cx="681038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4" r="30685" b="5302"/>
          <a:stretch>
            <a:fillRect/>
          </a:stretch>
        </p:blipFill>
        <p:spPr bwMode="auto">
          <a:xfrm>
            <a:off x="10702981" y="4234492"/>
            <a:ext cx="681038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96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Calibri Light" panose="020F0302020204030204" pitchFamily="34" charset="0"/>
              <a:buAutoNum type="arabicPeriod"/>
            </a:pPr>
            <a:r>
              <a:rPr lang="lt-LT" altLang="lt-L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Suteikti </a:t>
            </a:r>
            <a:r>
              <a:rPr lang="lt-LT" altLang="lt-LT" sz="3200" dirty="0">
                <a:latin typeface="Calibri" panose="020F0502020204030204" pitchFamily="34" charset="0"/>
                <a:cs typeface="Calibri" panose="020F0502020204030204" pitchFamily="34" charset="0"/>
              </a:rPr>
              <a:t>galimybes iš užsienio grįžusiems lietuviams </a:t>
            </a:r>
            <a:r>
              <a:rPr lang="lt-LT" altLang="lt-L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ir/ar užsienio piliečiams įgyti </a:t>
            </a:r>
            <a:r>
              <a:rPr lang="lt-LT" altLang="lt-LT" sz="3200" dirty="0">
                <a:latin typeface="Calibri" panose="020F0502020204030204" pitchFamily="34" charset="0"/>
                <a:cs typeface="Calibri" panose="020F0502020204030204" pitchFamily="34" charset="0"/>
              </a:rPr>
              <a:t>kokybišką išsilavinimą </a:t>
            </a:r>
            <a:r>
              <a:rPr lang="lt-LT" altLang="lt-L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mokantis anglų </a:t>
            </a:r>
            <a:r>
              <a:rPr lang="lt-LT" altLang="lt-LT" sz="3200" dirty="0">
                <a:latin typeface="Calibri" panose="020F0502020204030204" pitchFamily="34" charset="0"/>
                <a:cs typeface="Calibri" panose="020F0502020204030204" pitchFamily="34" charset="0"/>
              </a:rPr>
              <a:t>kalba</a:t>
            </a:r>
            <a:r>
              <a:rPr lang="lt-LT" altLang="lt-L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514350" indent="-514350">
              <a:buFont typeface="Calibri Light" panose="020F0302020204030204" pitchFamily="34" charset="0"/>
              <a:buAutoNum type="arabicPeriod"/>
            </a:pPr>
            <a:r>
              <a:rPr lang="lt-LT" altLang="lt-L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Pasirengti </a:t>
            </a:r>
            <a:r>
              <a:rPr lang="lt-LT" altLang="lt-LT" sz="3200" dirty="0">
                <a:latin typeface="Calibri" panose="020F0502020204030204" pitchFamily="34" charset="0"/>
                <a:cs typeface="Calibri" panose="020F0502020204030204" pitchFamily="34" charset="0"/>
              </a:rPr>
              <a:t>nuo 2020 m. </a:t>
            </a:r>
            <a:r>
              <a:rPr lang="lt-LT" altLang="lt-L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stojimui </a:t>
            </a:r>
            <a:r>
              <a:rPr lang="lt-LT" altLang="lt-LT" sz="3200" dirty="0">
                <a:latin typeface="Calibri" panose="020F0502020204030204" pitchFamily="34" charset="0"/>
                <a:cs typeface="Calibri" panose="020F0502020204030204" pitchFamily="34" charset="0"/>
              </a:rPr>
              <a:t>mokytis į TB DP; </a:t>
            </a:r>
          </a:p>
          <a:p>
            <a:pPr marL="514350" indent="-514350">
              <a:buFont typeface="Calibri Light" panose="020F0302020204030204" pitchFamily="34" charset="0"/>
              <a:buAutoNum type="arabicPeriod"/>
            </a:pPr>
            <a:r>
              <a:rPr lang="lt-LT" altLang="lt-L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Užtikrinti stiprią dalykų integraciją;</a:t>
            </a:r>
          </a:p>
          <a:p>
            <a:pPr marL="514350" indent="-514350">
              <a:buFont typeface="Calibri Light" panose="020F0302020204030204" pitchFamily="34" charset="0"/>
              <a:buAutoNum type="arabicPeriod"/>
            </a:pPr>
            <a:r>
              <a:rPr lang="lt-LT" altLang="lt-L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Įtraukti projektus į ugdymo procesą (</a:t>
            </a:r>
            <a:r>
              <a:rPr lang="lt-LT" altLang="lt-LT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Erasmus</a:t>
            </a:r>
            <a:r>
              <a:rPr lang="lt-LT" altLang="lt-L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+, Jaunieji ambasadoriai, </a:t>
            </a:r>
            <a:r>
              <a:rPr lang="lt-LT" altLang="lt-LT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eTwinning</a:t>
            </a:r>
            <a:r>
              <a:rPr lang="lt-LT" altLang="lt-L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mokinių mainai);</a:t>
            </a:r>
            <a:endParaRPr lang="lt-LT" altLang="lt-LT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Calibri Light" panose="020F0302020204030204" pitchFamily="34" charset="0"/>
              <a:buAutoNum type="arabicPeriod"/>
            </a:pPr>
            <a:r>
              <a:rPr lang="lt-LT" altLang="lt-LT" sz="3200" dirty="0">
                <a:latin typeface="Calibri" panose="020F0502020204030204" pitchFamily="34" charset="0"/>
                <a:cs typeface="Calibri" panose="020F0502020204030204" pitchFamily="34" charset="0"/>
              </a:rPr>
              <a:t>Sudaryti sąlygas mokiniams pasiruošti studijoms užsienyje, bet darbui </a:t>
            </a:r>
            <a:r>
              <a:rPr lang="lt-LT" altLang="lt-L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Lietuvoje</a:t>
            </a:r>
            <a:r>
              <a:rPr lang="en-GB" altLang="lt-L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endParaRPr lang="lt-LT" altLang="lt-LT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lt-LT" dirty="0"/>
          </a:p>
        </p:txBody>
      </p:sp>
      <p:sp>
        <p:nvSpPr>
          <p:cNvPr id="3" name="Pavadinima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Ugdymo turinio pokytis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5044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lt-LT" dirty="0" smtClean="0">
                <a:latin typeface="Calibri" panose="020F0502020204030204" pitchFamily="34" charset="0"/>
                <a:cs typeface="Calibri" panose="020F0502020204030204" pitchFamily="34" charset="0"/>
              </a:rPr>
              <a:t>dalykai dėstomi </a:t>
            </a:r>
            <a:r>
              <a:rPr lang="lt-LT" dirty="0">
                <a:latin typeface="Calibri" panose="020F0502020204030204" pitchFamily="34" charset="0"/>
                <a:cs typeface="Calibri" panose="020F0502020204030204" pitchFamily="34" charset="0"/>
              </a:rPr>
              <a:t>anglų </a:t>
            </a:r>
            <a:r>
              <a:rPr lang="lt-LT" dirty="0" smtClean="0">
                <a:latin typeface="Calibri" panose="020F0502020204030204" pitchFamily="34" charset="0"/>
                <a:cs typeface="Calibri" panose="020F0502020204030204" pitchFamily="34" charset="0"/>
              </a:rPr>
              <a:t>kalba: istorija</a:t>
            </a:r>
            <a:r>
              <a:rPr lang="lt-LT" dirty="0">
                <a:latin typeface="Calibri" panose="020F0502020204030204" pitchFamily="34" charset="0"/>
                <a:cs typeface="Calibri" panose="020F0502020204030204" pitchFamily="34" charset="0"/>
              </a:rPr>
              <a:t>, etika, fizika, chemija, biologija, </a:t>
            </a:r>
            <a:r>
              <a:rPr lang="lt-LT" dirty="0" smtClean="0">
                <a:latin typeface="Calibri" panose="020F0502020204030204" pitchFamily="34" charset="0"/>
                <a:cs typeface="Calibri" panose="020F0502020204030204" pitchFamily="34" charset="0"/>
              </a:rPr>
              <a:t>geografija ir matematika (dirba 4 aukštųjų mokyklų dėstytojai, 14 gimnazijos mokytojų mokosi anglų kalbos 120 kreditų kursuose VDU);  </a:t>
            </a:r>
            <a:endParaRPr lang="lt-L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lt-LT" dirty="0" smtClean="0">
                <a:latin typeface="Calibri" panose="020F0502020204030204" pitchFamily="34" charset="0"/>
                <a:cs typeface="Calibri" panose="020F0502020204030204" pitchFamily="34" charset="0"/>
              </a:rPr>
              <a:t>mokomasi </a:t>
            </a:r>
            <a:r>
              <a:rPr lang="lt-LT" dirty="0">
                <a:latin typeface="Calibri" panose="020F0502020204030204" pitchFamily="34" charset="0"/>
                <a:cs typeface="Calibri" panose="020F0502020204030204" pitchFamily="34" charset="0"/>
              </a:rPr>
              <a:t>pagal naujausią mokomąją </a:t>
            </a:r>
            <a:r>
              <a:rPr lang="lt-LT" dirty="0" smtClean="0">
                <a:latin typeface="Calibri" panose="020F0502020204030204" pitchFamily="34" charset="0"/>
                <a:cs typeface="Calibri" panose="020F0502020204030204" pitchFamily="34" charset="0"/>
              </a:rPr>
              <a:t>medžiagą; </a:t>
            </a:r>
            <a:endParaRPr lang="lt-L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lt-LT" dirty="0">
                <a:latin typeface="Calibri" panose="020F0502020204030204" pitchFamily="34" charset="0"/>
                <a:cs typeface="Calibri" panose="020F0502020204030204" pitchFamily="34" charset="0"/>
              </a:rPr>
              <a:t>anglų kalba dėstoma kaip antroji ir / ar gimtoji kalba (</a:t>
            </a:r>
            <a:r>
              <a:rPr lang="lt-LT" dirty="0" err="1">
                <a:latin typeface="Calibri" panose="020F0502020204030204" pitchFamily="34" charset="0"/>
                <a:cs typeface="Calibri" panose="020F0502020204030204" pitchFamily="34" charset="0"/>
              </a:rPr>
              <a:t>primary</a:t>
            </a:r>
            <a:r>
              <a:rPr lang="lt-L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dirty="0" err="1"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  <a:r>
              <a:rPr lang="lt-LT" dirty="0">
                <a:latin typeface="Calibri" panose="020F0502020204030204" pitchFamily="34" charset="0"/>
                <a:cs typeface="Calibri" panose="020F0502020204030204" pitchFamily="34" charset="0"/>
              </a:rPr>
              <a:t>) – „tramplinas“ į Tarptautinio </a:t>
            </a:r>
            <a:r>
              <a:rPr lang="lt-LT" dirty="0" err="1">
                <a:latin typeface="Calibri" panose="020F0502020204030204" pitchFamily="34" charset="0"/>
                <a:cs typeface="Calibri" panose="020F0502020204030204" pitchFamily="34" charset="0"/>
              </a:rPr>
              <a:t>bakalaureato</a:t>
            </a:r>
            <a:r>
              <a:rPr lang="lt-LT" dirty="0">
                <a:latin typeface="Calibri" panose="020F0502020204030204" pitchFamily="34" charset="0"/>
                <a:cs typeface="Calibri" panose="020F0502020204030204" pitchFamily="34" charset="0"/>
              </a:rPr>
              <a:t> programą 11 klasėje; </a:t>
            </a:r>
          </a:p>
          <a:p>
            <a:pPr>
              <a:defRPr/>
            </a:pPr>
            <a:r>
              <a:rPr lang="lt-LT" dirty="0">
                <a:latin typeface="Calibri" panose="020F0502020204030204" pitchFamily="34" charset="0"/>
                <a:cs typeface="Calibri" panose="020F0502020204030204" pitchFamily="34" charset="0"/>
              </a:rPr>
              <a:t>dėstomi specializuoti anglų kalbos moduliai „Efektyvus rašymas“ bei „Žinojimas ir mokymasis“;</a:t>
            </a:r>
          </a:p>
          <a:p>
            <a:pPr>
              <a:defRPr/>
            </a:pPr>
            <a:r>
              <a:rPr lang="lt-LT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lt-LT" dirty="0" smtClean="0">
                <a:latin typeface="Calibri" panose="020F0502020204030204" pitchFamily="34" charset="0"/>
                <a:cs typeface="Calibri" panose="020F0502020204030204" pitchFamily="34" charset="0"/>
              </a:rPr>
              <a:t>eikiama pagalba </a:t>
            </a:r>
            <a:r>
              <a:rPr lang="lt-LT" dirty="0">
                <a:latin typeface="Calibri" panose="020F0502020204030204" pitchFamily="34" charset="0"/>
                <a:cs typeface="Calibri" panose="020F0502020204030204" pitchFamily="34" charset="0"/>
              </a:rPr>
              <a:t>rengiantis tarptautiniams egzaminams ir studijoms užsienyje.</a:t>
            </a:r>
          </a:p>
          <a:p>
            <a:pPr marL="0" indent="0">
              <a:buNone/>
            </a:pPr>
            <a:endParaRPr lang="lt-LT" dirty="0"/>
          </a:p>
        </p:txBody>
      </p:sp>
      <p:sp>
        <p:nvSpPr>
          <p:cNvPr id="3" name="Pavadinimas 2"/>
          <p:cNvSpPr>
            <a:spLocks noGrp="1"/>
          </p:cNvSpPr>
          <p:nvPr>
            <p:ph type="title"/>
          </p:nvPr>
        </p:nvSpPr>
        <p:spPr>
          <a:xfrm>
            <a:off x="838200" y="508882"/>
            <a:ext cx="8955795" cy="787181"/>
          </a:xfrm>
        </p:spPr>
        <p:txBody>
          <a:bodyPr>
            <a:normAutofit fontScale="90000"/>
          </a:bodyPr>
          <a:lstStyle/>
          <a:p>
            <a:r>
              <a:rPr lang="lt-LT" sz="4900" dirty="0">
                <a:latin typeface="Calibri Light" panose="020F0302020204030204" pitchFamily="34" charset="0"/>
                <a:cs typeface="Calibri Light" panose="020F0302020204030204" pitchFamily="34" charset="0"/>
              </a:rPr>
              <a:t>Įgyvendinant dvikalbį </a:t>
            </a:r>
            <a:r>
              <a:rPr lang="lt-LT" sz="49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ugdymą </a:t>
            </a:r>
            <a:r>
              <a:rPr lang="lt-L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8471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Custom 5">
      <a:dk1>
        <a:sysClr val="windowText" lastClr="000000"/>
      </a:dk1>
      <a:lt1>
        <a:srgbClr val="FFFFFF"/>
      </a:lt1>
      <a:dk2>
        <a:srgbClr val="5D101D"/>
      </a:dk2>
      <a:lt2>
        <a:srgbClr val="AF7F1F"/>
      </a:lt2>
      <a:accent1>
        <a:srgbClr val="5D101D"/>
      </a:accent1>
      <a:accent2>
        <a:srgbClr val="AF7F1F"/>
      </a:accent2>
      <a:accent3>
        <a:srgbClr val="5D101D"/>
      </a:accent3>
      <a:accent4>
        <a:srgbClr val="FFFFFF"/>
      </a:accent4>
      <a:accent5>
        <a:srgbClr val="5D101D"/>
      </a:accent5>
      <a:accent6>
        <a:srgbClr val="FFFFFF"/>
      </a:accent6>
      <a:hlink>
        <a:srgbClr val="000000"/>
      </a:hlink>
      <a:folHlink>
        <a:srgbClr val="000000"/>
      </a:folHlink>
    </a:clrScheme>
    <a:fontScheme name="Custom 6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JG_sablonas_kaireje.potx" id="{C62DF594-B557-40FB-B530-487058B0192B}" vid="{E5FEC860-554C-44A0-9299-B3C8EC254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JJG_sablonas_desineje</Template>
  <TotalTime>238</TotalTime>
  <Words>375</Words>
  <Application>Microsoft Office PowerPoint</Application>
  <PresentationFormat>Plačiaekranė</PresentationFormat>
  <Paragraphs>76</Paragraphs>
  <Slides>13</Slides>
  <Notes>13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„Office“ tema</vt:lpstr>
      <vt:lpstr>Nuo dvikalbio ugdymo link tarptautinio bakalaureato: realijos ir lūkesčiai</vt:lpstr>
      <vt:lpstr> </vt:lpstr>
      <vt:lpstr>Idėjų generavimas</vt:lpstr>
      <vt:lpstr>Susitarimų sritys</vt:lpstr>
      <vt:lpstr>Susitarimų svarba kaitai</vt:lpstr>
      <vt:lpstr>„PowerPoint“ pateiktis</vt:lpstr>
      <vt:lpstr>Ugdymo turinys</vt:lpstr>
      <vt:lpstr>Ugdymo turinio pokytis</vt:lpstr>
      <vt:lpstr>Įgyvendinant dvikalbį ugdymą  </vt:lpstr>
      <vt:lpstr>Ugdymo aplinkų pokytis</vt:lpstr>
      <vt:lpstr>Ugdymo organizavimo pokytis</vt:lpstr>
      <vt:lpstr>Tarptautinio bakalaureato programos  įgyvendinimas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Nuo dvikalbio ugdymo link tarptautinio bakalaureato: realijos ir lūkesčiai</dc:title>
  <dc:creator>Direktorė</dc:creator>
  <cp:lastModifiedBy>Ingrida Valėjevienė</cp:lastModifiedBy>
  <cp:revision>12</cp:revision>
  <cp:lastPrinted>2018-11-21T10:16:27Z</cp:lastPrinted>
  <dcterms:created xsi:type="dcterms:W3CDTF">2018-11-21T06:37:12Z</dcterms:created>
  <dcterms:modified xsi:type="dcterms:W3CDTF">2018-11-23T13:07:47Z</dcterms:modified>
</cp:coreProperties>
</file>