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6.xml" ContentType="application/vnd.openxmlformats-officedocument.themeOverr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300" r:id="rId5"/>
    <p:sldId id="377" r:id="rId6"/>
    <p:sldId id="339" r:id="rId7"/>
    <p:sldId id="349" r:id="rId8"/>
    <p:sldId id="309" r:id="rId9"/>
    <p:sldId id="353" r:id="rId10"/>
    <p:sldId id="344" r:id="rId11"/>
    <p:sldId id="351" r:id="rId12"/>
    <p:sldId id="352" r:id="rId13"/>
    <p:sldId id="354" r:id="rId14"/>
    <p:sldId id="355" r:id="rId15"/>
    <p:sldId id="356" r:id="rId16"/>
    <p:sldId id="369" r:id="rId17"/>
    <p:sldId id="370" r:id="rId18"/>
    <p:sldId id="371" r:id="rId19"/>
    <p:sldId id="372" r:id="rId20"/>
    <p:sldId id="373" r:id="rId21"/>
    <p:sldId id="374" r:id="rId22"/>
    <p:sldId id="376" r:id="rId23"/>
    <p:sldId id="333" r:id="rId24"/>
    <p:sldId id="341" r:id="rId25"/>
    <p:sldId id="375" r:id="rId26"/>
    <p:sldId id="315" r:id="rId27"/>
    <p:sldId id="335" r:id="rId28"/>
    <p:sldId id="378" r:id="rId29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FF455F-085D-84AF-5694-7EE5B3B3E06C}" name="Dainora Vaitkevičienė" initials="DV" userId="S::dainora.vaitkeviciene@nsa.smm.lt::c7acf464-6d69-4ae3-be92-ab1f299868fe" providerId="AD"/>
  <p188:author id="{72F268B6-D31E-0F35-A2E9-A6850E0BBA70}" name="Gintautas Meilūnas" initials="GM" userId="S::gintautas.meilunas@nsa.smm.lt::3e2c689b-6f29-448f-9d88-07e18fb10c77" providerId="AD"/>
  <p188:author id="{04FA75F3-1783-033A-6F58-DB616C943C6A}" name="Sandra Balevičienė" initials="SB" userId="S::sandra.baleviciene@nsa.smm.lt::e652de9a-23cd-49a4-90a5-4c1c0d08e6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FA7A7-FBFF-4837-B0CC-2FE9A2DE7CD5}" v="244" dt="2025-08-26T13:03:01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90" d="100"/>
          <a:sy n="90" d="100"/>
        </p:scale>
        <p:origin x="38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a Ranonytė" userId="3117f55f-9129-4334-bcb3-b8adcff63303" providerId="ADAL" clId="{A97FA7A7-FBFF-4837-B0CC-2FE9A2DE7CD5}"/>
    <pc:docChg chg="undo custSel addSld delSld modSld sldOrd delMainMaster">
      <pc:chgData name="Asta Ranonytė" userId="3117f55f-9129-4334-bcb3-b8adcff63303" providerId="ADAL" clId="{A97FA7A7-FBFF-4837-B0CC-2FE9A2DE7CD5}" dt="2025-08-27T04:06:20.798" v="1088" actId="113"/>
      <pc:docMkLst>
        <pc:docMk/>
      </pc:docMkLst>
      <pc:sldChg chg="add del">
        <pc:chgData name="Asta Ranonytė" userId="3117f55f-9129-4334-bcb3-b8adcff63303" providerId="ADAL" clId="{A97FA7A7-FBFF-4837-B0CC-2FE9A2DE7CD5}" dt="2025-08-26T09:30:47.002" v="634" actId="2696"/>
        <pc:sldMkLst>
          <pc:docMk/>
          <pc:sldMk cId="3979605235" sldId="256"/>
        </pc:sldMkLst>
      </pc:sldChg>
      <pc:sldChg chg="del">
        <pc:chgData name="Asta Ranonytė" userId="3117f55f-9129-4334-bcb3-b8adcff63303" providerId="ADAL" clId="{A97FA7A7-FBFF-4837-B0CC-2FE9A2DE7CD5}" dt="2025-08-26T09:22:59.406" v="590" actId="2696"/>
        <pc:sldMkLst>
          <pc:docMk/>
          <pc:sldMk cId="1621339183" sldId="285"/>
        </pc:sldMkLst>
      </pc:sldChg>
      <pc:sldChg chg="del">
        <pc:chgData name="Asta Ranonytė" userId="3117f55f-9129-4334-bcb3-b8adcff63303" providerId="ADAL" clId="{A97FA7A7-FBFF-4837-B0CC-2FE9A2DE7CD5}" dt="2025-08-26T09:23:26.794" v="593" actId="2696"/>
        <pc:sldMkLst>
          <pc:docMk/>
          <pc:sldMk cId="3186846108" sldId="287"/>
        </pc:sldMkLst>
      </pc:sldChg>
      <pc:sldChg chg="modSp add del mod">
        <pc:chgData name="Asta Ranonytė" userId="3117f55f-9129-4334-bcb3-b8adcff63303" providerId="ADAL" clId="{A97FA7A7-FBFF-4837-B0CC-2FE9A2DE7CD5}" dt="2025-08-26T09:35:28.037" v="658" actId="2696"/>
        <pc:sldMkLst>
          <pc:docMk/>
          <pc:sldMk cId="348127248" sldId="297"/>
        </pc:sldMkLst>
        <pc:spChg chg="mod">
          <ac:chgData name="Asta Ranonytė" userId="3117f55f-9129-4334-bcb3-b8adcff63303" providerId="ADAL" clId="{A97FA7A7-FBFF-4837-B0CC-2FE9A2DE7CD5}" dt="2025-08-26T09:09:19.681" v="4" actId="27636"/>
          <ac:spMkLst>
            <pc:docMk/>
            <pc:sldMk cId="348127248" sldId="297"/>
            <ac:spMk id="4" creationId="{028F99D0-777C-4B74-B2F1-EA1A6FDBCCCC}"/>
          </ac:spMkLst>
        </pc:spChg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1579208631" sldId="299"/>
        </pc:sldMkLst>
      </pc:sldChg>
      <pc:sldChg chg="modSp mod">
        <pc:chgData name="Asta Ranonytė" userId="3117f55f-9129-4334-bcb3-b8adcff63303" providerId="ADAL" clId="{A97FA7A7-FBFF-4837-B0CC-2FE9A2DE7CD5}" dt="2025-08-26T09:10:58.132" v="105" actId="14100"/>
        <pc:sldMkLst>
          <pc:docMk/>
          <pc:sldMk cId="590829726" sldId="300"/>
        </pc:sldMkLst>
        <pc:spChg chg="mod">
          <ac:chgData name="Asta Ranonytė" userId="3117f55f-9129-4334-bcb3-b8adcff63303" providerId="ADAL" clId="{A97FA7A7-FBFF-4837-B0CC-2FE9A2DE7CD5}" dt="2025-08-26T09:10:58.132" v="105" actId="14100"/>
          <ac:spMkLst>
            <pc:docMk/>
            <pc:sldMk cId="590829726" sldId="300"/>
            <ac:spMk id="4" creationId="{71002462-FB43-6DF8-F71F-3D7B89E20846}"/>
          </ac:spMkLst>
        </pc:spChg>
      </pc:sldChg>
      <pc:sldChg chg="del">
        <pc:chgData name="Asta Ranonytė" userId="3117f55f-9129-4334-bcb3-b8adcff63303" providerId="ADAL" clId="{A97FA7A7-FBFF-4837-B0CC-2FE9A2DE7CD5}" dt="2025-08-26T09:23:36.468" v="594" actId="2696"/>
        <pc:sldMkLst>
          <pc:docMk/>
          <pc:sldMk cId="25052295" sldId="301"/>
        </pc:sldMkLst>
      </pc:sldChg>
      <pc:sldChg chg="delSp del mod ord modNotesTx">
        <pc:chgData name="Asta Ranonytė" userId="3117f55f-9129-4334-bcb3-b8adcff63303" providerId="ADAL" clId="{A97FA7A7-FBFF-4837-B0CC-2FE9A2DE7CD5}" dt="2025-08-27T03:51:16.699" v="1006" actId="2696"/>
        <pc:sldMkLst>
          <pc:docMk/>
          <pc:sldMk cId="888790399" sldId="302"/>
        </pc:sldMkLst>
        <pc:spChg chg="del">
          <ac:chgData name="Asta Ranonytė" userId="3117f55f-9129-4334-bcb3-b8adcff63303" providerId="ADAL" clId="{A97FA7A7-FBFF-4837-B0CC-2FE9A2DE7CD5}" dt="2025-08-26T10:19:03.602" v="865" actId="478"/>
          <ac:spMkLst>
            <pc:docMk/>
            <pc:sldMk cId="888790399" sldId="302"/>
            <ac:spMk id="8" creationId="{5B0C1F48-00BA-4BB0-A955-0068825E4BA5}"/>
          </ac:spMkLst>
        </pc:spChg>
      </pc:sldChg>
      <pc:sldChg chg="delSp del mod ord">
        <pc:chgData name="Asta Ranonytė" userId="3117f55f-9129-4334-bcb3-b8adcff63303" providerId="ADAL" clId="{A97FA7A7-FBFF-4837-B0CC-2FE9A2DE7CD5}" dt="2025-08-27T03:51:12.112" v="1005" actId="2696"/>
        <pc:sldMkLst>
          <pc:docMk/>
          <pc:sldMk cId="3114873446" sldId="303"/>
        </pc:sldMkLst>
        <pc:spChg chg="del">
          <ac:chgData name="Asta Ranonytė" userId="3117f55f-9129-4334-bcb3-b8adcff63303" providerId="ADAL" clId="{A97FA7A7-FBFF-4837-B0CC-2FE9A2DE7CD5}" dt="2025-08-26T10:18:42.063" v="864" actId="478"/>
          <ac:spMkLst>
            <pc:docMk/>
            <pc:sldMk cId="3114873446" sldId="303"/>
            <ac:spMk id="9" creationId="{86B36833-87DD-42BA-AB1F-96A65DA1E928}"/>
          </ac:spMkLst>
        </pc:spChg>
      </pc:sldChg>
      <pc:sldChg chg="add del">
        <pc:chgData name="Asta Ranonytė" userId="3117f55f-9129-4334-bcb3-b8adcff63303" providerId="ADAL" clId="{A97FA7A7-FBFF-4837-B0CC-2FE9A2DE7CD5}" dt="2025-08-26T09:33:17.808" v="642" actId="2696"/>
        <pc:sldMkLst>
          <pc:docMk/>
          <pc:sldMk cId="1085676453" sldId="307"/>
        </pc:sldMkLst>
      </pc:sldChg>
      <pc:sldChg chg="modSp add del mod">
        <pc:chgData name="Asta Ranonytė" userId="3117f55f-9129-4334-bcb3-b8adcff63303" providerId="ADAL" clId="{A97FA7A7-FBFF-4837-B0CC-2FE9A2DE7CD5}" dt="2025-08-26T09:36:53.909" v="669" actId="2696"/>
        <pc:sldMkLst>
          <pc:docMk/>
          <pc:sldMk cId="3841223662" sldId="308"/>
        </pc:sldMkLst>
        <pc:spChg chg="mod">
          <ac:chgData name="Asta Ranonytė" userId="3117f55f-9129-4334-bcb3-b8adcff63303" providerId="ADAL" clId="{A97FA7A7-FBFF-4837-B0CC-2FE9A2DE7CD5}" dt="2025-08-26T09:09:19.684" v="5" actId="27636"/>
          <ac:spMkLst>
            <pc:docMk/>
            <pc:sldMk cId="3841223662" sldId="308"/>
            <ac:spMk id="4" creationId="{028F99D0-777C-4B74-B2F1-EA1A6FDBCCCC}"/>
          </ac:spMkLst>
        </pc:spChg>
      </pc:sldChg>
      <pc:sldChg chg="ord">
        <pc:chgData name="Asta Ranonytė" userId="3117f55f-9129-4334-bcb3-b8adcff63303" providerId="ADAL" clId="{A97FA7A7-FBFF-4837-B0CC-2FE9A2DE7CD5}" dt="2025-08-26T09:30:33.231" v="633"/>
        <pc:sldMkLst>
          <pc:docMk/>
          <pc:sldMk cId="551563902" sldId="309"/>
        </pc:sldMkLst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895024850" sldId="310"/>
        </pc:sldMkLst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2690804774" sldId="311"/>
        </pc:sldMkLst>
      </pc:sldChg>
      <pc:sldChg chg="add del">
        <pc:chgData name="Asta Ranonytė" userId="3117f55f-9129-4334-bcb3-b8adcff63303" providerId="ADAL" clId="{A97FA7A7-FBFF-4837-B0CC-2FE9A2DE7CD5}" dt="2025-08-26T10:06:24.770" v="795" actId="2696"/>
        <pc:sldMkLst>
          <pc:docMk/>
          <pc:sldMk cId="4157535076" sldId="312"/>
        </pc:sldMkLst>
      </pc:sldChg>
      <pc:sldChg chg="add del">
        <pc:chgData name="Asta Ranonytė" userId="3117f55f-9129-4334-bcb3-b8adcff63303" providerId="ADAL" clId="{A97FA7A7-FBFF-4837-B0CC-2FE9A2DE7CD5}" dt="2025-08-26T09:37:32.935" v="674" actId="2696"/>
        <pc:sldMkLst>
          <pc:docMk/>
          <pc:sldMk cId="1822572906" sldId="313"/>
        </pc:sldMkLst>
      </pc:sldChg>
      <pc:sldChg chg="ord">
        <pc:chgData name="Asta Ranonytė" userId="3117f55f-9129-4334-bcb3-b8adcff63303" providerId="ADAL" clId="{A97FA7A7-FBFF-4837-B0CC-2FE9A2DE7CD5}" dt="2025-08-26T09:22:29.335" v="589"/>
        <pc:sldMkLst>
          <pc:docMk/>
          <pc:sldMk cId="3252802179" sldId="315"/>
        </pc:sldMkLst>
      </pc:sldChg>
      <pc:sldChg chg="del">
        <pc:chgData name="Asta Ranonytė" userId="3117f55f-9129-4334-bcb3-b8adcff63303" providerId="ADAL" clId="{A97FA7A7-FBFF-4837-B0CC-2FE9A2DE7CD5}" dt="2025-08-26T09:20:25.554" v="587" actId="2696"/>
        <pc:sldMkLst>
          <pc:docMk/>
          <pc:sldMk cId="47205795" sldId="316"/>
        </pc:sldMkLst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3398740133" sldId="317"/>
        </pc:sldMkLst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585613566" sldId="318"/>
        </pc:sldMkLst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275837537" sldId="319"/>
        </pc:sldMkLst>
      </pc:sldChg>
      <pc:sldChg chg="del">
        <pc:chgData name="Asta Ranonytė" userId="3117f55f-9129-4334-bcb3-b8adcff63303" providerId="ADAL" clId="{A97FA7A7-FBFF-4837-B0CC-2FE9A2DE7CD5}" dt="2025-08-26T09:11:28.511" v="106" actId="2696"/>
        <pc:sldMkLst>
          <pc:docMk/>
          <pc:sldMk cId="3379315759" sldId="320"/>
        </pc:sldMkLst>
      </pc:sldChg>
      <pc:sldChg chg="addSp delSp modSp add del mod">
        <pc:chgData name="Asta Ranonytė" userId="3117f55f-9129-4334-bcb3-b8adcff63303" providerId="ADAL" clId="{A97FA7A7-FBFF-4837-B0CC-2FE9A2DE7CD5}" dt="2025-08-26T09:52:26.225" v="711" actId="2696"/>
        <pc:sldMkLst>
          <pc:docMk/>
          <pc:sldMk cId="4258613379" sldId="320"/>
        </pc:sldMkLst>
        <pc:spChg chg="add del">
          <ac:chgData name="Asta Ranonytė" userId="3117f55f-9129-4334-bcb3-b8adcff63303" providerId="ADAL" clId="{A97FA7A7-FBFF-4837-B0CC-2FE9A2DE7CD5}" dt="2025-08-26T09:52:17.674" v="709" actId="21"/>
          <ac:spMkLst>
            <pc:docMk/>
            <pc:sldMk cId="4258613379" sldId="320"/>
            <ac:spMk id="4" creationId="{BDB2ACF4-D4AB-87EA-7DC1-E94D356023A4}"/>
          </ac:spMkLst>
        </pc:spChg>
        <pc:spChg chg="add del mod">
          <ac:chgData name="Asta Ranonytė" userId="3117f55f-9129-4334-bcb3-b8adcff63303" providerId="ADAL" clId="{A97FA7A7-FBFF-4837-B0CC-2FE9A2DE7CD5}" dt="2025-08-26T09:52:13.067" v="708" actId="21"/>
          <ac:spMkLst>
            <pc:docMk/>
            <pc:sldMk cId="4258613379" sldId="320"/>
            <ac:spMk id="5" creationId="{D9E81C2B-7D4C-A2F6-DA1E-12B5688BAB53}"/>
          </ac:spMkLst>
        </pc:spChg>
        <pc:spChg chg="add mod">
          <ac:chgData name="Asta Ranonytė" userId="3117f55f-9129-4334-bcb3-b8adcff63303" providerId="ADAL" clId="{A97FA7A7-FBFF-4837-B0CC-2FE9A2DE7CD5}" dt="2025-08-26T09:52:17.674" v="709" actId="21"/>
          <ac:spMkLst>
            <pc:docMk/>
            <pc:sldMk cId="4258613379" sldId="320"/>
            <ac:spMk id="7" creationId="{93001A20-9A95-3151-C298-BE4C4FF44CB7}"/>
          </ac:spMkLst>
        </pc:spChg>
        <pc:graphicFrameChg chg="del">
          <ac:chgData name="Asta Ranonytė" userId="3117f55f-9129-4334-bcb3-b8adcff63303" providerId="ADAL" clId="{A97FA7A7-FBFF-4837-B0CC-2FE9A2DE7CD5}" dt="2025-08-26T09:52:17.674" v="709" actId="21"/>
          <ac:graphicFrameMkLst>
            <pc:docMk/>
            <pc:sldMk cId="4258613379" sldId="320"/>
            <ac:graphicFrameMk id="3" creationId="{AC6A7C0F-5341-017E-B07C-EAED9C24F1AC}"/>
          </ac:graphicFrameMkLst>
        </pc:graphicFrameChg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4149832982" sldId="321"/>
        </pc:sldMkLst>
      </pc:sldChg>
      <pc:sldChg chg="addSp delSp modSp add del mod">
        <pc:chgData name="Asta Ranonytė" userId="3117f55f-9129-4334-bcb3-b8adcff63303" providerId="ADAL" clId="{A97FA7A7-FBFF-4837-B0CC-2FE9A2DE7CD5}" dt="2025-08-26T09:51:12.313" v="703" actId="2696"/>
        <pc:sldMkLst>
          <pc:docMk/>
          <pc:sldMk cId="2855276233" sldId="322"/>
        </pc:sldMkLst>
        <pc:spChg chg="del">
          <ac:chgData name="Asta Ranonytė" userId="3117f55f-9129-4334-bcb3-b8adcff63303" providerId="ADAL" clId="{A97FA7A7-FBFF-4837-B0CC-2FE9A2DE7CD5}" dt="2025-08-26T09:50:11.442" v="699" actId="21"/>
          <ac:spMkLst>
            <pc:docMk/>
            <pc:sldMk cId="2855276233" sldId="322"/>
            <ac:spMk id="4" creationId="{30EF21E9-9181-F302-A1B6-6A18B025C8F2}"/>
          </ac:spMkLst>
        </pc:spChg>
        <pc:spChg chg="add mod">
          <ac:chgData name="Asta Ranonytė" userId="3117f55f-9129-4334-bcb3-b8adcff63303" providerId="ADAL" clId="{A97FA7A7-FBFF-4837-B0CC-2FE9A2DE7CD5}" dt="2025-08-26T09:50:11.442" v="699" actId="21"/>
          <ac:spMkLst>
            <pc:docMk/>
            <pc:sldMk cId="2855276233" sldId="322"/>
            <ac:spMk id="5" creationId="{113BEF90-CA23-D0F9-C4F8-3A0CC5042EAD}"/>
          </ac:spMkLst>
        </pc:spChg>
        <pc:graphicFrameChg chg="del">
          <ac:chgData name="Asta Ranonytė" userId="3117f55f-9129-4334-bcb3-b8adcff63303" providerId="ADAL" clId="{A97FA7A7-FBFF-4837-B0CC-2FE9A2DE7CD5}" dt="2025-08-26T09:50:11.442" v="699" actId="21"/>
          <ac:graphicFrameMkLst>
            <pc:docMk/>
            <pc:sldMk cId="2855276233" sldId="322"/>
            <ac:graphicFrameMk id="2" creationId="{A0F674D4-ADDD-E5C6-D072-57E952D2F618}"/>
          </ac:graphicFrameMkLst>
        </pc:graphicFrameChg>
        <pc:graphicFrameChg chg="del">
          <ac:chgData name="Asta Ranonytė" userId="3117f55f-9129-4334-bcb3-b8adcff63303" providerId="ADAL" clId="{A97FA7A7-FBFF-4837-B0CC-2FE9A2DE7CD5}" dt="2025-08-26T09:50:11.442" v="699" actId="21"/>
          <ac:graphicFrameMkLst>
            <pc:docMk/>
            <pc:sldMk cId="2855276233" sldId="322"/>
            <ac:graphicFrameMk id="7" creationId="{E3640DD3-3F4C-1D7E-B40B-BDEC2C903CF6}"/>
          </ac:graphicFrameMkLst>
        </pc:graphicFrameChg>
      </pc:sldChg>
      <pc:sldChg chg="del">
        <pc:chgData name="Asta Ranonytė" userId="3117f55f-9129-4334-bcb3-b8adcff63303" providerId="ADAL" clId="{A97FA7A7-FBFF-4837-B0CC-2FE9A2DE7CD5}" dt="2025-08-26T09:19:37.347" v="584" actId="2696"/>
        <pc:sldMkLst>
          <pc:docMk/>
          <pc:sldMk cId="3735545682" sldId="322"/>
        </pc:sldMkLst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1434567655" sldId="323"/>
        </pc:sldMkLst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244026702" sldId="324"/>
        </pc:sldMkLst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2711906323" sldId="325"/>
        </pc:sldMkLst>
      </pc:sldChg>
      <pc:sldChg chg="addSp delSp modSp add del mod">
        <pc:chgData name="Asta Ranonytė" userId="3117f55f-9129-4334-bcb3-b8adcff63303" providerId="ADAL" clId="{A97FA7A7-FBFF-4837-B0CC-2FE9A2DE7CD5}" dt="2025-08-26T10:05:57" v="794" actId="2696"/>
        <pc:sldMkLst>
          <pc:docMk/>
          <pc:sldMk cId="1522173326" sldId="326"/>
        </pc:sldMkLst>
        <pc:spChg chg="add mod">
          <ac:chgData name="Asta Ranonytė" userId="3117f55f-9129-4334-bcb3-b8adcff63303" providerId="ADAL" clId="{A97FA7A7-FBFF-4837-B0CC-2FE9A2DE7CD5}" dt="2025-08-26T10:04:08.835" v="780" actId="21"/>
          <ac:spMkLst>
            <pc:docMk/>
            <pc:sldMk cId="1522173326" sldId="326"/>
            <ac:spMk id="3" creationId="{FEAF28C1-FD4E-4AA9-545E-8834A082609C}"/>
          </ac:spMkLst>
        </pc:spChg>
        <pc:spChg chg="del">
          <ac:chgData name="Asta Ranonytė" userId="3117f55f-9129-4334-bcb3-b8adcff63303" providerId="ADAL" clId="{A97FA7A7-FBFF-4837-B0CC-2FE9A2DE7CD5}" dt="2025-08-26T10:04:08.835" v="780" actId="21"/>
          <ac:spMkLst>
            <pc:docMk/>
            <pc:sldMk cId="1522173326" sldId="326"/>
            <ac:spMk id="4" creationId="{2C42D3CB-BA2F-E0ED-7C87-1F671307613C}"/>
          </ac:spMkLst>
        </pc:spChg>
        <pc:graphicFrameChg chg="del">
          <ac:chgData name="Asta Ranonytė" userId="3117f55f-9129-4334-bcb3-b8adcff63303" providerId="ADAL" clId="{A97FA7A7-FBFF-4837-B0CC-2FE9A2DE7CD5}" dt="2025-08-26T10:04:32.210" v="783" actId="21"/>
          <ac:graphicFrameMkLst>
            <pc:docMk/>
            <pc:sldMk cId="1522173326" sldId="326"/>
            <ac:graphicFrameMk id="5" creationId="{4EEE5769-EF6C-2A4F-1F03-FB1F5DF2499D}"/>
          </ac:graphicFrameMkLst>
        </pc:graphicFrameChg>
      </pc:sldChg>
      <pc:sldChg chg="addSp delSp modSp add del mod">
        <pc:chgData name="Asta Ranonytė" userId="3117f55f-9129-4334-bcb3-b8adcff63303" providerId="ADAL" clId="{A97FA7A7-FBFF-4837-B0CC-2FE9A2DE7CD5}" dt="2025-08-26T10:03:14.344" v="779" actId="2696"/>
        <pc:sldMkLst>
          <pc:docMk/>
          <pc:sldMk cId="722840995" sldId="327"/>
        </pc:sldMkLst>
        <pc:spChg chg="add mod">
          <ac:chgData name="Asta Ranonytė" userId="3117f55f-9129-4334-bcb3-b8adcff63303" providerId="ADAL" clId="{A97FA7A7-FBFF-4837-B0CC-2FE9A2DE7CD5}" dt="2025-08-26T09:58:52.980" v="769" actId="21"/>
          <ac:spMkLst>
            <pc:docMk/>
            <pc:sldMk cId="722840995" sldId="327"/>
            <ac:spMk id="3" creationId="{3EB77266-11EF-C59A-D4BE-C10E30E5EFF5}"/>
          </ac:spMkLst>
        </pc:spChg>
        <pc:spChg chg="del">
          <ac:chgData name="Asta Ranonytė" userId="3117f55f-9129-4334-bcb3-b8adcff63303" providerId="ADAL" clId="{A97FA7A7-FBFF-4837-B0CC-2FE9A2DE7CD5}" dt="2025-08-26T09:58:52.980" v="769" actId="21"/>
          <ac:spMkLst>
            <pc:docMk/>
            <pc:sldMk cId="722840995" sldId="327"/>
            <ac:spMk id="4" creationId="{50EB2EEB-89AC-19D1-33A5-59CEB247BCE0}"/>
          </ac:spMkLst>
        </pc:spChg>
        <pc:graphicFrameChg chg="del">
          <ac:chgData name="Asta Ranonytė" userId="3117f55f-9129-4334-bcb3-b8adcff63303" providerId="ADAL" clId="{A97FA7A7-FBFF-4837-B0CC-2FE9A2DE7CD5}" dt="2025-08-26T09:58:52.980" v="769" actId="21"/>
          <ac:graphicFrameMkLst>
            <pc:docMk/>
            <pc:sldMk cId="722840995" sldId="327"/>
            <ac:graphicFrameMk id="5" creationId="{4A4F6BF0-BB0B-EA9E-1B17-3E390938D2C5}"/>
          </ac:graphicFrameMkLst>
        </pc:graphicFrameChg>
        <pc:graphicFrameChg chg="del">
          <ac:chgData name="Asta Ranonytė" userId="3117f55f-9129-4334-bcb3-b8adcff63303" providerId="ADAL" clId="{A97FA7A7-FBFF-4837-B0CC-2FE9A2DE7CD5}" dt="2025-08-26T09:58:52.980" v="769" actId="21"/>
          <ac:graphicFrameMkLst>
            <pc:docMk/>
            <pc:sldMk cId="722840995" sldId="327"/>
            <ac:graphicFrameMk id="6" creationId="{256F9894-C717-AC85-90D4-55A58C415B2D}"/>
          </ac:graphicFrameMkLst>
        </pc:graphicFrameChg>
      </pc:sldChg>
      <pc:sldChg chg="del">
        <pc:chgData name="Asta Ranonytė" userId="3117f55f-9129-4334-bcb3-b8adcff63303" providerId="ADAL" clId="{A97FA7A7-FBFF-4837-B0CC-2FE9A2DE7CD5}" dt="2025-08-26T09:23:49.584" v="595" actId="2696"/>
        <pc:sldMkLst>
          <pc:docMk/>
          <pc:sldMk cId="462419538" sldId="329"/>
        </pc:sldMkLst>
      </pc:sldChg>
      <pc:sldChg chg="del ord">
        <pc:chgData name="Asta Ranonytė" userId="3117f55f-9129-4334-bcb3-b8adcff63303" providerId="ADAL" clId="{A97FA7A7-FBFF-4837-B0CC-2FE9A2DE7CD5}" dt="2025-08-26T09:28:45.956" v="617" actId="2696"/>
        <pc:sldMkLst>
          <pc:docMk/>
          <pc:sldMk cId="2289407143" sldId="330"/>
        </pc:sldMkLst>
      </pc:sldChg>
      <pc:sldChg chg="del ord">
        <pc:chgData name="Asta Ranonytė" userId="3117f55f-9129-4334-bcb3-b8adcff63303" providerId="ADAL" clId="{A97FA7A7-FBFF-4837-B0CC-2FE9A2DE7CD5}" dt="2025-08-26T10:11:59.043" v="816" actId="2696"/>
        <pc:sldMkLst>
          <pc:docMk/>
          <pc:sldMk cId="3757548581" sldId="331"/>
        </pc:sldMkLst>
      </pc:sldChg>
      <pc:sldChg chg="del">
        <pc:chgData name="Asta Ranonytė" userId="3117f55f-9129-4334-bcb3-b8adcff63303" providerId="ADAL" clId="{A97FA7A7-FBFF-4837-B0CC-2FE9A2DE7CD5}" dt="2025-08-26T09:24:46.466" v="600" actId="2696"/>
        <pc:sldMkLst>
          <pc:docMk/>
          <pc:sldMk cId="1953899671" sldId="332"/>
        </pc:sldMkLst>
      </pc:sldChg>
      <pc:sldChg chg="delSp add mod ord">
        <pc:chgData name="Asta Ranonytė" userId="3117f55f-9129-4334-bcb3-b8adcff63303" providerId="ADAL" clId="{A97FA7A7-FBFF-4837-B0CC-2FE9A2DE7CD5}" dt="2025-08-26T10:17:31.248" v="858" actId="478"/>
        <pc:sldMkLst>
          <pc:docMk/>
          <pc:sldMk cId="806357679" sldId="333"/>
        </pc:sldMkLst>
        <pc:spChg chg="del">
          <ac:chgData name="Asta Ranonytė" userId="3117f55f-9129-4334-bcb3-b8adcff63303" providerId="ADAL" clId="{A97FA7A7-FBFF-4837-B0CC-2FE9A2DE7CD5}" dt="2025-08-26T10:17:31.248" v="858" actId="478"/>
          <ac:spMkLst>
            <pc:docMk/>
            <pc:sldMk cId="806357679" sldId="333"/>
            <ac:spMk id="3" creationId="{0AEC0F30-3B30-0A10-247F-AE42AFBE7637}"/>
          </ac:spMkLst>
        </pc:spChg>
      </pc:sldChg>
      <pc:sldChg chg="del">
        <pc:chgData name="Asta Ranonytė" userId="3117f55f-9129-4334-bcb3-b8adcff63303" providerId="ADAL" clId="{A97FA7A7-FBFF-4837-B0CC-2FE9A2DE7CD5}" dt="2025-08-26T09:24:54.969" v="601" actId="2696"/>
        <pc:sldMkLst>
          <pc:docMk/>
          <pc:sldMk cId="1015471592" sldId="333"/>
        </pc:sldMkLst>
      </pc:sldChg>
      <pc:sldChg chg="ord modNotesTx">
        <pc:chgData name="Asta Ranonytė" userId="3117f55f-9129-4334-bcb3-b8adcff63303" providerId="ADAL" clId="{A97FA7A7-FBFF-4837-B0CC-2FE9A2DE7CD5}" dt="2025-08-26T10:11:14.337" v="813" actId="20577"/>
        <pc:sldMkLst>
          <pc:docMk/>
          <pc:sldMk cId="3923908423" sldId="335"/>
        </pc:sldMkLst>
      </pc:sldChg>
      <pc:sldChg chg="del">
        <pc:chgData name="Asta Ranonytė" userId="3117f55f-9129-4334-bcb3-b8adcff63303" providerId="ADAL" clId="{A97FA7A7-FBFF-4837-B0CC-2FE9A2DE7CD5}" dt="2025-08-26T09:19:27.397" v="582" actId="2696"/>
        <pc:sldMkLst>
          <pc:docMk/>
          <pc:sldMk cId="2559966731" sldId="336"/>
        </pc:sldMkLst>
      </pc:sldChg>
      <pc:sldChg chg="del">
        <pc:chgData name="Asta Ranonytė" userId="3117f55f-9129-4334-bcb3-b8adcff63303" providerId="ADAL" clId="{A97FA7A7-FBFF-4837-B0CC-2FE9A2DE7CD5}" dt="2025-08-26T09:19:31.974" v="583" actId="2696"/>
        <pc:sldMkLst>
          <pc:docMk/>
          <pc:sldMk cId="1713286956" sldId="337"/>
        </pc:sldMkLst>
      </pc:sldChg>
      <pc:sldChg chg="del">
        <pc:chgData name="Asta Ranonytė" userId="3117f55f-9129-4334-bcb3-b8adcff63303" providerId="ADAL" clId="{A97FA7A7-FBFF-4837-B0CC-2FE9A2DE7CD5}" dt="2025-08-26T09:24:36.729" v="598" actId="2696"/>
        <pc:sldMkLst>
          <pc:docMk/>
          <pc:sldMk cId="1306271900" sldId="338"/>
        </pc:sldMkLst>
      </pc:sldChg>
      <pc:sldChg chg="delSp modSp mod ord">
        <pc:chgData name="Asta Ranonytė" userId="3117f55f-9129-4334-bcb3-b8adcff63303" providerId="ADAL" clId="{A97FA7A7-FBFF-4837-B0CC-2FE9A2DE7CD5}" dt="2025-08-27T04:05:39.925" v="1083"/>
        <pc:sldMkLst>
          <pc:docMk/>
          <pc:sldMk cId="4282780048" sldId="339"/>
        </pc:sldMkLst>
        <pc:spChg chg="del">
          <ac:chgData name="Asta Ranonytė" userId="3117f55f-9129-4334-bcb3-b8adcff63303" providerId="ADAL" clId="{A97FA7A7-FBFF-4837-B0CC-2FE9A2DE7CD5}" dt="2025-08-26T10:18:22.272" v="863" actId="478"/>
          <ac:spMkLst>
            <pc:docMk/>
            <pc:sldMk cId="4282780048" sldId="339"/>
            <ac:spMk id="3" creationId="{375044F1-9FC7-5AD8-BDA5-EEB700C24B84}"/>
          </ac:spMkLst>
        </pc:spChg>
        <pc:spChg chg="mod">
          <ac:chgData name="Asta Ranonytė" userId="3117f55f-9129-4334-bcb3-b8adcff63303" providerId="ADAL" clId="{A97FA7A7-FBFF-4837-B0CC-2FE9A2DE7CD5}" dt="2025-08-26T10:09:42.754" v="811" actId="255"/>
          <ac:spMkLst>
            <pc:docMk/>
            <pc:sldMk cId="4282780048" sldId="339"/>
            <ac:spMk id="6" creationId="{E87D957A-44F4-0B16-AB17-C1A2241AE701}"/>
          </ac:spMkLst>
        </pc:spChg>
        <pc:spChg chg="mod">
          <ac:chgData name="Asta Ranonytė" userId="3117f55f-9129-4334-bcb3-b8adcff63303" providerId="ADAL" clId="{A97FA7A7-FBFF-4837-B0CC-2FE9A2DE7CD5}" dt="2025-08-26T09:28:28.922" v="614" actId="1076"/>
          <ac:spMkLst>
            <pc:docMk/>
            <pc:sldMk cId="4282780048" sldId="339"/>
            <ac:spMk id="9" creationId="{04B8369F-FF6A-E108-7CF1-130C968EA957}"/>
          </ac:spMkLst>
        </pc:spChg>
      </pc:sldChg>
      <pc:sldChg chg="del">
        <pc:chgData name="Asta Ranonytė" userId="3117f55f-9129-4334-bcb3-b8adcff63303" providerId="ADAL" clId="{A97FA7A7-FBFF-4837-B0CC-2FE9A2DE7CD5}" dt="2025-08-26T09:24:41.567" v="599" actId="2696"/>
        <pc:sldMkLst>
          <pc:docMk/>
          <pc:sldMk cId="2206763879" sldId="340"/>
        </pc:sldMkLst>
      </pc:sldChg>
      <pc:sldChg chg="del">
        <pc:chgData name="Asta Ranonytė" userId="3117f55f-9129-4334-bcb3-b8adcff63303" providerId="ADAL" clId="{A97FA7A7-FBFF-4837-B0CC-2FE9A2DE7CD5}" dt="2025-08-26T09:24:54.969" v="601" actId="2696"/>
        <pc:sldMkLst>
          <pc:docMk/>
          <pc:sldMk cId="423031844" sldId="341"/>
        </pc:sldMkLst>
      </pc:sldChg>
      <pc:sldChg chg="delSp add mod ord">
        <pc:chgData name="Asta Ranonytė" userId="3117f55f-9129-4334-bcb3-b8adcff63303" providerId="ADAL" clId="{A97FA7A7-FBFF-4837-B0CC-2FE9A2DE7CD5}" dt="2025-08-26T10:17:38.360" v="859" actId="478"/>
        <pc:sldMkLst>
          <pc:docMk/>
          <pc:sldMk cId="830554288" sldId="341"/>
        </pc:sldMkLst>
        <pc:spChg chg="del">
          <ac:chgData name="Asta Ranonytė" userId="3117f55f-9129-4334-bcb3-b8adcff63303" providerId="ADAL" clId="{A97FA7A7-FBFF-4837-B0CC-2FE9A2DE7CD5}" dt="2025-08-26T10:17:38.360" v="859" actId="478"/>
          <ac:spMkLst>
            <pc:docMk/>
            <pc:sldMk cId="830554288" sldId="341"/>
            <ac:spMk id="3" creationId="{91ABA3D7-C00C-5070-4D24-F4497A5F6B39}"/>
          </ac:spMkLst>
        </pc:spChg>
      </pc:sldChg>
      <pc:sldChg chg="add del">
        <pc:chgData name="Asta Ranonytė" userId="3117f55f-9129-4334-bcb3-b8adcff63303" providerId="ADAL" clId="{A97FA7A7-FBFF-4837-B0CC-2FE9A2DE7CD5}" dt="2025-08-26T09:47:33.456" v="677" actId="2696"/>
        <pc:sldMkLst>
          <pc:docMk/>
          <pc:sldMk cId="2553845384" sldId="341"/>
        </pc:sldMkLst>
      </pc:sldChg>
      <pc:sldChg chg="del ord">
        <pc:chgData name="Asta Ranonytė" userId="3117f55f-9129-4334-bcb3-b8adcff63303" providerId="ADAL" clId="{A97FA7A7-FBFF-4837-B0CC-2FE9A2DE7CD5}" dt="2025-08-26T10:10:58.112" v="812" actId="2696"/>
        <pc:sldMkLst>
          <pc:docMk/>
          <pc:sldMk cId="239715746" sldId="342"/>
        </pc:sldMkLst>
      </pc:sldChg>
      <pc:sldChg chg="modSp add del mod ord">
        <pc:chgData name="Asta Ranonytė" userId="3117f55f-9129-4334-bcb3-b8adcff63303" providerId="ADAL" clId="{A97FA7A7-FBFF-4837-B0CC-2FE9A2DE7CD5}" dt="2025-08-26T09:34:55.655" v="657" actId="2696"/>
        <pc:sldMkLst>
          <pc:docMk/>
          <pc:sldMk cId="414414721" sldId="343"/>
        </pc:sldMkLst>
        <pc:spChg chg="mod">
          <ac:chgData name="Asta Ranonytė" userId="3117f55f-9129-4334-bcb3-b8adcff63303" providerId="ADAL" clId="{A97FA7A7-FBFF-4837-B0CC-2FE9A2DE7CD5}" dt="2025-08-26T09:09:19.666" v="3" actId="27636"/>
          <ac:spMkLst>
            <pc:docMk/>
            <pc:sldMk cId="414414721" sldId="343"/>
            <ac:spMk id="4" creationId="{CE10B960-FAA8-2800-B1E8-3E1BA79EBD2C}"/>
          </ac:spMkLst>
        </pc:spChg>
      </pc:sldChg>
      <pc:sldChg chg="modSp add del mod ord">
        <pc:chgData name="Asta Ranonytė" userId="3117f55f-9129-4334-bcb3-b8adcff63303" providerId="ADAL" clId="{A97FA7A7-FBFF-4837-B0CC-2FE9A2DE7CD5}" dt="2025-08-26T09:49:37.991" v="698"/>
        <pc:sldMkLst>
          <pc:docMk/>
          <pc:sldMk cId="3656329451" sldId="344"/>
        </pc:sldMkLst>
        <pc:spChg chg="mod">
          <ac:chgData name="Asta Ranonytė" userId="3117f55f-9129-4334-bcb3-b8adcff63303" providerId="ADAL" clId="{A97FA7A7-FBFF-4837-B0CC-2FE9A2DE7CD5}" dt="2025-08-26T09:09:19.687" v="6" actId="27636"/>
          <ac:spMkLst>
            <pc:docMk/>
            <pc:sldMk cId="3656329451" sldId="344"/>
            <ac:spMk id="4" creationId="{028F99D0-777C-4B74-B2F1-EA1A6FDBCCCC}"/>
          </ac:spMkLst>
        </pc:spChg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2303276459" sldId="345"/>
        </pc:sldMkLst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2510544718" sldId="346"/>
        </pc:sldMkLst>
      </pc:sldChg>
      <pc:sldChg chg="add del">
        <pc:chgData name="Asta Ranonytė" userId="3117f55f-9129-4334-bcb3-b8adcff63303" providerId="ADAL" clId="{A97FA7A7-FBFF-4837-B0CC-2FE9A2DE7CD5}" dt="2025-08-26T09:47:15.701" v="676" actId="2696"/>
        <pc:sldMkLst>
          <pc:docMk/>
          <pc:sldMk cId="1826777302" sldId="347"/>
        </pc:sldMkLst>
      </pc:sldChg>
      <pc:sldChg chg="modSp add del mod setBg">
        <pc:chgData name="Asta Ranonytė" userId="3117f55f-9129-4334-bcb3-b8adcff63303" providerId="ADAL" clId="{A97FA7A7-FBFF-4837-B0CC-2FE9A2DE7CD5}" dt="2025-08-26T10:05:29.884" v="793" actId="2696"/>
        <pc:sldMkLst>
          <pc:docMk/>
          <pc:sldMk cId="1406168098" sldId="348"/>
        </pc:sldMkLst>
        <pc:spChg chg="mod">
          <ac:chgData name="Asta Ranonytė" userId="3117f55f-9129-4334-bcb3-b8adcff63303" providerId="ADAL" clId="{A97FA7A7-FBFF-4837-B0CC-2FE9A2DE7CD5}" dt="2025-08-26T09:09:19.692" v="7" actId="27636"/>
          <ac:spMkLst>
            <pc:docMk/>
            <pc:sldMk cId="1406168098" sldId="348"/>
            <ac:spMk id="4" creationId="{028F99D0-777C-4B74-B2F1-EA1A6FDBCCCC}"/>
          </ac:spMkLst>
        </pc:spChg>
      </pc:sldChg>
      <pc:sldChg chg="delSp modSp add mod modNotesTx">
        <pc:chgData name="Asta Ranonytė" userId="3117f55f-9129-4334-bcb3-b8adcff63303" providerId="ADAL" clId="{A97FA7A7-FBFF-4837-B0CC-2FE9A2DE7CD5}" dt="2025-08-26T09:17:25.910" v="581" actId="113"/>
        <pc:sldMkLst>
          <pc:docMk/>
          <pc:sldMk cId="57872930" sldId="349"/>
        </pc:sldMkLst>
        <pc:spChg chg="mod">
          <ac:chgData name="Asta Ranonytė" userId="3117f55f-9129-4334-bcb3-b8adcff63303" providerId="ADAL" clId="{A97FA7A7-FBFF-4837-B0CC-2FE9A2DE7CD5}" dt="2025-08-26T09:12:15.886" v="133" actId="20577"/>
          <ac:spMkLst>
            <pc:docMk/>
            <pc:sldMk cId="57872930" sldId="349"/>
            <ac:spMk id="2" creationId="{5494CAE5-3BE0-2670-36C5-44A564295AE7}"/>
          </ac:spMkLst>
        </pc:spChg>
        <pc:spChg chg="del mod">
          <ac:chgData name="Asta Ranonytė" userId="3117f55f-9129-4334-bcb3-b8adcff63303" providerId="ADAL" clId="{A97FA7A7-FBFF-4837-B0CC-2FE9A2DE7CD5}" dt="2025-08-26T09:17:16.276" v="580"/>
          <ac:spMkLst>
            <pc:docMk/>
            <pc:sldMk cId="57872930" sldId="349"/>
            <ac:spMk id="10" creationId="{C8D18CF3-73F1-C6BD-2EEA-D4A820423902}"/>
          </ac:spMkLst>
        </pc:spChg>
        <pc:graphicFrameChg chg="mod">
          <ac:chgData name="Asta Ranonytė" userId="3117f55f-9129-4334-bcb3-b8adcff63303" providerId="ADAL" clId="{A97FA7A7-FBFF-4837-B0CC-2FE9A2DE7CD5}" dt="2025-08-26T09:17:25.910" v="581" actId="113"/>
          <ac:graphicFrameMkLst>
            <pc:docMk/>
            <pc:sldMk cId="57872930" sldId="349"/>
            <ac:graphicFrameMk id="9" creationId="{54F32448-3E57-4166-7066-5BE78707B4F3}"/>
          </ac:graphicFrameMkLst>
        </pc:graphicFrameChg>
      </pc:sldChg>
      <pc:sldChg chg="addSp delSp modSp add del mod">
        <pc:chgData name="Asta Ranonytė" userId="3117f55f-9129-4334-bcb3-b8adcff63303" providerId="ADAL" clId="{A97FA7A7-FBFF-4837-B0CC-2FE9A2DE7CD5}" dt="2025-08-26T18:32:30.325" v="1004" actId="2696"/>
        <pc:sldMkLst>
          <pc:docMk/>
          <pc:sldMk cId="2026087423" sldId="350"/>
        </pc:sldMkLst>
        <pc:spChg chg="add">
          <ac:chgData name="Asta Ranonytė" userId="3117f55f-9129-4334-bcb3-b8adcff63303" providerId="ADAL" clId="{A97FA7A7-FBFF-4837-B0CC-2FE9A2DE7CD5}" dt="2025-08-26T13:02:20.471" v="913"/>
          <ac:spMkLst>
            <pc:docMk/>
            <pc:sldMk cId="2026087423" sldId="350"/>
            <ac:spMk id="2" creationId="{92E4E2FF-3185-2E83-81EF-A70CA4122064}"/>
          </ac:spMkLst>
        </pc:spChg>
        <pc:spChg chg="add">
          <ac:chgData name="Asta Ranonytė" userId="3117f55f-9129-4334-bcb3-b8adcff63303" providerId="ADAL" clId="{A97FA7A7-FBFF-4837-B0CC-2FE9A2DE7CD5}" dt="2025-08-26T13:02:20.471" v="913"/>
          <ac:spMkLst>
            <pc:docMk/>
            <pc:sldMk cId="2026087423" sldId="350"/>
            <ac:spMk id="3" creationId="{01E2FC7F-A03E-FEAE-D84C-AC2D2777DDDF}"/>
          </ac:spMkLst>
        </pc:spChg>
        <pc:spChg chg="del">
          <ac:chgData name="Asta Ranonytė" userId="3117f55f-9129-4334-bcb3-b8adcff63303" providerId="ADAL" clId="{A97FA7A7-FBFF-4837-B0CC-2FE9A2DE7CD5}" dt="2025-08-26T10:18:00.247" v="861" actId="478"/>
          <ac:spMkLst>
            <pc:docMk/>
            <pc:sldMk cId="2026087423" sldId="350"/>
            <ac:spMk id="3" creationId="{E5773253-B7CE-E3BA-438D-DED93AA716BA}"/>
          </ac:spMkLst>
        </pc:spChg>
        <pc:spChg chg="add">
          <ac:chgData name="Asta Ranonytė" userId="3117f55f-9129-4334-bcb3-b8adcff63303" providerId="ADAL" clId="{A97FA7A7-FBFF-4837-B0CC-2FE9A2DE7CD5}" dt="2025-08-26T13:02:20.471" v="913"/>
          <ac:spMkLst>
            <pc:docMk/>
            <pc:sldMk cId="2026087423" sldId="350"/>
            <ac:spMk id="4" creationId="{8C3D01BC-D860-E43B-8A43-F82F7392BCBC}"/>
          </ac:spMkLst>
        </pc:spChg>
        <pc:spChg chg="add">
          <ac:chgData name="Asta Ranonytė" userId="3117f55f-9129-4334-bcb3-b8adcff63303" providerId="ADAL" clId="{A97FA7A7-FBFF-4837-B0CC-2FE9A2DE7CD5}" dt="2025-08-26T13:02:20.471" v="913"/>
          <ac:spMkLst>
            <pc:docMk/>
            <pc:sldMk cId="2026087423" sldId="350"/>
            <ac:spMk id="5" creationId="{AE2F1DAA-042B-6308-4D7E-EE23ECF0EE6B}"/>
          </ac:spMkLst>
        </pc:spChg>
        <pc:spChg chg="mod">
          <ac:chgData name="Asta Ranonytė" userId="3117f55f-9129-4334-bcb3-b8adcff63303" providerId="ADAL" clId="{A97FA7A7-FBFF-4837-B0CC-2FE9A2DE7CD5}" dt="2025-08-26T09:30:18.799" v="631" actId="20577"/>
          <ac:spMkLst>
            <pc:docMk/>
            <pc:sldMk cId="2026087423" sldId="350"/>
            <ac:spMk id="6" creationId="{C8445617-B94C-09A8-6F4A-038A012A2073}"/>
          </ac:spMkLst>
        </pc:spChg>
        <pc:spChg chg="add">
          <ac:chgData name="Asta Ranonytė" userId="3117f55f-9129-4334-bcb3-b8adcff63303" providerId="ADAL" clId="{A97FA7A7-FBFF-4837-B0CC-2FE9A2DE7CD5}" dt="2025-08-26T13:02:20.471" v="913"/>
          <ac:spMkLst>
            <pc:docMk/>
            <pc:sldMk cId="2026087423" sldId="350"/>
            <ac:spMk id="7" creationId="{E3152EF1-D343-07E5-A596-27AE21582198}"/>
          </ac:spMkLst>
        </pc:spChg>
        <pc:spChg chg="mod">
          <ac:chgData name="Asta Ranonytė" userId="3117f55f-9129-4334-bcb3-b8adcff63303" providerId="ADAL" clId="{A97FA7A7-FBFF-4837-B0CC-2FE9A2DE7CD5}" dt="2025-08-26T09:30:12.817" v="629" actId="20577"/>
          <ac:spMkLst>
            <pc:docMk/>
            <pc:sldMk cId="2026087423" sldId="350"/>
            <ac:spMk id="9" creationId="{9C2BC1DC-2C08-2D0F-170F-F4FF836DF3B1}"/>
          </ac:spMkLst>
        </pc:spChg>
        <pc:spChg chg="add">
          <ac:chgData name="Asta Ranonytė" userId="3117f55f-9129-4334-bcb3-b8adcff63303" providerId="ADAL" clId="{A97FA7A7-FBFF-4837-B0CC-2FE9A2DE7CD5}" dt="2025-08-26T13:02:20.471" v="913"/>
          <ac:spMkLst>
            <pc:docMk/>
            <pc:sldMk cId="2026087423" sldId="350"/>
            <ac:spMk id="12" creationId="{6FA34F73-9F3B-D603-46CA-3F8036F4918D}"/>
          </ac:spMkLst>
        </pc:spChg>
        <pc:spChg chg="add">
          <ac:chgData name="Asta Ranonytė" userId="3117f55f-9129-4334-bcb3-b8adcff63303" providerId="ADAL" clId="{A97FA7A7-FBFF-4837-B0CC-2FE9A2DE7CD5}" dt="2025-08-26T13:02:20.471" v="913"/>
          <ac:spMkLst>
            <pc:docMk/>
            <pc:sldMk cId="2026087423" sldId="350"/>
            <ac:spMk id="13" creationId="{6C99C7BA-F64A-6E92-39B4-CF7E5FED3CC6}"/>
          </ac:spMkLst>
        </pc:spChg>
        <pc:spChg chg="add">
          <ac:chgData name="Asta Ranonytė" userId="3117f55f-9129-4334-bcb3-b8adcff63303" providerId="ADAL" clId="{A97FA7A7-FBFF-4837-B0CC-2FE9A2DE7CD5}" dt="2025-08-26T13:02:20.471" v="913"/>
          <ac:spMkLst>
            <pc:docMk/>
            <pc:sldMk cId="2026087423" sldId="350"/>
            <ac:spMk id="15" creationId="{8BED05F5-1902-0ED7-2F32-DDCF80082A67}"/>
          </ac:spMkLst>
        </pc:spChg>
        <pc:spChg chg="add">
          <ac:chgData name="Asta Ranonytė" userId="3117f55f-9129-4334-bcb3-b8adcff63303" providerId="ADAL" clId="{A97FA7A7-FBFF-4837-B0CC-2FE9A2DE7CD5}" dt="2025-08-26T13:02:20.471" v="913"/>
          <ac:spMkLst>
            <pc:docMk/>
            <pc:sldMk cId="2026087423" sldId="350"/>
            <ac:spMk id="16" creationId="{64F7FCFE-AD56-7B6F-8BAF-AE57976CB927}"/>
          </ac:spMkLst>
        </pc:spChg>
        <pc:spChg chg="add">
          <ac:chgData name="Asta Ranonytė" userId="3117f55f-9129-4334-bcb3-b8adcff63303" providerId="ADAL" clId="{A97FA7A7-FBFF-4837-B0CC-2FE9A2DE7CD5}" dt="2025-08-26T13:02:20.471" v="913"/>
          <ac:spMkLst>
            <pc:docMk/>
            <pc:sldMk cId="2026087423" sldId="350"/>
            <ac:spMk id="17" creationId="{542ACD95-DEDF-6EF0-AD81-A475FB64F026}"/>
          </ac:spMkLst>
        </pc:spChg>
        <pc:picChg chg="del">
          <ac:chgData name="Asta Ranonytė" userId="3117f55f-9129-4334-bcb3-b8adcff63303" providerId="ADAL" clId="{A97FA7A7-FBFF-4837-B0CC-2FE9A2DE7CD5}" dt="2025-08-26T09:30:15.156" v="630" actId="478"/>
          <ac:picMkLst>
            <pc:docMk/>
            <pc:sldMk cId="2026087423" sldId="350"/>
            <ac:picMk id="11" creationId="{9EBC8B7C-59DB-6A58-23AE-6B943DDBBD3A}"/>
          </ac:picMkLst>
        </pc:picChg>
      </pc:sldChg>
      <pc:sldChg chg="new del">
        <pc:chgData name="Asta Ranonytė" userId="3117f55f-9129-4334-bcb3-b8adcff63303" providerId="ADAL" clId="{A97FA7A7-FBFF-4837-B0CC-2FE9A2DE7CD5}" dt="2025-08-26T09:30:02.874" v="619" actId="680"/>
        <pc:sldMkLst>
          <pc:docMk/>
          <pc:sldMk cId="2595909757" sldId="350"/>
        </pc:sldMkLst>
      </pc:sldChg>
      <pc:sldChg chg="addSp delSp modSp new mod">
        <pc:chgData name="Asta Ranonytė" userId="3117f55f-9129-4334-bcb3-b8adcff63303" providerId="ADAL" clId="{A97FA7A7-FBFF-4837-B0CC-2FE9A2DE7CD5}" dt="2025-08-27T04:00:17.384" v="1074" actId="27636"/>
        <pc:sldMkLst>
          <pc:docMk/>
          <pc:sldMk cId="754557738" sldId="351"/>
        </pc:sldMkLst>
        <pc:spChg chg="del">
          <ac:chgData name="Asta Ranonytė" userId="3117f55f-9129-4334-bcb3-b8adcff63303" providerId="ADAL" clId="{A97FA7A7-FBFF-4837-B0CC-2FE9A2DE7CD5}" dt="2025-08-26T09:31:40.562" v="638" actId="478"/>
          <ac:spMkLst>
            <pc:docMk/>
            <pc:sldMk cId="754557738" sldId="351"/>
            <ac:spMk id="2" creationId="{5093E500-5487-CD80-5C56-2E81BBFB9273}"/>
          </ac:spMkLst>
        </pc:spChg>
        <pc:spChg chg="add del">
          <ac:chgData name="Asta Ranonytė" userId="3117f55f-9129-4334-bcb3-b8adcff63303" providerId="ADAL" clId="{A97FA7A7-FBFF-4837-B0CC-2FE9A2DE7CD5}" dt="2025-08-26T10:14:56.635" v="845" actId="478"/>
          <ac:spMkLst>
            <pc:docMk/>
            <pc:sldMk cId="754557738" sldId="351"/>
            <ac:spMk id="3" creationId="{D231FB3A-5322-9CD2-6721-A47FFFB1E88D}"/>
          </ac:spMkLst>
        </pc:spChg>
        <pc:spChg chg="del mod">
          <ac:chgData name="Asta Ranonytė" userId="3117f55f-9129-4334-bcb3-b8adcff63303" providerId="ADAL" clId="{A97FA7A7-FBFF-4837-B0CC-2FE9A2DE7CD5}" dt="2025-08-26T09:31:55.501" v="641" actId="478"/>
          <ac:spMkLst>
            <pc:docMk/>
            <pc:sldMk cId="754557738" sldId="351"/>
            <ac:spMk id="4" creationId="{7D2DE313-F243-69D3-FF2E-3D1A77F4015A}"/>
          </ac:spMkLst>
        </pc:spChg>
        <pc:spChg chg="del">
          <ac:chgData name="Asta Ranonytė" userId="3117f55f-9129-4334-bcb3-b8adcff63303" providerId="ADAL" clId="{A97FA7A7-FBFF-4837-B0CC-2FE9A2DE7CD5}" dt="2025-08-26T09:31:47.632" v="639" actId="478"/>
          <ac:spMkLst>
            <pc:docMk/>
            <pc:sldMk cId="754557738" sldId="351"/>
            <ac:spMk id="5" creationId="{4B4836E4-FCB6-2D4F-96FA-D2CFB71AB95B}"/>
          </ac:spMkLst>
        </pc:spChg>
        <pc:spChg chg="add mod">
          <ac:chgData name="Asta Ranonytė" userId="3117f55f-9129-4334-bcb3-b8adcff63303" providerId="ADAL" clId="{A97FA7A7-FBFF-4837-B0CC-2FE9A2DE7CD5}" dt="2025-08-27T04:00:17.384" v="1074" actId="27636"/>
          <ac:spMkLst>
            <pc:docMk/>
            <pc:sldMk cId="754557738" sldId="351"/>
            <ac:spMk id="6" creationId="{70BEC214-BF7F-F4FD-2B68-3F5C272354CA}"/>
          </ac:spMkLst>
        </pc:spChg>
        <pc:graphicFrameChg chg="add mod">
          <ac:chgData name="Asta Ranonytė" userId="3117f55f-9129-4334-bcb3-b8adcff63303" providerId="ADAL" clId="{A97FA7A7-FBFF-4837-B0CC-2FE9A2DE7CD5}" dt="2025-08-26T10:15:02.621" v="846" actId="1076"/>
          <ac:graphicFrameMkLst>
            <pc:docMk/>
            <pc:sldMk cId="754557738" sldId="351"/>
            <ac:graphicFrameMk id="7" creationId="{CB92E52D-9EEE-5EF0-2363-458A34CC2B92}"/>
          </ac:graphicFrameMkLst>
        </pc:graphicFrameChg>
      </pc:sldChg>
      <pc:sldChg chg="addSp delSp modSp new mod">
        <pc:chgData name="Asta Ranonytė" userId="3117f55f-9129-4334-bcb3-b8adcff63303" providerId="ADAL" clId="{A97FA7A7-FBFF-4837-B0CC-2FE9A2DE7CD5}" dt="2025-08-26T10:15:16.352" v="847" actId="478"/>
        <pc:sldMkLst>
          <pc:docMk/>
          <pc:sldMk cId="4051669940" sldId="352"/>
        </pc:sldMkLst>
        <pc:spChg chg="del">
          <ac:chgData name="Asta Ranonytė" userId="3117f55f-9129-4334-bcb3-b8adcff63303" providerId="ADAL" clId="{A97FA7A7-FBFF-4837-B0CC-2FE9A2DE7CD5}" dt="2025-08-26T09:33:26.249" v="644" actId="478"/>
          <ac:spMkLst>
            <pc:docMk/>
            <pc:sldMk cId="4051669940" sldId="352"/>
            <ac:spMk id="2" creationId="{A78729D7-3E14-83DB-3DF5-0F5952C6D3B8}"/>
          </ac:spMkLst>
        </pc:spChg>
        <pc:spChg chg="del">
          <ac:chgData name="Asta Ranonytė" userId="3117f55f-9129-4334-bcb3-b8adcff63303" providerId="ADAL" clId="{A97FA7A7-FBFF-4837-B0CC-2FE9A2DE7CD5}" dt="2025-08-26T10:15:16.352" v="847" actId="478"/>
          <ac:spMkLst>
            <pc:docMk/>
            <pc:sldMk cId="4051669940" sldId="352"/>
            <ac:spMk id="3" creationId="{4F301779-36E6-AF4F-23F2-8F61298288E6}"/>
          </ac:spMkLst>
        </pc:spChg>
        <pc:spChg chg="del">
          <ac:chgData name="Asta Ranonytė" userId="3117f55f-9129-4334-bcb3-b8adcff63303" providerId="ADAL" clId="{A97FA7A7-FBFF-4837-B0CC-2FE9A2DE7CD5}" dt="2025-08-26T09:33:27.793" v="645" actId="478"/>
          <ac:spMkLst>
            <pc:docMk/>
            <pc:sldMk cId="4051669940" sldId="352"/>
            <ac:spMk id="4" creationId="{19A73F0D-0091-6456-7B70-044774BEE604}"/>
          </ac:spMkLst>
        </pc:spChg>
        <pc:spChg chg="del">
          <ac:chgData name="Asta Ranonytė" userId="3117f55f-9129-4334-bcb3-b8adcff63303" providerId="ADAL" clId="{A97FA7A7-FBFF-4837-B0CC-2FE9A2DE7CD5}" dt="2025-08-26T09:33:29.407" v="646" actId="478"/>
          <ac:spMkLst>
            <pc:docMk/>
            <pc:sldMk cId="4051669940" sldId="352"/>
            <ac:spMk id="5" creationId="{E6010A4D-7AB5-F221-6285-92D164AF703B}"/>
          </ac:spMkLst>
        </pc:spChg>
        <pc:spChg chg="add mod">
          <ac:chgData name="Asta Ranonytė" userId="3117f55f-9129-4334-bcb3-b8adcff63303" providerId="ADAL" clId="{A97FA7A7-FBFF-4837-B0CC-2FE9A2DE7CD5}" dt="2025-08-26T09:34:01.894" v="652" actId="1076"/>
          <ac:spMkLst>
            <pc:docMk/>
            <pc:sldMk cId="4051669940" sldId="352"/>
            <ac:spMk id="6" creationId="{11FF38EB-7056-73B5-E8C8-145084F5B65C}"/>
          </ac:spMkLst>
        </pc:spChg>
        <pc:graphicFrameChg chg="add mod">
          <ac:chgData name="Asta Ranonytė" userId="3117f55f-9129-4334-bcb3-b8adcff63303" providerId="ADAL" clId="{A97FA7A7-FBFF-4837-B0CC-2FE9A2DE7CD5}" dt="2025-08-26T09:34:11.620" v="653" actId="1076"/>
          <ac:graphicFrameMkLst>
            <pc:docMk/>
            <pc:sldMk cId="4051669940" sldId="352"/>
            <ac:graphicFrameMk id="7" creationId="{6F6D08E5-2120-678C-E303-9D48FCCC469C}"/>
          </ac:graphicFrameMkLst>
        </pc:graphicFrameChg>
        <pc:graphicFrameChg chg="add mod">
          <ac:chgData name="Asta Ranonytė" userId="3117f55f-9129-4334-bcb3-b8adcff63303" providerId="ADAL" clId="{A97FA7A7-FBFF-4837-B0CC-2FE9A2DE7CD5}" dt="2025-08-26T09:34:18.268" v="654" actId="1076"/>
          <ac:graphicFrameMkLst>
            <pc:docMk/>
            <pc:sldMk cId="4051669940" sldId="352"/>
            <ac:graphicFrameMk id="8" creationId="{7AC0CC2F-DE28-7800-F229-96DD10DD7F81}"/>
          </ac:graphicFrameMkLst>
        </pc:graphicFrameChg>
        <pc:graphicFrameChg chg="add mod">
          <ac:chgData name="Asta Ranonytė" userId="3117f55f-9129-4334-bcb3-b8adcff63303" providerId="ADAL" clId="{A97FA7A7-FBFF-4837-B0CC-2FE9A2DE7CD5}" dt="2025-08-26T09:34:24.594" v="655" actId="1076"/>
          <ac:graphicFrameMkLst>
            <pc:docMk/>
            <pc:sldMk cId="4051669940" sldId="352"/>
            <ac:graphicFrameMk id="9" creationId="{91A84180-08C9-9963-7189-6C3116F1B418}"/>
          </ac:graphicFrameMkLst>
        </pc:graphicFrameChg>
        <pc:graphicFrameChg chg="add mod">
          <ac:chgData name="Asta Ranonytė" userId="3117f55f-9129-4334-bcb3-b8adcff63303" providerId="ADAL" clId="{A97FA7A7-FBFF-4837-B0CC-2FE9A2DE7CD5}" dt="2025-08-26T09:34:28.173" v="656" actId="1076"/>
          <ac:graphicFrameMkLst>
            <pc:docMk/>
            <pc:sldMk cId="4051669940" sldId="352"/>
            <ac:graphicFrameMk id="10" creationId="{680F6AA2-DA3B-C921-1CBB-1EC14EB1896D}"/>
          </ac:graphicFrameMkLst>
        </pc:graphicFrameChg>
      </pc:sldChg>
      <pc:sldChg chg="addSp delSp modSp new mod ord">
        <pc:chgData name="Asta Ranonytė" userId="3117f55f-9129-4334-bcb3-b8adcff63303" providerId="ADAL" clId="{A97FA7A7-FBFF-4837-B0CC-2FE9A2DE7CD5}" dt="2025-08-27T04:00:31.002" v="1075" actId="20577"/>
        <pc:sldMkLst>
          <pc:docMk/>
          <pc:sldMk cId="4191215754" sldId="353"/>
        </pc:sldMkLst>
        <pc:spChg chg="del">
          <ac:chgData name="Asta Ranonytė" userId="3117f55f-9129-4334-bcb3-b8adcff63303" providerId="ADAL" clId="{A97FA7A7-FBFF-4837-B0CC-2FE9A2DE7CD5}" dt="2025-08-26T09:36:27.689" v="664" actId="478"/>
          <ac:spMkLst>
            <pc:docMk/>
            <pc:sldMk cId="4191215754" sldId="353"/>
            <ac:spMk id="2" creationId="{91C73CA6-54CA-7C23-E0D8-D53D060759F3}"/>
          </ac:spMkLst>
        </pc:spChg>
        <pc:spChg chg="del">
          <ac:chgData name="Asta Ranonytė" userId="3117f55f-9129-4334-bcb3-b8adcff63303" providerId="ADAL" clId="{A97FA7A7-FBFF-4837-B0CC-2FE9A2DE7CD5}" dt="2025-08-26T10:14:07.614" v="838" actId="21"/>
          <ac:spMkLst>
            <pc:docMk/>
            <pc:sldMk cId="4191215754" sldId="353"/>
            <ac:spMk id="3" creationId="{47FF02C4-7997-76AE-9DAB-84B47EDC0A85}"/>
          </ac:spMkLst>
        </pc:spChg>
        <pc:spChg chg="del">
          <ac:chgData name="Asta Ranonytė" userId="3117f55f-9129-4334-bcb3-b8adcff63303" providerId="ADAL" clId="{A97FA7A7-FBFF-4837-B0CC-2FE9A2DE7CD5}" dt="2025-08-26T09:36:25.466" v="663" actId="478"/>
          <ac:spMkLst>
            <pc:docMk/>
            <pc:sldMk cId="4191215754" sldId="353"/>
            <ac:spMk id="5" creationId="{5E47798C-E18E-ECA5-179D-B29B0ADCD3C3}"/>
          </ac:spMkLst>
        </pc:spChg>
        <pc:spChg chg="add mod">
          <ac:chgData name="Asta Ranonytė" userId="3117f55f-9129-4334-bcb3-b8adcff63303" providerId="ADAL" clId="{A97FA7A7-FBFF-4837-B0CC-2FE9A2DE7CD5}" dt="2025-08-27T04:00:31.002" v="1075" actId="20577"/>
          <ac:spMkLst>
            <pc:docMk/>
            <pc:sldMk cId="4191215754" sldId="353"/>
            <ac:spMk id="6" creationId="{7A444525-1304-7A54-B956-3B03A4BFD604}"/>
          </ac:spMkLst>
        </pc:spChg>
        <pc:graphicFrameChg chg="add del mod">
          <ac:chgData name="Asta Ranonytė" userId="3117f55f-9129-4334-bcb3-b8adcff63303" providerId="ADAL" clId="{A97FA7A7-FBFF-4837-B0CC-2FE9A2DE7CD5}" dt="2025-08-26T10:14:16.720" v="839" actId="1076"/>
          <ac:graphicFrameMkLst>
            <pc:docMk/>
            <pc:sldMk cId="4191215754" sldId="353"/>
            <ac:graphicFrameMk id="7" creationId="{29C81B35-6723-689C-9577-40F12413CEE8}"/>
          </ac:graphicFrameMkLst>
        </pc:graphicFrameChg>
      </pc:sldChg>
      <pc:sldChg chg="addSp delSp modSp add mod">
        <pc:chgData name="Asta Ranonytė" userId="3117f55f-9129-4334-bcb3-b8adcff63303" providerId="ADAL" clId="{A97FA7A7-FBFF-4837-B0CC-2FE9A2DE7CD5}" dt="2025-08-27T04:01:29.330" v="1076" actId="20577"/>
        <pc:sldMkLst>
          <pc:docMk/>
          <pc:sldMk cId="2158520238" sldId="354"/>
        </pc:sldMkLst>
        <pc:spChg chg="del">
          <ac:chgData name="Asta Ranonytė" userId="3117f55f-9129-4334-bcb3-b8adcff63303" providerId="ADAL" clId="{A97FA7A7-FBFF-4837-B0CC-2FE9A2DE7CD5}" dt="2025-08-26T09:47:49.718" v="679" actId="478"/>
          <ac:spMkLst>
            <pc:docMk/>
            <pc:sldMk cId="2158520238" sldId="354"/>
            <ac:spMk id="2" creationId="{06963F50-8BD3-AE07-259B-E4F821E59C73}"/>
          </ac:spMkLst>
        </pc:spChg>
        <pc:spChg chg="del">
          <ac:chgData name="Asta Ranonytė" userId="3117f55f-9129-4334-bcb3-b8adcff63303" providerId="ADAL" clId="{A97FA7A7-FBFF-4837-B0CC-2FE9A2DE7CD5}" dt="2025-08-26T10:15:27.340" v="848" actId="478"/>
          <ac:spMkLst>
            <pc:docMk/>
            <pc:sldMk cId="2158520238" sldId="354"/>
            <ac:spMk id="3" creationId="{4C7AA1F2-66A6-3A77-B70C-B908CC419B8A}"/>
          </ac:spMkLst>
        </pc:spChg>
        <pc:spChg chg="del">
          <ac:chgData name="Asta Ranonytė" userId="3117f55f-9129-4334-bcb3-b8adcff63303" providerId="ADAL" clId="{A97FA7A7-FBFF-4837-B0CC-2FE9A2DE7CD5}" dt="2025-08-26T09:47:50.902" v="680" actId="478"/>
          <ac:spMkLst>
            <pc:docMk/>
            <pc:sldMk cId="2158520238" sldId="354"/>
            <ac:spMk id="4" creationId="{5102F64F-9929-F5F6-EB19-408C2C1C6279}"/>
          </ac:spMkLst>
        </pc:spChg>
        <pc:spChg chg="del">
          <ac:chgData name="Asta Ranonytė" userId="3117f55f-9129-4334-bcb3-b8adcff63303" providerId="ADAL" clId="{A97FA7A7-FBFF-4837-B0CC-2FE9A2DE7CD5}" dt="2025-08-26T09:47:52.572" v="681" actId="478"/>
          <ac:spMkLst>
            <pc:docMk/>
            <pc:sldMk cId="2158520238" sldId="354"/>
            <ac:spMk id="5" creationId="{B50264FB-86A6-23F9-E441-00478C48DB1E}"/>
          </ac:spMkLst>
        </pc:spChg>
        <pc:spChg chg="add mod">
          <ac:chgData name="Asta Ranonytė" userId="3117f55f-9129-4334-bcb3-b8adcff63303" providerId="ADAL" clId="{A97FA7A7-FBFF-4837-B0CC-2FE9A2DE7CD5}" dt="2025-08-27T04:01:29.330" v="1076" actId="20577"/>
          <ac:spMkLst>
            <pc:docMk/>
            <pc:sldMk cId="2158520238" sldId="354"/>
            <ac:spMk id="6" creationId="{30EF21E9-9181-F302-A1B6-6A18B025C8F2}"/>
          </ac:spMkLst>
        </pc:spChg>
        <pc:graphicFrameChg chg="add mod">
          <ac:chgData name="Asta Ranonytė" userId="3117f55f-9129-4334-bcb3-b8adcff63303" providerId="ADAL" clId="{A97FA7A7-FBFF-4837-B0CC-2FE9A2DE7CD5}" dt="2025-08-26T09:50:14.263" v="700"/>
          <ac:graphicFrameMkLst>
            <pc:docMk/>
            <pc:sldMk cId="2158520238" sldId="354"/>
            <ac:graphicFrameMk id="7" creationId="{A0F674D4-ADDD-E5C6-D072-57E952D2F618}"/>
          </ac:graphicFrameMkLst>
        </pc:graphicFrameChg>
        <pc:graphicFrameChg chg="add mod">
          <ac:chgData name="Asta Ranonytė" userId="3117f55f-9129-4334-bcb3-b8adcff63303" providerId="ADAL" clId="{A97FA7A7-FBFF-4837-B0CC-2FE9A2DE7CD5}" dt="2025-08-26T09:50:14.263" v="700"/>
          <ac:graphicFrameMkLst>
            <pc:docMk/>
            <pc:sldMk cId="2158520238" sldId="354"/>
            <ac:graphicFrameMk id="8" creationId="{E3640DD3-3F4C-1D7E-B40B-BDEC2C903CF6}"/>
          </ac:graphicFrameMkLst>
        </pc:graphicFrameChg>
      </pc:sldChg>
      <pc:sldChg chg="new del">
        <pc:chgData name="Asta Ranonytė" userId="3117f55f-9129-4334-bcb3-b8adcff63303" providerId="ADAL" clId="{A97FA7A7-FBFF-4837-B0CC-2FE9A2DE7CD5}" dt="2025-08-26T09:47:33.456" v="677" actId="2696"/>
        <pc:sldMkLst>
          <pc:docMk/>
          <pc:sldMk cId="3962287932" sldId="354"/>
        </pc:sldMkLst>
      </pc:sldChg>
      <pc:sldChg chg="addSp delSp modSp add mod">
        <pc:chgData name="Asta Ranonytė" userId="3117f55f-9129-4334-bcb3-b8adcff63303" providerId="ADAL" clId="{A97FA7A7-FBFF-4837-B0CC-2FE9A2DE7CD5}" dt="2025-08-27T04:01:56.186" v="1077" actId="20577"/>
        <pc:sldMkLst>
          <pc:docMk/>
          <pc:sldMk cId="3173357483" sldId="355"/>
        </pc:sldMkLst>
        <pc:spChg chg="del">
          <ac:chgData name="Asta Ranonytė" userId="3117f55f-9129-4334-bcb3-b8adcff63303" providerId="ADAL" clId="{A97FA7A7-FBFF-4837-B0CC-2FE9A2DE7CD5}" dt="2025-08-26T09:47:56.157" v="682" actId="478"/>
          <ac:spMkLst>
            <pc:docMk/>
            <pc:sldMk cId="3173357483" sldId="355"/>
            <ac:spMk id="2" creationId="{0F0343CC-CD97-13D2-68B6-DB46529F3EE2}"/>
          </ac:spMkLst>
        </pc:spChg>
        <pc:spChg chg="del">
          <ac:chgData name="Asta Ranonytė" userId="3117f55f-9129-4334-bcb3-b8adcff63303" providerId="ADAL" clId="{A97FA7A7-FBFF-4837-B0CC-2FE9A2DE7CD5}" dt="2025-08-26T10:15:52.636" v="849" actId="478"/>
          <ac:spMkLst>
            <pc:docMk/>
            <pc:sldMk cId="3173357483" sldId="355"/>
            <ac:spMk id="3" creationId="{3EB8EF73-7F8F-5664-4C6D-7C03C3BE0E11}"/>
          </ac:spMkLst>
        </pc:spChg>
        <pc:spChg chg="del">
          <ac:chgData name="Asta Ranonytė" userId="3117f55f-9129-4334-bcb3-b8adcff63303" providerId="ADAL" clId="{A97FA7A7-FBFF-4837-B0CC-2FE9A2DE7CD5}" dt="2025-08-26T09:47:59.976" v="684" actId="478"/>
          <ac:spMkLst>
            <pc:docMk/>
            <pc:sldMk cId="3173357483" sldId="355"/>
            <ac:spMk id="4" creationId="{1F40758D-A8A3-B7A8-DE7A-DD0A07086370}"/>
          </ac:spMkLst>
        </pc:spChg>
        <pc:spChg chg="del">
          <ac:chgData name="Asta Ranonytė" userId="3117f55f-9129-4334-bcb3-b8adcff63303" providerId="ADAL" clId="{A97FA7A7-FBFF-4837-B0CC-2FE9A2DE7CD5}" dt="2025-08-26T09:47:58.195" v="683" actId="478"/>
          <ac:spMkLst>
            <pc:docMk/>
            <pc:sldMk cId="3173357483" sldId="355"/>
            <ac:spMk id="5" creationId="{F64B6BBA-C6D3-FE5B-90A5-C01BB3F0D727}"/>
          </ac:spMkLst>
        </pc:spChg>
        <pc:spChg chg="add mod">
          <ac:chgData name="Asta Ranonytė" userId="3117f55f-9129-4334-bcb3-b8adcff63303" providerId="ADAL" clId="{A97FA7A7-FBFF-4837-B0CC-2FE9A2DE7CD5}" dt="2025-08-27T04:01:56.186" v="1077" actId="20577"/>
          <ac:spMkLst>
            <pc:docMk/>
            <pc:sldMk cId="3173357483" sldId="355"/>
            <ac:spMk id="6" creationId="{BDB2ACF4-D4AB-87EA-7DC1-E94D356023A4}"/>
          </ac:spMkLst>
        </pc:spChg>
        <pc:graphicFrameChg chg="add mod">
          <ac:chgData name="Asta Ranonytė" userId="3117f55f-9129-4334-bcb3-b8adcff63303" providerId="ADAL" clId="{A97FA7A7-FBFF-4837-B0CC-2FE9A2DE7CD5}" dt="2025-08-26T09:52:20.797" v="710"/>
          <ac:graphicFrameMkLst>
            <pc:docMk/>
            <pc:sldMk cId="3173357483" sldId="355"/>
            <ac:graphicFrameMk id="7" creationId="{AC6A7C0F-5341-017E-B07C-EAED9C24F1AC}"/>
          </ac:graphicFrameMkLst>
        </pc:graphicFrameChg>
      </pc:sldChg>
      <pc:sldChg chg="new del">
        <pc:chgData name="Asta Ranonytė" userId="3117f55f-9129-4334-bcb3-b8adcff63303" providerId="ADAL" clId="{A97FA7A7-FBFF-4837-B0CC-2FE9A2DE7CD5}" dt="2025-08-26T09:47:33.456" v="677" actId="2696"/>
        <pc:sldMkLst>
          <pc:docMk/>
          <pc:sldMk cId="4124688155" sldId="355"/>
        </pc:sldMkLst>
      </pc:sldChg>
      <pc:sldChg chg="new del">
        <pc:chgData name="Asta Ranonytė" userId="3117f55f-9129-4334-bcb3-b8adcff63303" providerId="ADAL" clId="{A97FA7A7-FBFF-4837-B0CC-2FE9A2DE7CD5}" dt="2025-08-26T09:47:33.456" v="677" actId="2696"/>
        <pc:sldMkLst>
          <pc:docMk/>
          <pc:sldMk cId="698044783" sldId="356"/>
        </pc:sldMkLst>
      </pc:sldChg>
      <pc:sldChg chg="addSp delSp modSp add mod">
        <pc:chgData name="Asta Ranonytė" userId="3117f55f-9129-4334-bcb3-b8adcff63303" providerId="ADAL" clId="{A97FA7A7-FBFF-4837-B0CC-2FE9A2DE7CD5}" dt="2025-08-27T04:02:11.596" v="1078" actId="20577"/>
        <pc:sldMkLst>
          <pc:docMk/>
          <pc:sldMk cId="886808997" sldId="356"/>
        </pc:sldMkLst>
        <pc:spChg chg="del">
          <ac:chgData name="Asta Ranonytė" userId="3117f55f-9129-4334-bcb3-b8adcff63303" providerId="ADAL" clId="{A97FA7A7-FBFF-4837-B0CC-2FE9A2DE7CD5}" dt="2025-08-26T09:48:05.029" v="685" actId="478"/>
          <ac:spMkLst>
            <pc:docMk/>
            <pc:sldMk cId="886808997" sldId="356"/>
            <ac:spMk id="2" creationId="{BC24B71B-11C3-5B3C-0644-FC6D664F3876}"/>
          </ac:spMkLst>
        </pc:spChg>
        <pc:spChg chg="del">
          <ac:chgData name="Asta Ranonytė" userId="3117f55f-9129-4334-bcb3-b8adcff63303" providerId="ADAL" clId="{A97FA7A7-FBFF-4837-B0CC-2FE9A2DE7CD5}" dt="2025-08-26T10:16:05.252" v="850" actId="478"/>
          <ac:spMkLst>
            <pc:docMk/>
            <pc:sldMk cId="886808997" sldId="356"/>
            <ac:spMk id="3" creationId="{F4D52936-47D9-C755-3301-50C27840FBCE}"/>
          </ac:spMkLst>
        </pc:spChg>
        <pc:spChg chg="del mod">
          <ac:chgData name="Asta Ranonytė" userId="3117f55f-9129-4334-bcb3-b8adcff63303" providerId="ADAL" clId="{A97FA7A7-FBFF-4837-B0CC-2FE9A2DE7CD5}" dt="2025-08-26T09:48:09.900" v="688" actId="478"/>
          <ac:spMkLst>
            <pc:docMk/>
            <pc:sldMk cId="886808997" sldId="356"/>
            <ac:spMk id="4" creationId="{90960EAB-47CC-6C48-DCB9-C519B106FE52}"/>
          </ac:spMkLst>
        </pc:spChg>
        <pc:spChg chg="del">
          <ac:chgData name="Asta Ranonytė" userId="3117f55f-9129-4334-bcb3-b8adcff63303" providerId="ADAL" clId="{A97FA7A7-FBFF-4837-B0CC-2FE9A2DE7CD5}" dt="2025-08-26T09:48:06.815" v="686" actId="478"/>
          <ac:spMkLst>
            <pc:docMk/>
            <pc:sldMk cId="886808997" sldId="356"/>
            <ac:spMk id="5" creationId="{349CBCD4-2BF0-A415-DD97-1C8ADEA02A60}"/>
          </ac:spMkLst>
        </pc:spChg>
        <pc:spChg chg="add mod">
          <ac:chgData name="Asta Ranonytė" userId="3117f55f-9129-4334-bcb3-b8adcff63303" providerId="ADAL" clId="{A97FA7A7-FBFF-4837-B0CC-2FE9A2DE7CD5}" dt="2025-08-27T04:02:11.596" v="1078" actId="20577"/>
          <ac:spMkLst>
            <pc:docMk/>
            <pc:sldMk cId="886808997" sldId="356"/>
            <ac:spMk id="6" creationId="{A9B5D2CC-A167-8BE1-FB75-BA644642EE63}"/>
          </ac:spMkLst>
        </pc:spChg>
        <pc:graphicFrameChg chg="add mod">
          <ac:chgData name="Asta Ranonytė" userId="3117f55f-9129-4334-bcb3-b8adcff63303" providerId="ADAL" clId="{A97FA7A7-FBFF-4837-B0CC-2FE9A2DE7CD5}" dt="2025-08-26T09:53:42.327" v="724" actId="1076"/>
          <ac:graphicFrameMkLst>
            <pc:docMk/>
            <pc:sldMk cId="886808997" sldId="356"/>
            <ac:graphicFrameMk id="7" creationId="{E3006008-61FE-ED4F-B012-93D100F2DA7C}"/>
          </ac:graphicFrameMkLst>
        </pc:graphicFrameChg>
      </pc:sldChg>
      <pc:sldChg chg="add del">
        <pc:chgData name="Asta Ranonytė" userId="3117f55f-9129-4334-bcb3-b8adcff63303" providerId="ADAL" clId="{A97FA7A7-FBFF-4837-B0CC-2FE9A2DE7CD5}" dt="2025-08-26T09:51:36.812" v="705" actId="2696"/>
        <pc:sldMkLst>
          <pc:docMk/>
          <pc:sldMk cId="1201169942" sldId="357"/>
        </pc:sldMkLst>
      </pc:sldChg>
      <pc:sldChg chg="add del">
        <pc:chgData name="Asta Ranonytė" userId="3117f55f-9129-4334-bcb3-b8adcff63303" providerId="ADAL" clId="{A97FA7A7-FBFF-4837-B0CC-2FE9A2DE7CD5}" dt="2025-08-26T09:52:01.433" v="706" actId="2696"/>
        <pc:sldMkLst>
          <pc:docMk/>
          <pc:sldMk cId="3476321995" sldId="358"/>
        </pc:sldMkLst>
      </pc:sldChg>
      <pc:sldChg chg="add del ord">
        <pc:chgData name="Asta Ranonytė" userId="3117f55f-9129-4334-bcb3-b8adcff63303" providerId="ADAL" clId="{A97FA7A7-FBFF-4837-B0CC-2FE9A2DE7CD5}" dt="2025-08-26T09:51:29.069" v="704" actId="2696"/>
        <pc:sldMkLst>
          <pc:docMk/>
          <pc:sldMk cId="857320964" sldId="359"/>
        </pc:sldMkLst>
      </pc:sldChg>
      <pc:sldChg chg="add del">
        <pc:chgData name="Asta Ranonytė" userId="3117f55f-9129-4334-bcb3-b8adcff63303" providerId="ADAL" clId="{A97FA7A7-FBFF-4837-B0CC-2FE9A2DE7CD5}" dt="2025-08-26T09:52:55.938" v="720" actId="2696"/>
        <pc:sldMkLst>
          <pc:docMk/>
          <pc:sldMk cId="1313493661" sldId="360"/>
        </pc:sldMkLst>
      </pc:sldChg>
      <pc:sldChg chg="add del">
        <pc:chgData name="Asta Ranonytė" userId="3117f55f-9129-4334-bcb3-b8adcff63303" providerId="ADAL" clId="{A97FA7A7-FBFF-4837-B0CC-2FE9A2DE7CD5}" dt="2025-08-26T09:53:49.914" v="725" actId="2696"/>
        <pc:sldMkLst>
          <pc:docMk/>
          <pc:sldMk cId="1871519986" sldId="361"/>
        </pc:sldMkLst>
      </pc:sldChg>
      <pc:sldChg chg="addSp delSp modSp add del mod">
        <pc:chgData name="Asta Ranonytė" userId="3117f55f-9129-4334-bcb3-b8adcff63303" providerId="ADAL" clId="{A97FA7A7-FBFF-4837-B0CC-2FE9A2DE7CD5}" dt="2025-08-26T09:53:53.149" v="726" actId="2696"/>
        <pc:sldMkLst>
          <pc:docMk/>
          <pc:sldMk cId="2222266834" sldId="362"/>
        </pc:sldMkLst>
        <pc:spChg chg="del">
          <ac:chgData name="Asta Ranonytė" userId="3117f55f-9129-4334-bcb3-b8adcff63303" providerId="ADAL" clId="{A97FA7A7-FBFF-4837-B0CC-2FE9A2DE7CD5}" dt="2025-08-26T09:53:25.882" v="721" actId="21"/>
          <ac:spMkLst>
            <pc:docMk/>
            <pc:sldMk cId="2222266834" sldId="362"/>
            <ac:spMk id="4" creationId="{A9B5D2CC-A167-8BE1-FB75-BA644642EE63}"/>
          </ac:spMkLst>
        </pc:spChg>
        <pc:spChg chg="add mod">
          <ac:chgData name="Asta Ranonytė" userId="3117f55f-9129-4334-bcb3-b8adcff63303" providerId="ADAL" clId="{A97FA7A7-FBFF-4837-B0CC-2FE9A2DE7CD5}" dt="2025-08-26T09:53:25.882" v="721" actId="21"/>
          <ac:spMkLst>
            <pc:docMk/>
            <pc:sldMk cId="2222266834" sldId="362"/>
            <ac:spMk id="5" creationId="{4654C7C5-9D91-432E-05DD-FF26A53420CD}"/>
          </ac:spMkLst>
        </pc:spChg>
        <pc:graphicFrameChg chg="del">
          <ac:chgData name="Asta Ranonytė" userId="3117f55f-9129-4334-bcb3-b8adcff63303" providerId="ADAL" clId="{A97FA7A7-FBFF-4837-B0CC-2FE9A2DE7CD5}" dt="2025-08-26T09:53:25.882" v="721" actId="21"/>
          <ac:graphicFrameMkLst>
            <pc:docMk/>
            <pc:sldMk cId="2222266834" sldId="362"/>
            <ac:graphicFrameMk id="2" creationId="{E3006008-61FE-ED4F-B012-93D100F2DA7C}"/>
          </ac:graphicFrameMkLst>
        </pc:graphicFrameChg>
      </pc:sldChg>
      <pc:sldChg chg="addSp delSp modSp add del mod">
        <pc:chgData name="Asta Ranonytė" userId="3117f55f-9129-4334-bcb3-b8adcff63303" providerId="ADAL" clId="{A97FA7A7-FBFF-4837-B0CC-2FE9A2DE7CD5}" dt="2025-08-26T09:55:30.593" v="735" actId="2696"/>
        <pc:sldMkLst>
          <pc:docMk/>
          <pc:sldMk cId="4228695614" sldId="363"/>
        </pc:sldMkLst>
        <pc:spChg chg="del">
          <ac:chgData name="Asta Ranonytė" userId="3117f55f-9129-4334-bcb3-b8adcff63303" providerId="ADAL" clId="{A97FA7A7-FBFF-4837-B0CC-2FE9A2DE7CD5}" dt="2025-08-26T09:55:06.083" v="727" actId="21"/>
          <ac:spMkLst>
            <pc:docMk/>
            <pc:sldMk cId="4228695614" sldId="363"/>
            <ac:spMk id="4" creationId="{59C6F747-5FA7-AF78-CDBF-1D9B3CCCC783}"/>
          </ac:spMkLst>
        </pc:spChg>
        <pc:spChg chg="add mod">
          <ac:chgData name="Asta Ranonytė" userId="3117f55f-9129-4334-bcb3-b8adcff63303" providerId="ADAL" clId="{A97FA7A7-FBFF-4837-B0CC-2FE9A2DE7CD5}" dt="2025-08-26T09:55:06.083" v="727" actId="21"/>
          <ac:spMkLst>
            <pc:docMk/>
            <pc:sldMk cId="4228695614" sldId="363"/>
            <ac:spMk id="5" creationId="{31F51323-C0C5-EFA7-9DC7-EA2ED66D3F97}"/>
          </ac:spMkLst>
        </pc:spChg>
        <pc:graphicFrameChg chg="del">
          <ac:chgData name="Asta Ranonytė" userId="3117f55f-9129-4334-bcb3-b8adcff63303" providerId="ADAL" clId="{A97FA7A7-FBFF-4837-B0CC-2FE9A2DE7CD5}" dt="2025-08-26T09:55:06.083" v="727" actId="21"/>
          <ac:graphicFrameMkLst>
            <pc:docMk/>
            <pc:sldMk cId="4228695614" sldId="363"/>
            <ac:graphicFrameMk id="2" creationId="{7BDCC3DA-4845-401C-B2FA-0D1AD0E2CF83}"/>
          </ac:graphicFrameMkLst>
        </pc:graphicFrameChg>
      </pc:sldChg>
      <pc:sldChg chg="addSp delSp modSp add del mod">
        <pc:chgData name="Asta Ranonytė" userId="3117f55f-9129-4334-bcb3-b8adcff63303" providerId="ADAL" clId="{A97FA7A7-FBFF-4837-B0CC-2FE9A2DE7CD5}" dt="2025-08-26T09:56:28.830" v="741" actId="2696"/>
        <pc:sldMkLst>
          <pc:docMk/>
          <pc:sldMk cId="2242524666" sldId="364"/>
        </pc:sldMkLst>
        <pc:spChg chg="del">
          <ac:chgData name="Asta Ranonytė" userId="3117f55f-9129-4334-bcb3-b8adcff63303" providerId="ADAL" clId="{A97FA7A7-FBFF-4837-B0CC-2FE9A2DE7CD5}" dt="2025-08-26T09:56:11.987" v="736" actId="21"/>
          <ac:spMkLst>
            <pc:docMk/>
            <pc:sldMk cId="2242524666" sldId="364"/>
            <ac:spMk id="4" creationId="{60D7E6BE-23D3-FA13-A303-00EFDECBB962}"/>
          </ac:spMkLst>
        </pc:spChg>
        <pc:spChg chg="add mod">
          <ac:chgData name="Asta Ranonytė" userId="3117f55f-9129-4334-bcb3-b8adcff63303" providerId="ADAL" clId="{A97FA7A7-FBFF-4837-B0CC-2FE9A2DE7CD5}" dt="2025-08-26T09:56:11.987" v="736" actId="21"/>
          <ac:spMkLst>
            <pc:docMk/>
            <pc:sldMk cId="2242524666" sldId="364"/>
            <ac:spMk id="5" creationId="{9C9DE0DB-4ADF-87D3-B9CB-0B94C58DE905}"/>
          </ac:spMkLst>
        </pc:spChg>
        <pc:graphicFrameChg chg="del">
          <ac:chgData name="Asta Ranonytė" userId="3117f55f-9129-4334-bcb3-b8adcff63303" providerId="ADAL" clId="{A97FA7A7-FBFF-4837-B0CC-2FE9A2DE7CD5}" dt="2025-08-26T09:56:19.697" v="738" actId="21"/>
          <ac:graphicFrameMkLst>
            <pc:docMk/>
            <pc:sldMk cId="2242524666" sldId="364"/>
            <ac:graphicFrameMk id="2" creationId="{86C6FF22-70C4-4B6E-9AA9-742963D338AD}"/>
          </ac:graphicFrameMkLst>
        </pc:graphicFrameChg>
      </pc:sldChg>
      <pc:sldChg chg="addSp delSp modSp add del mod">
        <pc:chgData name="Asta Ranonytė" userId="3117f55f-9129-4334-bcb3-b8adcff63303" providerId="ADAL" clId="{A97FA7A7-FBFF-4837-B0CC-2FE9A2DE7CD5}" dt="2025-08-26T09:57:15.819" v="753" actId="2696"/>
        <pc:sldMkLst>
          <pc:docMk/>
          <pc:sldMk cId="1009172682" sldId="365"/>
        </pc:sldMkLst>
        <pc:spChg chg="del">
          <ac:chgData name="Asta Ranonytė" userId="3117f55f-9129-4334-bcb3-b8adcff63303" providerId="ADAL" clId="{A97FA7A7-FBFF-4837-B0CC-2FE9A2DE7CD5}" dt="2025-08-26T09:56:54.963" v="746" actId="21"/>
          <ac:spMkLst>
            <pc:docMk/>
            <pc:sldMk cId="1009172682" sldId="365"/>
            <ac:spMk id="4" creationId="{A7CD60D2-7986-3DE8-F91D-4FD27E8C1378}"/>
          </ac:spMkLst>
        </pc:spChg>
        <pc:spChg chg="add mod">
          <ac:chgData name="Asta Ranonytė" userId="3117f55f-9129-4334-bcb3-b8adcff63303" providerId="ADAL" clId="{A97FA7A7-FBFF-4837-B0CC-2FE9A2DE7CD5}" dt="2025-08-26T09:56:54.963" v="746" actId="21"/>
          <ac:spMkLst>
            <pc:docMk/>
            <pc:sldMk cId="1009172682" sldId="365"/>
            <ac:spMk id="5" creationId="{BC036595-F776-08DC-D478-ADE7594D4A2B}"/>
          </ac:spMkLst>
        </pc:spChg>
        <pc:graphicFrameChg chg="del">
          <ac:chgData name="Asta Ranonytė" userId="3117f55f-9129-4334-bcb3-b8adcff63303" providerId="ADAL" clId="{A97FA7A7-FBFF-4837-B0CC-2FE9A2DE7CD5}" dt="2025-08-26T09:56:54.963" v="746" actId="21"/>
          <ac:graphicFrameMkLst>
            <pc:docMk/>
            <pc:sldMk cId="1009172682" sldId="365"/>
            <ac:graphicFrameMk id="3" creationId="{D8215C99-737A-43F9-B098-7E7655A51A4F}"/>
          </ac:graphicFrameMkLst>
        </pc:graphicFrameChg>
      </pc:sldChg>
      <pc:sldChg chg="addSp delSp modSp add del mod">
        <pc:chgData name="Asta Ranonytė" userId="3117f55f-9129-4334-bcb3-b8adcff63303" providerId="ADAL" clId="{A97FA7A7-FBFF-4837-B0CC-2FE9A2DE7CD5}" dt="2025-08-26T09:57:47.531" v="758" actId="2696"/>
        <pc:sldMkLst>
          <pc:docMk/>
          <pc:sldMk cId="19400356" sldId="366"/>
        </pc:sldMkLst>
        <pc:spChg chg="del">
          <ac:chgData name="Asta Ranonytė" userId="3117f55f-9129-4334-bcb3-b8adcff63303" providerId="ADAL" clId="{A97FA7A7-FBFF-4837-B0CC-2FE9A2DE7CD5}" dt="2025-08-26T09:57:31.539" v="754" actId="21"/>
          <ac:spMkLst>
            <pc:docMk/>
            <pc:sldMk cId="19400356" sldId="366"/>
            <ac:spMk id="2" creationId="{63DF1775-0264-B3DA-3D62-2FBEB519E58A}"/>
          </ac:spMkLst>
        </pc:spChg>
        <pc:spChg chg="add mod">
          <ac:chgData name="Asta Ranonytė" userId="3117f55f-9129-4334-bcb3-b8adcff63303" providerId="ADAL" clId="{A97FA7A7-FBFF-4837-B0CC-2FE9A2DE7CD5}" dt="2025-08-26T09:57:31.539" v="754" actId="21"/>
          <ac:spMkLst>
            <pc:docMk/>
            <pc:sldMk cId="19400356" sldId="366"/>
            <ac:spMk id="4" creationId="{5BBD66B2-C631-1D91-E302-15F6DA6D4F96}"/>
          </ac:spMkLst>
        </pc:spChg>
        <pc:graphicFrameChg chg="del">
          <ac:chgData name="Asta Ranonytė" userId="3117f55f-9129-4334-bcb3-b8adcff63303" providerId="ADAL" clId="{A97FA7A7-FBFF-4837-B0CC-2FE9A2DE7CD5}" dt="2025-08-26T09:57:38.473" v="756" actId="21"/>
          <ac:graphicFrameMkLst>
            <pc:docMk/>
            <pc:sldMk cId="19400356" sldId="366"/>
            <ac:graphicFrameMk id="5" creationId="{1FDBAF23-8758-BDEB-FE6D-726CEA49760A}"/>
          </ac:graphicFrameMkLst>
        </pc:graphicFrameChg>
      </pc:sldChg>
      <pc:sldChg chg="addSp delSp modSp add del mod">
        <pc:chgData name="Asta Ranonytė" userId="3117f55f-9129-4334-bcb3-b8adcff63303" providerId="ADAL" clId="{A97FA7A7-FBFF-4837-B0CC-2FE9A2DE7CD5}" dt="2025-08-26T09:58:43.752" v="768" actId="2696"/>
        <pc:sldMkLst>
          <pc:docMk/>
          <pc:sldMk cId="3170977652" sldId="367"/>
        </pc:sldMkLst>
        <pc:spChg chg="del">
          <ac:chgData name="Asta Ranonytė" userId="3117f55f-9129-4334-bcb3-b8adcff63303" providerId="ADAL" clId="{A97FA7A7-FBFF-4837-B0CC-2FE9A2DE7CD5}" dt="2025-08-26T09:58:07.269" v="763" actId="21"/>
          <ac:spMkLst>
            <pc:docMk/>
            <pc:sldMk cId="3170977652" sldId="367"/>
            <ac:spMk id="4" creationId="{028F99D0-777C-4B74-B2F1-EA1A6FDBCCCC}"/>
          </ac:spMkLst>
        </pc:spChg>
        <pc:spChg chg="add mod">
          <ac:chgData name="Asta Ranonytė" userId="3117f55f-9129-4334-bcb3-b8adcff63303" providerId="ADAL" clId="{A97FA7A7-FBFF-4837-B0CC-2FE9A2DE7CD5}" dt="2025-08-26T09:58:07.269" v="763" actId="21"/>
          <ac:spMkLst>
            <pc:docMk/>
            <pc:sldMk cId="3170977652" sldId="367"/>
            <ac:spMk id="6" creationId="{2A53A0CA-4E0A-B59E-BE38-11D1ED1F12EA}"/>
          </ac:spMkLst>
        </pc:spChg>
        <pc:graphicFrameChg chg="del">
          <ac:chgData name="Asta Ranonytė" userId="3117f55f-9129-4334-bcb3-b8adcff63303" providerId="ADAL" clId="{A97FA7A7-FBFF-4837-B0CC-2FE9A2DE7CD5}" dt="2025-08-26T09:58:07.269" v="763" actId="21"/>
          <ac:graphicFrameMkLst>
            <pc:docMk/>
            <pc:sldMk cId="3170977652" sldId="367"/>
            <ac:graphicFrameMk id="2" creationId="{1E8854A9-675A-92A4-C2FA-D03AAA69CFA1}"/>
          </ac:graphicFrameMkLst>
        </pc:graphicFrameChg>
        <pc:graphicFrameChg chg="del">
          <ac:chgData name="Asta Ranonytė" userId="3117f55f-9129-4334-bcb3-b8adcff63303" providerId="ADAL" clId="{A97FA7A7-FBFF-4837-B0CC-2FE9A2DE7CD5}" dt="2025-08-26T09:58:07.269" v="763" actId="21"/>
          <ac:graphicFrameMkLst>
            <pc:docMk/>
            <pc:sldMk cId="3170977652" sldId="367"/>
            <ac:graphicFrameMk id="3" creationId="{500344AA-1C4C-7FC3-A8D8-41D3D550FC67}"/>
          </ac:graphicFrameMkLst>
        </pc:graphicFrameChg>
      </pc:sldChg>
      <pc:sldChg chg="addSp delSp modSp add del mod">
        <pc:chgData name="Asta Ranonytė" userId="3117f55f-9129-4334-bcb3-b8adcff63303" providerId="ADAL" clId="{A97FA7A7-FBFF-4837-B0CC-2FE9A2DE7CD5}" dt="2025-08-26T10:07:48.231" v="808" actId="2696"/>
        <pc:sldMkLst>
          <pc:docMk/>
          <pc:sldMk cId="2129283705" sldId="368"/>
        </pc:sldMkLst>
        <pc:spChg chg="del">
          <ac:chgData name="Asta Ranonytė" userId="3117f55f-9129-4334-bcb3-b8adcff63303" providerId="ADAL" clId="{A97FA7A7-FBFF-4837-B0CC-2FE9A2DE7CD5}" dt="2025-08-26T10:06:38.498" v="796" actId="21"/>
          <ac:spMkLst>
            <pc:docMk/>
            <pc:sldMk cId="2129283705" sldId="368"/>
            <ac:spMk id="4" creationId="{028F99D0-777C-4B74-B2F1-EA1A6FDBCCCC}"/>
          </ac:spMkLst>
        </pc:spChg>
        <pc:spChg chg="del">
          <ac:chgData name="Asta Ranonytė" userId="3117f55f-9129-4334-bcb3-b8adcff63303" providerId="ADAL" clId="{A97FA7A7-FBFF-4837-B0CC-2FE9A2DE7CD5}" dt="2025-08-26T10:07:27.038" v="802" actId="21"/>
          <ac:spMkLst>
            <pc:docMk/>
            <pc:sldMk cId="2129283705" sldId="368"/>
            <ac:spMk id="6" creationId="{530C2330-9175-0797-89B7-54AFD77ADA2E}"/>
          </ac:spMkLst>
        </pc:spChg>
        <pc:spChg chg="add mod">
          <ac:chgData name="Asta Ranonytė" userId="3117f55f-9129-4334-bcb3-b8adcff63303" providerId="ADAL" clId="{A97FA7A7-FBFF-4837-B0CC-2FE9A2DE7CD5}" dt="2025-08-26T10:06:38.498" v="796" actId="21"/>
          <ac:spMkLst>
            <pc:docMk/>
            <pc:sldMk cId="2129283705" sldId="368"/>
            <ac:spMk id="7" creationId="{DB47ABF7-1F2E-71A6-DB7A-13406FA487D2}"/>
          </ac:spMkLst>
        </pc:spChg>
        <pc:graphicFrameChg chg="del">
          <ac:chgData name="Asta Ranonytė" userId="3117f55f-9129-4334-bcb3-b8adcff63303" providerId="ADAL" clId="{A97FA7A7-FBFF-4837-B0CC-2FE9A2DE7CD5}" dt="2025-08-26T10:06:52.911" v="798" actId="21"/>
          <ac:graphicFrameMkLst>
            <pc:docMk/>
            <pc:sldMk cId="2129283705" sldId="368"/>
            <ac:graphicFrameMk id="3" creationId="{BA4F765D-1EB1-1D0C-8AA7-932FDEF89BE6}"/>
          </ac:graphicFrameMkLst>
        </pc:graphicFrameChg>
        <pc:graphicFrameChg chg="del">
          <ac:chgData name="Asta Ranonytė" userId="3117f55f-9129-4334-bcb3-b8adcff63303" providerId="ADAL" clId="{A97FA7A7-FBFF-4837-B0CC-2FE9A2DE7CD5}" dt="2025-08-26T10:07:03.779" v="800" actId="21"/>
          <ac:graphicFrameMkLst>
            <pc:docMk/>
            <pc:sldMk cId="2129283705" sldId="368"/>
            <ac:graphicFrameMk id="8" creationId="{8CD36B3D-F251-DE41-8E0D-634EFAD94718}"/>
          </ac:graphicFrameMkLst>
        </pc:graphicFrameChg>
      </pc:sldChg>
      <pc:sldChg chg="addSp delSp modSp new mod">
        <pc:chgData name="Asta Ranonytė" userId="3117f55f-9129-4334-bcb3-b8adcff63303" providerId="ADAL" clId="{A97FA7A7-FBFF-4837-B0CC-2FE9A2DE7CD5}" dt="2025-08-27T04:02:42.933" v="1079" actId="20577"/>
        <pc:sldMkLst>
          <pc:docMk/>
          <pc:sldMk cId="3697880863" sldId="369"/>
        </pc:sldMkLst>
        <pc:spChg chg="del">
          <ac:chgData name="Asta Ranonytė" userId="3117f55f-9129-4334-bcb3-b8adcff63303" providerId="ADAL" clId="{A97FA7A7-FBFF-4837-B0CC-2FE9A2DE7CD5}" dt="2025-08-26T09:52:37.733" v="714" actId="478"/>
          <ac:spMkLst>
            <pc:docMk/>
            <pc:sldMk cId="3697880863" sldId="369"/>
            <ac:spMk id="2" creationId="{A9582310-4CCB-6873-2D5D-03A3B4E98EA3}"/>
          </ac:spMkLst>
        </pc:spChg>
        <pc:spChg chg="del">
          <ac:chgData name="Asta Ranonytė" userId="3117f55f-9129-4334-bcb3-b8adcff63303" providerId="ADAL" clId="{A97FA7A7-FBFF-4837-B0CC-2FE9A2DE7CD5}" dt="2025-08-26T10:16:16.470" v="851" actId="478"/>
          <ac:spMkLst>
            <pc:docMk/>
            <pc:sldMk cId="3697880863" sldId="369"/>
            <ac:spMk id="3" creationId="{D153151E-E961-EFA2-48F5-C4E6CA817709}"/>
          </ac:spMkLst>
        </pc:spChg>
        <pc:spChg chg="del">
          <ac:chgData name="Asta Ranonytė" userId="3117f55f-9129-4334-bcb3-b8adcff63303" providerId="ADAL" clId="{A97FA7A7-FBFF-4837-B0CC-2FE9A2DE7CD5}" dt="2025-08-26T09:52:41.302" v="716" actId="478"/>
          <ac:spMkLst>
            <pc:docMk/>
            <pc:sldMk cId="3697880863" sldId="369"/>
            <ac:spMk id="4" creationId="{DBBE4F62-38BC-3BEC-C8A9-E3489DC92344}"/>
          </ac:spMkLst>
        </pc:spChg>
        <pc:spChg chg="del">
          <ac:chgData name="Asta Ranonytė" userId="3117f55f-9129-4334-bcb3-b8adcff63303" providerId="ADAL" clId="{A97FA7A7-FBFF-4837-B0CC-2FE9A2DE7CD5}" dt="2025-08-26T09:52:39.658" v="715" actId="478"/>
          <ac:spMkLst>
            <pc:docMk/>
            <pc:sldMk cId="3697880863" sldId="369"/>
            <ac:spMk id="5" creationId="{C07F70A7-7073-69BD-E990-609F22937E88}"/>
          </ac:spMkLst>
        </pc:spChg>
        <pc:spChg chg="add mod">
          <ac:chgData name="Asta Ranonytė" userId="3117f55f-9129-4334-bcb3-b8adcff63303" providerId="ADAL" clId="{A97FA7A7-FBFF-4837-B0CC-2FE9A2DE7CD5}" dt="2025-08-27T04:02:42.933" v="1079" actId="20577"/>
          <ac:spMkLst>
            <pc:docMk/>
            <pc:sldMk cId="3697880863" sldId="369"/>
            <ac:spMk id="6" creationId="{59C6F747-5FA7-AF78-CDBF-1D9B3CCCC783}"/>
          </ac:spMkLst>
        </pc:spChg>
        <pc:graphicFrameChg chg="add mod">
          <ac:chgData name="Asta Ranonytė" userId="3117f55f-9129-4334-bcb3-b8adcff63303" providerId="ADAL" clId="{A97FA7A7-FBFF-4837-B0CC-2FE9A2DE7CD5}" dt="2025-08-26T09:55:07.842" v="728"/>
          <ac:graphicFrameMkLst>
            <pc:docMk/>
            <pc:sldMk cId="3697880863" sldId="369"/>
            <ac:graphicFrameMk id="7" creationId="{7BDCC3DA-4845-401C-B2FA-0D1AD0E2CF83}"/>
          </ac:graphicFrameMkLst>
        </pc:graphicFrameChg>
      </pc:sldChg>
      <pc:sldChg chg="addSp delSp modSp new mod">
        <pc:chgData name="Asta Ranonytė" userId="3117f55f-9129-4334-bcb3-b8adcff63303" providerId="ADAL" clId="{A97FA7A7-FBFF-4837-B0CC-2FE9A2DE7CD5}" dt="2025-08-27T04:03:04.717" v="1080" actId="20577"/>
        <pc:sldMkLst>
          <pc:docMk/>
          <pc:sldMk cId="406499231" sldId="370"/>
        </pc:sldMkLst>
        <pc:spChg chg="del">
          <ac:chgData name="Asta Ranonytė" userId="3117f55f-9129-4334-bcb3-b8adcff63303" providerId="ADAL" clId="{A97FA7A7-FBFF-4837-B0CC-2FE9A2DE7CD5}" dt="2025-08-26T09:52:44.068" v="717" actId="478"/>
          <ac:spMkLst>
            <pc:docMk/>
            <pc:sldMk cId="406499231" sldId="370"/>
            <ac:spMk id="2" creationId="{995589A2-0D7A-3E4A-54ED-569AB1BD2339}"/>
          </ac:spMkLst>
        </pc:spChg>
        <pc:spChg chg="del">
          <ac:chgData name="Asta Ranonytė" userId="3117f55f-9129-4334-bcb3-b8adcff63303" providerId="ADAL" clId="{A97FA7A7-FBFF-4837-B0CC-2FE9A2DE7CD5}" dt="2025-08-26T10:16:25.834" v="852" actId="478"/>
          <ac:spMkLst>
            <pc:docMk/>
            <pc:sldMk cId="406499231" sldId="370"/>
            <ac:spMk id="3" creationId="{34B98DBC-34C2-C187-A645-56BF5213FE5B}"/>
          </ac:spMkLst>
        </pc:spChg>
        <pc:spChg chg="del">
          <ac:chgData name="Asta Ranonytė" userId="3117f55f-9129-4334-bcb3-b8adcff63303" providerId="ADAL" clId="{A97FA7A7-FBFF-4837-B0CC-2FE9A2DE7CD5}" dt="2025-08-26T09:52:48.155" v="719" actId="478"/>
          <ac:spMkLst>
            <pc:docMk/>
            <pc:sldMk cId="406499231" sldId="370"/>
            <ac:spMk id="4" creationId="{855AD40C-0BA8-A651-5414-EC613CEB9984}"/>
          </ac:spMkLst>
        </pc:spChg>
        <pc:spChg chg="del">
          <ac:chgData name="Asta Ranonytė" userId="3117f55f-9129-4334-bcb3-b8adcff63303" providerId="ADAL" clId="{A97FA7A7-FBFF-4837-B0CC-2FE9A2DE7CD5}" dt="2025-08-26T09:52:46.371" v="718" actId="478"/>
          <ac:spMkLst>
            <pc:docMk/>
            <pc:sldMk cId="406499231" sldId="370"/>
            <ac:spMk id="5" creationId="{5F0D9C60-D342-E38D-C2F0-0E536972DCED}"/>
          </ac:spMkLst>
        </pc:spChg>
        <pc:spChg chg="add mod">
          <ac:chgData name="Asta Ranonytė" userId="3117f55f-9129-4334-bcb3-b8adcff63303" providerId="ADAL" clId="{A97FA7A7-FBFF-4837-B0CC-2FE9A2DE7CD5}" dt="2025-08-27T04:03:04.717" v="1080" actId="20577"/>
          <ac:spMkLst>
            <pc:docMk/>
            <pc:sldMk cId="406499231" sldId="370"/>
            <ac:spMk id="6" creationId="{60D7E6BE-23D3-FA13-A303-00EFDECBB962}"/>
          </ac:spMkLst>
        </pc:spChg>
        <pc:graphicFrameChg chg="add mod">
          <ac:chgData name="Asta Ranonytė" userId="3117f55f-9129-4334-bcb3-b8adcff63303" providerId="ADAL" clId="{A97FA7A7-FBFF-4837-B0CC-2FE9A2DE7CD5}" dt="2025-08-26T09:56:24.282" v="740" actId="1076"/>
          <ac:graphicFrameMkLst>
            <pc:docMk/>
            <pc:sldMk cId="406499231" sldId="370"/>
            <ac:graphicFrameMk id="7" creationId="{86C6FF22-70C4-4B6E-9AA9-742963D338AD}"/>
          </ac:graphicFrameMkLst>
        </pc:graphicFrameChg>
      </pc:sldChg>
      <pc:sldChg chg="addSp delSp modSp new mod">
        <pc:chgData name="Asta Ranonytė" userId="3117f55f-9129-4334-bcb3-b8adcff63303" providerId="ADAL" clId="{A97FA7A7-FBFF-4837-B0CC-2FE9A2DE7CD5}" dt="2025-08-27T04:03:28.988" v="1081" actId="20577"/>
        <pc:sldMkLst>
          <pc:docMk/>
          <pc:sldMk cId="1674721552" sldId="371"/>
        </pc:sldMkLst>
        <pc:spChg chg="del">
          <ac:chgData name="Asta Ranonytė" userId="3117f55f-9129-4334-bcb3-b8adcff63303" providerId="ADAL" clId="{A97FA7A7-FBFF-4837-B0CC-2FE9A2DE7CD5}" dt="2025-08-26T09:55:18.822" v="730" actId="478"/>
          <ac:spMkLst>
            <pc:docMk/>
            <pc:sldMk cId="1674721552" sldId="371"/>
            <ac:spMk id="2" creationId="{43C216DD-C55C-CDC2-D280-CD4B11507ADC}"/>
          </ac:spMkLst>
        </pc:spChg>
        <pc:spChg chg="del">
          <ac:chgData name="Asta Ranonytė" userId="3117f55f-9129-4334-bcb3-b8adcff63303" providerId="ADAL" clId="{A97FA7A7-FBFF-4837-B0CC-2FE9A2DE7CD5}" dt="2025-08-26T10:16:32.853" v="853" actId="478"/>
          <ac:spMkLst>
            <pc:docMk/>
            <pc:sldMk cId="1674721552" sldId="371"/>
            <ac:spMk id="3" creationId="{854D7704-3D2F-2E2A-45EC-859E4483720E}"/>
          </ac:spMkLst>
        </pc:spChg>
        <pc:spChg chg="del mod">
          <ac:chgData name="Asta Ranonytė" userId="3117f55f-9129-4334-bcb3-b8adcff63303" providerId="ADAL" clId="{A97FA7A7-FBFF-4837-B0CC-2FE9A2DE7CD5}" dt="2025-08-26T09:55:22.335" v="732" actId="478"/>
          <ac:spMkLst>
            <pc:docMk/>
            <pc:sldMk cId="1674721552" sldId="371"/>
            <ac:spMk id="4" creationId="{49AB68C7-7A03-EBCB-AE37-4F69930B418E}"/>
          </ac:spMkLst>
        </pc:spChg>
        <pc:spChg chg="del mod">
          <ac:chgData name="Asta Ranonytė" userId="3117f55f-9129-4334-bcb3-b8adcff63303" providerId="ADAL" clId="{A97FA7A7-FBFF-4837-B0CC-2FE9A2DE7CD5}" dt="2025-08-26T09:55:26.805" v="734" actId="478"/>
          <ac:spMkLst>
            <pc:docMk/>
            <pc:sldMk cId="1674721552" sldId="371"/>
            <ac:spMk id="5" creationId="{1A3086F7-800F-D10C-52E1-3E0B1D092D06}"/>
          </ac:spMkLst>
        </pc:spChg>
        <pc:spChg chg="add mod">
          <ac:chgData name="Asta Ranonytė" userId="3117f55f-9129-4334-bcb3-b8adcff63303" providerId="ADAL" clId="{A97FA7A7-FBFF-4837-B0CC-2FE9A2DE7CD5}" dt="2025-08-27T04:03:28.988" v="1081" actId="20577"/>
          <ac:spMkLst>
            <pc:docMk/>
            <pc:sldMk cId="1674721552" sldId="371"/>
            <ac:spMk id="6" creationId="{A7CD60D2-7986-3DE8-F91D-4FD27E8C1378}"/>
          </ac:spMkLst>
        </pc:spChg>
        <pc:graphicFrameChg chg="add mod">
          <ac:chgData name="Asta Ranonytė" userId="3117f55f-9129-4334-bcb3-b8adcff63303" providerId="ADAL" clId="{A97FA7A7-FBFF-4837-B0CC-2FE9A2DE7CD5}" dt="2025-08-26T09:56:57.112" v="747"/>
          <ac:graphicFrameMkLst>
            <pc:docMk/>
            <pc:sldMk cId="1674721552" sldId="371"/>
            <ac:graphicFrameMk id="7" creationId="{D8215C99-737A-43F9-B098-7E7655A51A4F}"/>
          </ac:graphicFrameMkLst>
        </pc:graphicFrameChg>
      </pc:sldChg>
      <pc:sldChg chg="addSp delSp modSp new mod">
        <pc:chgData name="Asta Ranonytė" userId="3117f55f-9129-4334-bcb3-b8adcff63303" providerId="ADAL" clId="{A97FA7A7-FBFF-4837-B0CC-2FE9A2DE7CD5}" dt="2025-08-26T10:16:40.517" v="854" actId="478"/>
        <pc:sldMkLst>
          <pc:docMk/>
          <pc:sldMk cId="4002755996" sldId="372"/>
        </pc:sldMkLst>
        <pc:spChg chg="del">
          <ac:chgData name="Asta Ranonytė" userId="3117f55f-9129-4334-bcb3-b8adcff63303" providerId="ADAL" clId="{A97FA7A7-FBFF-4837-B0CC-2FE9A2DE7CD5}" dt="2025-08-26T09:56:34.528" v="743" actId="478"/>
          <ac:spMkLst>
            <pc:docMk/>
            <pc:sldMk cId="4002755996" sldId="372"/>
            <ac:spMk id="2" creationId="{4C822C5C-C9AB-FE71-5336-3F0D76F5F5C2}"/>
          </ac:spMkLst>
        </pc:spChg>
        <pc:spChg chg="del">
          <ac:chgData name="Asta Ranonytė" userId="3117f55f-9129-4334-bcb3-b8adcff63303" providerId="ADAL" clId="{A97FA7A7-FBFF-4837-B0CC-2FE9A2DE7CD5}" dt="2025-08-26T10:16:40.517" v="854" actId="478"/>
          <ac:spMkLst>
            <pc:docMk/>
            <pc:sldMk cId="4002755996" sldId="372"/>
            <ac:spMk id="3" creationId="{317C7AAE-4B6F-3303-5AE9-E0693E914D6F}"/>
          </ac:spMkLst>
        </pc:spChg>
        <pc:spChg chg="del">
          <ac:chgData name="Asta Ranonytė" userId="3117f55f-9129-4334-bcb3-b8adcff63303" providerId="ADAL" clId="{A97FA7A7-FBFF-4837-B0CC-2FE9A2DE7CD5}" dt="2025-08-26T09:56:35.886" v="744" actId="478"/>
          <ac:spMkLst>
            <pc:docMk/>
            <pc:sldMk cId="4002755996" sldId="372"/>
            <ac:spMk id="4" creationId="{F29DF24E-83EE-53E3-B435-0F14661E65C3}"/>
          </ac:spMkLst>
        </pc:spChg>
        <pc:spChg chg="del">
          <ac:chgData name="Asta Ranonytė" userId="3117f55f-9129-4334-bcb3-b8adcff63303" providerId="ADAL" clId="{A97FA7A7-FBFF-4837-B0CC-2FE9A2DE7CD5}" dt="2025-08-26T09:56:37.687" v="745" actId="478"/>
          <ac:spMkLst>
            <pc:docMk/>
            <pc:sldMk cId="4002755996" sldId="372"/>
            <ac:spMk id="5" creationId="{6D0E6E86-8E76-CB8B-B2A9-AAA4F3457AAA}"/>
          </ac:spMkLst>
        </pc:spChg>
        <pc:spChg chg="add mod">
          <ac:chgData name="Asta Ranonytė" userId="3117f55f-9129-4334-bcb3-b8adcff63303" providerId="ADAL" clId="{A97FA7A7-FBFF-4837-B0CC-2FE9A2DE7CD5}" dt="2025-08-26T09:57:33.877" v="755"/>
          <ac:spMkLst>
            <pc:docMk/>
            <pc:sldMk cId="4002755996" sldId="372"/>
            <ac:spMk id="6" creationId="{63DF1775-0264-B3DA-3D62-2FBEB519E58A}"/>
          </ac:spMkLst>
        </pc:spChg>
        <pc:graphicFrameChg chg="add mod">
          <ac:chgData name="Asta Ranonytė" userId="3117f55f-9129-4334-bcb3-b8adcff63303" providerId="ADAL" clId="{A97FA7A7-FBFF-4837-B0CC-2FE9A2DE7CD5}" dt="2025-08-26T09:57:41.095" v="757"/>
          <ac:graphicFrameMkLst>
            <pc:docMk/>
            <pc:sldMk cId="4002755996" sldId="372"/>
            <ac:graphicFrameMk id="7" creationId="{1FDBAF23-8758-BDEB-FE6D-726CEA49760A}"/>
          </ac:graphicFrameMkLst>
        </pc:graphicFrameChg>
      </pc:sldChg>
      <pc:sldChg chg="addSp delSp modSp new mod">
        <pc:chgData name="Asta Ranonytė" userId="3117f55f-9129-4334-bcb3-b8adcff63303" providerId="ADAL" clId="{A97FA7A7-FBFF-4837-B0CC-2FE9A2DE7CD5}" dt="2025-08-26T10:17:01.973" v="855" actId="478"/>
        <pc:sldMkLst>
          <pc:docMk/>
          <pc:sldMk cId="589558721" sldId="373"/>
        </pc:sldMkLst>
        <pc:spChg chg="del">
          <ac:chgData name="Asta Ranonytė" userId="3117f55f-9129-4334-bcb3-b8adcff63303" providerId="ADAL" clId="{A97FA7A7-FBFF-4837-B0CC-2FE9A2DE7CD5}" dt="2025-08-26T09:57:06.987" v="749" actId="478"/>
          <ac:spMkLst>
            <pc:docMk/>
            <pc:sldMk cId="589558721" sldId="373"/>
            <ac:spMk id="2" creationId="{6A0A504C-2060-5E50-63CB-18881467F57D}"/>
          </ac:spMkLst>
        </pc:spChg>
        <pc:spChg chg="del">
          <ac:chgData name="Asta Ranonytė" userId="3117f55f-9129-4334-bcb3-b8adcff63303" providerId="ADAL" clId="{A97FA7A7-FBFF-4837-B0CC-2FE9A2DE7CD5}" dt="2025-08-26T10:17:01.973" v="855" actId="478"/>
          <ac:spMkLst>
            <pc:docMk/>
            <pc:sldMk cId="589558721" sldId="373"/>
            <ac:spMk id="3" creationId="{C133810D-5A75-8A34-D316-40FD932198DF}"/>
          </ac:spMkLst>
        </pc:spChg>
        <pc:spChg chg="del mod">
          <ac:chgData name="Asta Ranonytė" userId="3117f55f-9129-4334-bcb3-b8adcff63303" providerId="ADAL" clId="{A97FA7A7-FBFF-4837-B0CC-2FE9A2DE7CD5}" dt="2025-08-26T09:57:11.364" v="752" actId="478"/>
          <ac:spMkLst>
            <pc:docMk/>
            <pc:sldMk cId="589558721" sldId="373"/>
            <ac:spMk id="4" creationId="{B0732074-168E-2509-F2B3-56F7A2236058}"/>
          </ac:spMkLst>
        </pc:spChg>
        <pc:spChg chg="del">
          <ac:chgData name="Asta Ranonytė" userId="3117f55f-9129-4334-bcb3-b8adcff63303" providerId="ADAL" clId="{A97FA7A7-FBFF-4837-B0CC-2FE9A2DE7CD5}" dt="2025-08-26T09:57:09.723" v="751" actId="478"/>
          <ac:spMkLst>
            <pc:docMk/>
            <pc:sldMk cId="589558721" sldId="373"/>
            <ac:spMk id="5" creationId="{5D1A49B4-C9C8-269D-1E0E-A16FC2A7C0F8}"/>
          </ac:spMkLst>
        </pc:spChg>
        <pc:spChg chg="add mod">
          <ac:chgData name="Asta Ranonytė" userId="3117f55f-9129-4334-bcb3-b8adcff63303" providerId="ADAL" clId="{A97FA7A7-FBFF-4837-B0CC-2FE9A2DE7CD5}" dt="2025-08-26T09:58:40.052" v="767" actId="1076"/>
          <ac:spMkLst>
            <pc:docMk/>
            <pc:sldMk cId="589558721" sldId="373"/>
            <ac:spMk id="6" creationId="{028F99D0-777C-4B74-B2F1-EA1A6FDBCCCC}"/>
          </ac:spMkLst>
        </pc:spChg>
        <pc:graphicFrameChg chg="add mod">
          <ac:chgData name="Asta Ranonytė" userId="3117f55f-9129-4334-bcb3-b8adcff63303" providerId="ADAL" clId="{A97FA7A7-FBFF-4837-B0CC-2FE9A2DE7CD5}" dt="2025-08-26T09:58:09.783" v="764"/>
          <ac:graphicFrameMkLst>
            <pc:docMk/>
            <pc:sldMk cId="589558721" sldId="373"/>
            <ac:graphicFrameMk id="7" creationId="{1E8854A9-675A-92A4-C2FA-D03AAA69CFA1}"/>
          </ac:graphicFrameMkLst>
        </pc:graphicFrameChg>
        <pc:graphicFrameChg chg="add mod">
          <ac:chgData name="Asta Ranonytė" userId="3117f55f-9129-4334-bcb3-b8adcff63303" providerId="ADAL" clId="{A97FA7A7-FBFF-4837-B0CC-2FE9A2DE7CD5}" dt="2025-08-26T09:58:09.783" v="764"/>
          <ac:graphicFrameMkLst>
            <pc:docMk/>
            <pc:sldMk cId="589558721" sldId="373"/>
            <ac:graphicFrameMk id="8" creationId="{500344AA-1C4C-7FC3-A8D8-41D3D550FC67}"/>
          </ac:graphicFrameMkLst>
        </pc:graphicFrameChg>
      </pc:sldChg>
      <pc:sldChg chg="addSp delSp modSp new mod">
        <pc:chgData name="Asta Ranonytė" userId="3117f55f-9129-4334-bcb3-b8adcff63303" providerId="ADAL" clId="{A97FA7A7-FBFF-4837-B0CC-2FE9A2DE7CD5}" dt="2025-08-26T10:17:08.885" v="856" actId="478"/>
        <pc:sldMkLst>
          <pc:docMk/>
          <pc:sldMk cId="1910648766" sldId="374"/>
        </pc:sldMkLst>
        <pc:spChg chg="del">
          <ac:chgData name="Asta Ranonytė" userId="3117f55f-9129-4334-bcb3-b8adcff63303" providerId="ADAL" clId="{A97FA7A7-FBFF-4837-B0CC-2FE9A2DE7CD5}" dt="2025-08-26T09:57:54.594" v="760" actId="478"/>
          <ac:spMkLst>
            <pc:docMk/>
            <pc:sldMk cId="1910648766" sldId="374"/>
            <ac:spMk id="2" creationId="{663C9765-0F05-569E-A445-78CCEC2AD311}"/>
          </ac:spMkLst>
        </pc:spChg>
        <pc:spChg chg="del">
          <ac:chgData name="Asta Ranonytė" userId="3117f55f-9129-4334-bcb3-b8adcff63303" providerId="ADAL" clId="{A97FA7A7-FBFF-4837-B0CC-2FE9A2DE7CD5}" dt="2025-08-26T10:17:08.885" v="856" actId="478"/>
          <ac:spMkLst>
            <pc:docMk/>
            <pc:sldMk cId="1910648766" sldId="374"/>
            <ac:spMk id="3" creationId="{DA35123C-7E22-EF9F-AEDC-2B95668029F2}"/>
          </ac:spMkLst>
        </pc:spChg>
        <pc:spChg chg="del">
          <ac:chgData name="Asta Ranonytė" userId="3117f55f-9129-4334-bcb3-b8adcff63303" providerId="ADAL" clId="{A97FA7A7-FBFF-4837-B0CC-2FE9A2DE7CD5}" dt="2025-08-26T09:57:56.721" v="761" actId="478"/>
          <ac:spMkLst>
            <pc:docMk/>
            <pc:sldMk cId="1910648766" sldId="374"/>
            <ac:spMk id="4" creationId="{139FC0C7-460F-203D-C662-9F9A7AAC5DDD}"/>
          </ac:spMkLst>
        </pc:spChg>
        <pc:spChg chg="del">
          <ac:chgData name="Asta Ranonytė" userId="3117f55f-9129-4334-bcb3-b8adcff63303" providerId="ADAL" clId="{A97FA7A7-FBFF-4837-B0CC-2FE9A2DE7CD5}" dt="2025-08-26T09:57:58.705" v="762" actId="478"/>
          <ac:spMkLst>
            <pc:docMk/>
            <pc:sldMk cId="1910648766" sldId="374"/>
            <ac:spMk id="5" creationId="{5B1DBE4F-D3B5-67B9-89FE-EEC2DBCE4BF1}"/>
          </ac:spMkLst>
        </pc:spChg>
        <pc:spChg chg="add mod">
          <ac:chgData name="Asta Ranonytė" userId="3117f55f-9129-4334-bcb3-b8adcff63303" providerId="ADAL" clId="{A97FA7A7-FBFF-4837-B0CC-2FE9A2DE7CD5}" dt="2025-08-26T09:59:10.871" v="775" actId="1076"/>
          <ac:spMkLst>
            <pc:docMk/>
            <pc:sldMk cId="1910648766" sldId="374"/>
            <ac:spMk id="6" creationId="{50EB2EEB-89AC-19D1-33A5-59CEB247BCE0}"/>
          </ac:spMkLst>
        </pc:spChg>
        <pc:graphicFrameChg chg="add mod">
          <ac:chgData name="Asta Ranonytė" userId="3117f55f-9129-4334-bcb3-b8adcff63303" providerId="ADAL" clId="{A97FA7A7-FBFF-4837-B0CC-2FE9A2DE7CD5}" dt="2025-08-26T09:59:01.654" v="772"/>
          <ac:graphicFrameMkLst>
            <pc:docMk/>
            <pc:sldMk cId="1910648766" sldId="374"/>
            <ac:graphicFrameMk id="7" creationId="{4A4F6BF0-BB0B-EA9E-1B17-3E390938D2C5}"/>
          </ac:graphicFrameMkLst>
        </pc:graphicFrameChg>
        <pc:graphicFrameChg chg="add mod">
          <ac:chgData name="Asta Ranonytė" userId="3117f55f-9129-4334-bcb3-b8adcff63303" providerId="ADAL" clId="{A97FA7A7-FBFF-4837-B0CC-2FE9A2DE7CD5}" dt="2025-08-26T09:59:01.654" v="772"/>
          <ac:graphicFrameMkLst>
            <pc:docMk/>
            <pc:sldMk cId="1910648766" sldId="374"/>
            <ac:graphicFrameMk id="8" creationId="{256F9894-C717-AC85-90D4-55A58C415B2D}"/>
          </ac:graphicFrameMkLst>
        </pc:graphicFrameChg>
      </pc:sldChg>
      <pc:sldChg chg="addSp delSp modSp new mod">
        <pc:chgData name="Asta Ranonytė" userId="3117f55f-9129-4334-bcb3-b8adcff63303" providerId="ADAL" clId="{A97FA7A7-FBFF-4837-B0CC-2FE9A2DE7CD5}" dt="2025-08-26T10:17:48.591" v="860" actId="478"/>
        <pc:sldMkLst>
          <pc:docMk/>
          <pc:sldMk cId="482417791" sldId="375"/>
        </pc:sldMkLst>
        <pc:spChg chg="del">
          <ac:chgData name="Asta Ranonytė" userId="3117f55f-9129-4334-bcb3-b8adcff63303" providerId="ADAL" clId="{A97FA7A7-FBFF-4837-B0CC-2FE9A2DE7CD5}" dt="2025-08-26T10:04:55.933" v="785" actId="478"/>
          <ac:spMkLst>
            <pc:docMk/>
            <pc:sldMk cId="482417791" sldId="375"/>
            <ac:spMk id="2" creationId="{4DDBE841-119D-4D45-AAC1-A8D835DDC8E4}"/>
          </ac:spMkLst>
        </pc:spChg>
        <pc:spChg chg="del">
          <ac:chgData name="Asta Ranonytė" userId="3117f55f-9129-4334-bcb3-b8adcff63303" providerId="ADAL" clId="{A97FA7A7-FBFF-4837-B0CC-2FE9A2DE7CD5}" dt="2025-08-26T10:17:48.591" v="860" actId="478"/>
          <ac:spMkLst>
            <pc:docMk/>
            <pc:sldMk cId="482417791" sldId="375"/>
            <ac:spMk id="3" creationId="{20BFC21C-1BE5-8211-629A-F24F1945AA26}"/>
          </ac:spMkLst>
        </pc:spChg>
        <pc:spChg chg="del mod">
          <ac:chgData name="Asta Ranonytė" userId="3117f55f-9129-4334-bcb3-b8adcff63303" providerId="ADAL" clId="{A97FA7A7-FBFF-4837-B0CC-2FE9A2DE7CD5}" dt="2025-08-26T10:05:02.248" v="787" actId="478"/>
          <ac:spMkLst>
            <pc:docMk/>
            <pc:sldMk cId="482417791" sldId="375"/>
            <ac:spMk id="4" creationId="{F4C97BDF-0DD2-F810-0CE2-BDA51001B04C}"/>
          </ac:spMkLst>
        </pc:spChg>
        <pc:spChg chg="del">
          <ac:chgData name="Asta Ranonytė" userId="3117f55f-9129-4334-bcb3-b8adcff63303" providerId="ADAL" clId="{A97FA7A7-FBFF-4837-B0CC-2FE9A2DE7CD5}" dt="2025-08-26T10:05:05.136" v="788" actId="478"/>
          <ac:spMkLst>
            <pc:docMk/>
            <pc:sldMk cId="482417791" sldId="375"/>
            <ac:spMk id="5" creationId="{1DEE4AED-DB3C-954B-4405-FF30572FACBB}"/>
          </ac:spMkLst>
        </pc:spChg>
        <pc:spChg chg="add mod">
          <ac:chgData name="Asta Ranonytė" userId="3117f55f-9129-4334-bcb3-b8adcff63303" providerId="ADAL" clId="{A97FA7A7-FBFF-4837-B0CC-2FE9A2DE7CD5}" dt="2025-08-26T10:06:41.156" v="797"/>
          <ac:spMkLst>
            <pc:docMk/>
            <pc:sldMk cId="482417791" sldId="375"/>
            <ac:spMk id="6" creationId="{028F99D0-777C-4B74-B2F1-EA1A6FDBCCCC}"/>
          </ac:spMkLst>
        </pc:spChg>
        <pc:spChg chg="add mod">
          <ac:chgData name="Asta Ranonytė" userId="3117f55f-9129-4334-bcb3-b8adcff63303" providerId="ADAL" clId="{A97FA7A7-FBFF-4837-B0CC-2FE9A2DE7CD5}" dt="2025-08-26T10:07:32.199" v="803"/>
          <ac:spMkLst>
            <pc:docMk/>
            <pc:sldMk cId="482417791" sldId="375"/>
            <ac:spMk id="9" creationId="{530C2330-9175-0797-89B7-54AFD77ADA2E}"/>
          </ac:spMkLst>
        </pc:spChg>
        <pc:spChg chg="add mod">
          <ac:chgData name="Asta Ranonytė" userId="3117f55f-9129-4334-bcb3-b8adcff63303" providerId="ADAL" clId="{A97FA7A7-FBFF-4837-B0CC-2FE9A2DE7CD5}" dt="2025-08-26T10:07:43.261" v="807" actId="20577"/>
          <ac:spMkLst>
            <pc:docMk/>
            <pc:sldMk cId="482417791" sldId="375"/>
            <ac:spMk id="10" creationId="{5F29F4CA-D373-ADB0-5888-D0593128DA95}"/>
          </ac:spMkLst>
        </pc:spChg>
        <pc:graphicFrameChg chg="add mod">
          <ac:chgData name="Asta Ranonytė" userId="3117f55f-9129-4334-bcb3-b8adcff63303" providerId="ADAL" clId="{A97FA7A7-FBFF-4837-B0CC-2FE9A2DE7CD5}" dt="2025-08-26T10:06:55.312" v="799"/>
          <ac:graphicFrameMkLst>
            <pc:docMk/>
            <pc:sldMk cId="482417791" sldId="375"/>
            <ac:graphicFrameMk id="7" creationId="{BA4F765D-1EB1-1D0C-8AA7-932FDEF89BE6}"/>
          </ac:graphicFrameMkLst>
        </pc:graphicFrameChg>
        <pc:graphicFrameChg chg="add mod">
          <ac:chgData name="Asta Ranonytė" userId="3117f55f-9129-4334-bcb3-b8adcff63303" providerId="ADAL" clId="{A97FA7A7-FBFF-4837-B0CC-2FE9A2DE7CD5}" dt="2025-08-26T10:07:07.598" v="801"/>
          <ac:graphicFrameMkLst>
            <pc:docMk/>
            <pc:sldMk cId="482417791" sldId="375"/>
            <ac:graphicFrameMk id="8" creationId="{8CD36B3D-F251-DE41-8E0D-634EFAD94718}"/>
          </ac:graphicFrameMkLst>
        </pc:graphicFrameChg>
      </pc:sldChg>
      <pc:sldChg chg="addSp delSp modSp new mod">
        <pc:chgData name="Asta Ranonytė" userId="3117f55f-9129-4334-bcb3-b8adcff63303" providerId="ADAL" clId="{A97FA7A7-FBFF-4837-B0CC-2FE9A2DE7CD5}" dt="2025-08-26T10:17:22.277" v="857" actId="478"/>
        <pc:sldMkLst>
          <pc:docMk/>
          <pc:sldMk cId="3577338134" sldId="376"/>
        </pc:sldMkLst>
        <pc:spChg chg="del">
          <ac:chgData name="Asta Ranonytė" userId="3117f55f-9129-4334-bcb3-b8adcff63303" providerId="ADAL" clId="{A97FA7A7-FBFF-4837-B0CC-2FE9A2DE7CD5}" dt="2025-08-26T09:59:14.674" v="776" actId="478"/>
          <ac:spMkLst>
            <pc:docMk/>
            <pc:sldMk cId="3577338134" sldId="376"/>
            <ac:spMk id="2" creationId="{F22B66F7-04AF-561E-AE88-5FF7A3C25D3D}"/>
          </ac:spMkLst>
        </pc:spChg>
        <pc:spChg chg="del">
          <ac:chgData name="Asta Ranonytė" userId="3117f55f-9129-4334-bcb3-b8adcff63303" providerId="ADAL" clId="{A97FA7A7-FBFF-4837-B0CC-2FE9A2DE7CD5}" dt="2025-08-26T10:17:22.277" v="857" actId="478"/>
          <ac:spMkLst>
            <pc:docMk/>
            <pc:sldMk cId="3577338134" sldId="376"/>
            <ac:spMk id="3" creationId="{1D19FBA5-F181-0FF0-FC59-A743F3E0C695}"/>
          </ac:spMkLst>
        </pc:spChg>
        <pc:spChg chg="del">
          <ac:chgData name="Asta Ranonytė" userId="3117f55f-9129-4334-bcb3-b8adcff63303" providerId="ADAL" clId="{A97FA7A7-FBFF-4837-B0CC-2FE9A2DE7CD5}" dt="2025-08-26T09:59:16.271" v="777" actId="478"/>
          <ac:spMkLst>
            <pc:docMk/>
            <pc:sldMk cId="3577338134" sldId="376"/>
            <ac:spMk id="4" creationId="{A613EAAF-0E6F-A3A9-9401-10E015EAEBD1}"/>
          </ac:spMkLst>
        </pc:spChg>
        <pc:spChg chg="del">
          <ac:chgData name="Asta Ranonytė" userId="3117f55f-9129-4334-bcb3-b8adcff63303" providerId="ADAL" clId="{A97FA7A7-FBFF-4837-B0CC-2FE9A2DE7CD5}" dt="2025-08-26T09:59:17.546" v="778" actId="478"/>
          <ac:spMkLst>
            <pc:docMk/>
            <pc:sldMk cId="3577338134" sldId="376"/>
            <ac:spMk id="5" creationId="{E79B1ADA-69BE-FB79-BA80-0C7976CA7077}"/>
          </ac:spMkLst>
        </pc:spChg>
        <pc:spChg chg="add mod">
          <ac:chgData name="Asta Ranonytė" userId="3117f55f-9129-4334-bcb3-b8adcff63303" providerId="ADAL" clId="{A97FA7A7-FBFF-4837-B0CC-2FE9A2DE7CD5}" dt="2025-08-26T10:04:18.646" v="782" actId="27636"/>
          <ac:spMkLst>
            <pc:docMk/>
            <pc:sldMk cId="3577338134" sldId="376"/>
            <ac:spMk id="6" creationId="{2C42D3CB-BA2F-E0ED-7C87-1F671307613C}"/>
          </ac:spMkLst>
        </pc:spChg>
        <pc:graphicFrameChg chg="add mod">
          <ac:chgData name="Asta Ranonytė" userId="3117f55f-9129-4334-bcb3-b8adcff63303" providerId="ADAL" clId="{A97FA7A7-FBFF-4837-B0CC-2FE9A2DE7CD5}" dt="2025-08-26T10:04:35.452" v="784"/>
          <ac:graphicFrameMkLst>
            <pc:docMk/>
            <pc:sldMk cId="3577338134" sldId="376"/>
            <ac:graphicFrameMk id="7" creationId="{4EEE5769-EF6C-2A4F-1F03-FB1F5DF2499D}"/>
          </ac:graphicFrameMkLst>
        </pc:graphicFrameChg>
      </pc:sldChg>
      <pc:sldChg chg="addSp delSp modSp new mod ord">
        <pc:chgData name="Asta Ranonytė" userId="3117f55f-9129-4334-bcb3-b8adcff63303" providerId="ADAL" clId="{A97FA7A7-FBFF-4837-B0CC-2FE9A2DE7CD5}" dt="2025-08-27T03:58:19.672" v="1072" actId="20577"/>
        <pc:sldMkLst>
          <pc:docMk/>
          <pc:sldMk cId="2829819320" sldId="377"/>
        </pc:sldMkLst>
        <pc:spChg chg="mod">
          <ac:chgData name="Asta Ranonytė" userId="3117f55f-9129-4334-bcb3-b8adcff63303" providerId="ADAL" clId="{A97FA7A7-FBFF-4837-B0CC-2FE9A2DE7CD5}" dt="2025-08-26T12:51:59.273" v="898" actId="1076"/>
          <ac:spMkLst>
            <pc:docMk/>
            <pc:sldMk cId="2829819320" sldId="377"/>
            <ac:spMk id="2" creationId="{60E05803-216B-7F1B-B825-38B595EB4557}"/>
          </ac:spMkLst>
        </pc:spChg>
        <pc:spChg chg="del">
          <ac:chgData name="Asta Ranonytė" userId="3117f55f-9129-4334-bcb3-b8adcff63303" providerId="ADAL" clId="{A97FA7A7-FBFF-4837-B0CC-2FE9A2DE7CD5}" dt="2025-08-26T10:18:09.814" v="862" actId="478"/>
          <ac:spMkLst>
            <pc:docMk/>
            <pc:sldMk cId="2829819320" sldId="377"/>
            <ac:spMk id="3" creationId="{A1B35C16-784A-CA9A-6433-87974B3B5597}"/>
          </ac:spMkLst>
        </pc:spChg>
        <pc:spChg chg="mod">
          <ac:chgData name="Asta Ranonytė" userId="3117f55f-9129-4334-bcb3-b8adcff63303" providerId="ADAL" clId="{A97FA7A7-FBFF-4837-B0CC-2FE9A2DE7CD5}" dt="2025-08-27T03:58:19.672" v="1072" actId="20577"/>
          <ac:spMkLst>
            <pc:docMk/>
            <pc:sldMk cId="2829819320" sldId="377"/>
            <ac:spMk id="4" creationId="{1D867BBC-4A43-476C-C1C2-9E8066359968}"/>
          </ac:spMkLst>
        </pc:spChg>
        <pc:spChg chg="mod">
          <ac:chgData name="Asta Ranonytė" userId="3117f55f-9129-4334-bcb3-b8adcff63303" providerId="ADAL" clId="{A97FA7A7-FBFF-4837-B0CC-2FE9A2DE7CD5}" dt="2025-08-27T03:55:13.624" v="1043" actId="20577"/>
          <ac:spMkLst>
            <pc:docMk/>
            <pc:sldMk cId="2829819320" sldId="377"/>
            <ac:spMk id="5" creationId="{2E69A7FB-5888-7393-EE2A-642796AA4E6C}"/>
          </ac:spMkLst>
        </pc:spChg>
        <pc:spChg chg="add del mod">
          <ac:chgData name="Asta Ranonytė" userId="3117f55f-9129-4334-bcb3-b8adcff63303" providerId="ADAL" clId="{A97FA7A7-FBFF-4837-B0CC-2FE9A2DE7CD5}" dt="2025-08-26T12:58:59.290" v="903" actId="478"/>
          <ac:spMkLst>
            <pc:docMk/>
            <pc:sldMk cId="2829819320" sldId="377"/>
            <ac:spMk id="6" creationId="{4B39A26F-80EF-9FB1-596B-6219550026B7}"/>
          </ac:spMkLst>
        </pc:spChg>
        <pc:spChg chg="del mod">
          <ac:chgData name="Asta Ranonytė" userId="3117f55f-9129-4334-bcb3-b8adcff63303" providerId="ADAL" clId="{A97FA7A7-FBFF-4837-B0CC-2FE9A2DE7CD5}" dt="2025-08-26T10:12:57.926" v="836" actId="478"/>
          <ac:spMkLst>
            <pc:docMk/>
            <pc:sldMk cId="2829819320" sldId="377"/>
            <ac:spMk id="6" creationId="{C29FA179-A2D9-3BD2-AC7F-7C1D0AA96AA6}"/>
          </ac:spMkLst>
        </pc:spChg>
        <pc:spChg chg="add">
          <ac:chgData name="Asta Ranonytė" userId="3117f55f-9129-4334-bcb3-b8adcff63303" providerId="ADAL" clId="{A97FA7A7-FBFF-4837-B0CC-2FE9A2DE7CD5}" dt="2025-08-26T13:02:11.815" v="912"/>
          <ac:spMkLst>
            <pc:docMk/>
            <pc:sldMk cId="2829819320" sldId="377"/>
            <ac:spMk id="7" creationId="{9C529D00-8CA2-0867-3486-3A4BB12B025D}"/>
          </ac:spMkLst>
        </pc:spChg>
        <pc:spChg chg="add">
          <ac:chgData name="Asta Ranonytė" userId="3117f55f-9129-4334-bcb3-b8adcff63303" providerId="ADAL" clId="{A97FA7A7-FBFF-4837-B0CC-2FE9A2DE7CD5}" dt="2025-08-26T13:02:11.815" v="912"/>
          <ac:spMkLst>
            <pc:docMk/>
            <pc:sldMk cId="2829819320" sldId="377"/>
            <ac:spMk id="8" creationId="{F8F9510E-FBC3-B6C1-CD0B-242D19CA997F}"/>
          </ac:spMkLst>
        </pc:spChg>
        <pc:spChg chg="add">
          <ac:chgData name="Asta Ranonytė" userId="3117f55f-9129-4334-bcb3-b8adcff63303" providerId="ADAL" clId="{A97FA7A7-FBFF-4837-B0CC-2FE9A2DE7CD5}" dt="2025-08-26T13:02:11.815" v="912"/>
          <ac:spMkLst>
            <pc:docMk/>
            <pc:sldMk cId="2829819320" sldId="377"/>
            <ac:spMk id="10" creationId="{09C9424A-D8ED-610E-D444-B7DBDD2CC3F4}"/>
          </ac:spMkLst>
        </pc:spChg>
        <pc:spChg chg="add">
          <ac:chgData name="Asta Ranonytė" userId="3117f55f-9129-4334-bcb3-b8adcff63303" providerId="ADAL" clId="{A97FA7A7-FBFF-4837-B0CC-2FE9A2DE7CD5}" dt="2025-08-26T13:02:11.815" v="912"/>
          <ac:spMkLst>
            <pc:docMk/>
            <pc:sldMk cId="2829819320" sldId="377"/>
            <ac:spMk id="11" creationId="{BE136533-52C2-DC44-297F-45830DC1A54D}"/>
          </ac:spMkLst>
        </pc:spChg>
        <pc:spChg chg="add">
          <ac:chgData name="Asta Ranonytė" userId="3117f55f-9129-4334-bcb3-b8adcff63303" providerId="ADAL" clId="{A97FA7A7-FBFF-4837-B0CC-2FE9A2DE7CD5}" dt="2025-08-26T13:02:11.815" v="912"/>
          <ac:spMkLst>
            <pc:docMk/>
            <pc:sldMk cId="2829819320" sldId="377"/>
            <ac:spMk id="12" creationId="{EA8005ED-4F42-E1FF-9ADD-33203627E3D4}"/>
          </ac:spMkLst>
        </pc:spChg>
        <pc:spChg chg="add">
          <ac:chgData name="Asta Ranonytė" userId="3117f55f-9129-4334-bcb3-b8adcff63303" providerId="ADAL" clId="{A97FA7A7-FBFF-4837-B0CC-2FE9A2DE7CD5}" dt="2025-08-26T13:02:11.815" v="912"/>
          <ac:spMkLst>
            <pc:docMk/>
            <pc:sldMk cId="2829819320" sldId="377"/>
            <ac:spMk id="13" creationId="{EA38C3D8-342B-2037-965B-1215E05766B2}"/>
          </ac:spMkLst>
        </pc:spChg>
        <pc:spChg chg="add">
          <ac:chgData name="Asta Ranonytė" userId="3117f55f-9129-4334-bcb3-b8adcff63303" providerId="ADAL" clId="{A97FA7A7-FBFF-4837-B0CC-2FE9A2DE7CD5}" dt="2025-08-26T13:02:11.815" v="912"/>
          <ac:spMkLst>
            <pc:docMk/>
            <pc:sldMk cId="2829819320" sldId="377"/>
            <ac:spMk id="14" creationId="{1F7F3EBA-BA3B-A022-5AFF-804F6E7B1CFB}"/>
          </ac:spMkLst>
        </pc:spChg>
        <pc:spChg chg="add">
          <ac:chgData name="Asta Ranonytė" userId="3117f55f-9129-4334-bcb3-b8adcff63303" providerId="ADAL" clId="{A97FA7A7-FBFF-4837-B0CC-2FE9A2DE7CD5}" dt="2025-08-26T13:02:11.815" v="912"/>
          <ac:spMkLst>
            <pc:docMk/>
            <pc:sldMk cId="2829819320" sldId="377"/>
            <ac:spMk id="15" creationId="{3A39A511-EBDA-E24B-A34C-6F21D3774548}"/>
          </ac:spMkLst>
        </pc:spChg>
        <pc:spChg chg="add">
          <ac:chgData name="Asta Ranonytė" userId="3117f55f-9129-4334-bcb3-b8adcff63303" providerId="ADAL" clId="{A97FA7A7-FBFF-4837-B0CC-2FE9A2DE7CD5}" dt="2025-08-26T13:02:11.815" v="912"/>
          <ac:spMkLst>
            <pc:docMk/>
            <pc:sldMk cId="2829819320" sldId="377"/>
            <ac:spMk id="16" creationId="{758E3BA8-D557-C0BD-BA88-9660C80D4B05}"/>
          </ac:spMkLst>
        </pc:spChg>
        <pc:spChg chg="add">
          <ac:chgData name="Asta Ranonytė" userId="3117f55f-9129-4334-bcb3-b8adcff63303" providerId="ADAL" clId="{A97FA7A7-FBFF-4837-B0CC-2FE9A2DE7CD5}" dt="2025-08-26T13:02:11.815" v="912"/>
          <ac:spMkLst>
            <pc:docMk/>
            <pc:sldMk cId="2829819320" sldId="377"/>
            <ac:spMk id="18" creationId="{3F77EC6A-1E39-EF4B-C9A7-2962DDC04465}"/>
          </ac:spMkLst>
        </pc:spChg>
      </pc:sldChg>
      <pc:sldChg chg="delSp modSp new mod">
        <pc:chgData name="Asta Ranonytė" userId="3117f55f-9129-4334-bcb3-b8adcff63303" providerId="ADAL" clId="{A97FA7A7-FBFF-4837-B0CC-2FE9A2DE7CD5}" dt="2025-08-27T04:06:20.798" v="1088" actId="113"/>
        <pc:sldMkLst>
          <pc:docMk/>
          <pc:sldMk cId="1822706473" sldId="378"/>
        </pc:sldMkLst>
        <pc:spChg chg="del">
          <ac:chgData name="Asta Ranonytė" userId="3117f55f-9129-4334-bcb3-b8adcff63303" providerId="ADAL" clId="{A97FA7A7-FBFF-4837-B0CC-2FE9A2DE7CD5}" dt="2025-08-26T10:51:41.133" v="870" actId="478"/>
          <ac:spMkLst>
            <pc:docMk/>
            <pc:sldMk cId="1822706473" sldId="378"/>
            <ac:spMk id="2" creationId="{D77F6C48-1082-B9BF-8D89-804E8B306079}"/>
          </ac:spMkLst>
        </pc:spChg>
        <pc:spChg chg="del mod">
          <ac:chgData name="Asta Ranonytė" userId="3117f55f-9129-4334-bcb3-b8adcff63303" providerId="ADAL" clId="{A97FA7A7-FBFF-4837-B0CC-2FE9A2DE7CD5}" dt="2025-08-26T10:51:49.487" v="873" actId="478"/>
          <ac:spMkLst>
            <pc:docMk/>
            <pc:sldMk cId="1822706473" sldId="378"/>
            <ac:spMk id="4" creationId="{A2C064AD-73E1-2FC9-7ACF-953149C09A0B}"/>
          </ac:spMkLst>
        </pc:spChg>
        <pc:spChg chg="mod">
          <ac:chgData name="Asta Ranonytė" userId="3117f55f-9129-4334-bcb3-b8adcff63303" providerId="ADAL" clId="{A97FA7A7-FBFF-4837-B0CC-2FE9A2DE7CD5}" dt="2025-08-27T04:06:20.798" v="1088" actId="113"/>
          <ac:spMkLst>
            <pc:docMk/>
            <pc:sldMk cId="1822706473" sldId="378"/>
            <ac:spMk id="5" creationId="{B7D390E8-6383-B095-042F-888D984B21DB}"/>
          </ac:spMkLst>
        </pc:spChg>
      </pc:sldChg>
      <pc:sldMasterChg chg="del delSldLayout">
        <pc:chgData name="Asta Ranonytė" userId="3117f55f-9129-4334-bcb3-b8adcff63303" providerId="ADAL" clId="{A97FA7A7-FBFF-4837-B0CC-2FE9A2DE7CD5}" dt="2025-08-26T10:07:48.231" v="808" actId="2696"/>
        <pc:sldMasterMkLst>
          <pc:docMk/>
          <pc:sldMasterMk cId="2994001420" sldId="2147483676"/>
        </pc:sldMasterMkLst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333416900" sldId="2147483677"/>
          </pc:sldLayoutMkLst>
        </pc:sldLayoutChg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2971063433" sldId="2147483678"/>
          </pc:sldLayoutMkLst>
        </pc:sldLayoutChg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1193672591" sldId="2147483679"/>
          </pc:sldLayoutMkLst>
        </pc:sldLayoutChg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4292428064" sldId="2147483680"/>
          </pc:sldLayoutMkLst>
        </pc:sldLayoutChg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82513666" sldId="2147483681"/>
          </pc:sldLayoutMkLst>
        </pc:sldLayoutChg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3378364848" sldId="2147483682"/>
          </pc:sldLayoutMkLst>
        </pc:sldLayoutChg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2682988573" sldId="2147483683"/>
          </pc:sldLayoutMkLst>
        </pc:sldLayoutChg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1596502733" sldId="2147483684"/>
          </pc:sldLayoutMkLst>
        </pc:sldLayoutChg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2068007213" sldId="2147483685"/>
          </pc:sldLayoutMkLst>
        </pc:sldLayoutChg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2244110385" sldId="2147483686"/>
          </pc:sldLayoutMkLst>
        </pc:sldLayoutChg>
        <pc:sldLayoutChg chg="del">
          <pc:chgData name="Asta Ranonytė" userId="3117f55f-9129-4334-bcb3-b8adcff63303" providerId="ADAL" clId="{A97FA7A7-FBFF-4837-B0CC-2FE9A2DE7CD5}" dt="2025-08-26T10:07:48.231" v="808" actId="2696"/>
          <pc:sldLayoutMkLst>
            <pc:docMk/>
            <pc:sldMasterMk cId="2994001420" sldId="2147483676"/>
            <pc:sldLayoutMk cId="1251830856" sldId="2147483687"/>
          </pc:sldLayoutMkLst>
        </pc:sldLayoutChg>
      </pc:sldMasterChg>
    </pc:docChg>
  </pc:docChgLst>
  <pc:docChgLst>
    <pc:chgData name="Aidas Aldakauskas" userId="7100049e-0cf1-4c8f-b199-f2316c7aaaf7" providerId="ADAL" clId="{3CD471B1-8EFD-4961-AABC-B7012149A971}"/>
    <pc:docChg chg="undo custSel addSld delSld modSld">
      <pc:chgData name="Aidas Aldakauskas" userId="7100049e-0cf1-4c8f-b199-f2316c7aaaf7" providerId="ADAL" clId="{3CD471B1-8EFD-4961-AABC-B7012149A971}" dt="2025-08-26T03:34:15.281" v="729" actId="255"/>
      <pc:docMkLst>
        <pc:docMk/>
      </pc:docMkLst>
      <pc:sldChg chg="del">
        <pc:chgData name="Aidas Aldakauskas" userId="7100049e-0cf1-4c8f-b199-f2316c7aaaf7" providerId="ADAL" clId="{3CD471B1-8EFD-4961-AABC-B7012149A971}" dt="2025-08-25T19:38:54.941" v="1" actId="47"/>
        <pc:sldMkLst>
          <pc:docMk/>
          <pc:sldMk cId="743828603" sldId="256"/>
        </pc:sldMkLst>
      </pc:sldChg>
      <pc:sldChg chg="del">
        <pc:chgData name="Aidas Aldakauskas" userId="7100049e-0cf1-4c8f-b199-f2316c7aaaf7" providerId="ADAL" clId="{3CD471B1-8EFD-4961-AABC-B7012149A971}" dt="2025-08-25T20:01:22.944" v="286" actId="47"/>
        <pc:sldMkLst>
          <pc:docMk/>
          <pc:sldMk cId="2867886342" sldId="259"/>
        </pc:sldMkLst>
      </pc:sldChg>
      <pc:sldChg chg="del">
        <pc:chgData name="Aidas Aldakauskas" userId="7100049e-0cf1-4c8f-b199-f2316c7aaaf7" providerId="ADAL" clId="{3CD471B1-8EFD-4961-AABC-B7012149A971}" dt="2025-08-25T19:39:02.271" v="5" actId="47"/>
        <pc:sldMkLst>
          <pc:docMk/>
          <pc:sldMk cId="226614968" sldId="262"/>
        </pc:sldMkLst>
      </pc:sldChg>
      <pc:sldChg chg="del">
        <pc:chgData name="Aidas Aldakauskas" userId="7100049e-0cf1-4c8f-b199-f2316c7aaaf7" providerId="ADAL" clId="{3CD471B1-8EFD-4961-AABC-B7012149A971}" dt="2025-08-25T20:08:48.883" v="329" actId="47"/>
        <pc:sldMkLst>
          <pc:docMk/>
          <pc:sldMk cId="689935571" sldId="263"/>
        </pc:sldMkLst>
      </pc:sldChg>
      <pc:sldChg chg="modSp add mod">
        <pc:chgData name="Aidas Aldakauskas" userId="7100049e-0cf1-4c8f-b199-f2316c7aaaf7" providerId="ADAL" clId="{3CD471B1-8EFD-4961-AABC-B7012149A971}" dt="2025-08-26T03:29:43.045" v="716" actId="255"/>
        <pc:sldMkLst>
          <pc:docMk/>
          <pc:sldMk cId="1621339183" sldId="285"/>
        </pc:sldMkLst>
        <pc:spChg chg="mod">
          <ac:chgData name="Aidas Aldakauskas" userId="7100049e-0cf1-4c8f-b199-f2316c7aaaf7" providerId="ADAL" clId="{3CD471B1-8EFD-4961-AABC-B7012149A971}" dt="2025-08-26T03:29:43.045" v="716" actId="255"/>
          <ac:spMkLst>
            <pc:docMk/>
            <pc:sldMk cId="1621339183" sldId="285"/>
            <ac:spMk id="6" creationId="{5F795DD3-E2FB-B190-04B8-D6B30D552919}"/>
          </ac:spMkLst>
        </pc:spChg>
      </pc:sldChg>
      <pc:sldChg chg="add">
        <pc:chgData name="Aidas Aldakauskas" userId="7100049e-0cf1-4c8f-b199-f2316c7aaaf7" providerId="ADAL" clId="{3CD471B1-8EFD-4961-AABC-B7012149A971}" dt="2025-08-25T19:38:44.511" v="0"/>
        <pc:sldMkLst>
          <pc:docMk/>
          <pc:sldMk cId="3186846108" sldId="287"/>
        </pc:sldMkLst>
      </pc:sldChg>
      <pc:sldChg chg="del">
        <pc:chgData name="Aidas Aldakauskas" userId="7100049e-0cf1-4c8f-b199-f2316c7aaaf7" providerId="ADAL" clId="{3CD471B1-8EFD-4961-AABC-B7012149A971}" dt="2025-08-25T19:38:58.371" v="2" actId="47"/>
        <pc:sldMkLst>
          <pc:docMk/>
          <pc:sldMk cId="3760403875" sldId="288"/>
        </pc:sldMkLst>
      </pc:sldChg>
      <pc:sldChg chg="del">
        <pc:chgData name="Aidas Aldakauskas" userId="7100049e-0cf1-4c8f-b199-f2316c7aaaf7" providerId="ADAL" clId="{3CD471B1-8EFD-4961-AABC-B7012149A971}" dt="2025-08-25T19:38:59.598" v="3" actId="47"/>
        <pc:sldMkLst>
          <pc:docMk/>
          <pc:sldMk cId="160080430" sldId="289"/>
        </pc:sldMkLst>
      </pc:sldChg>
      <pc:sldChg chg="del">
        <pc:chgData name="Aidas Aldakauskas" userId="7100049e-0cf1-4c8f-b199-f2316c7aaaf7" providerId="ADAL" clId="{3CD471B1-8EFD-4961-AABC-B7012149A971}" dt="2025-08-25T19:39:00.680" v="4" actId="47"/>
        <pc:sldMkLst>
          <pc:docMk/>
          <pc:sldMk cId="1047157138" sldId="296"/>
        </pc:sldMkLst>
      </pc:sldChg>
      <pc:sldChg chg="del">
        <pc:chgData name="Aidas Aldakauskas" userId="7100049e-0cf1-4c8f-b199-f2316c7aaaf7" providerId="ADAL" clId="{3CD471B1-8EFD-4961-AABC-B7012149A971}" dt="2025-08-25T19:51:42.530" v="160" actId="47"/>
        <pc:sldMkLst>
          <pc:docMk/>
          <pc:sldMk cId="2743799390" sldId="297"/>
        </pc:sldMkLst>
      </pc:sldChg>
      <pc:sldChg chg="del">
        <pc:chgData name="Aidas Aldakauskas" userId="7100049e-0cf1-4c8f-b199-f2316c7aaaf7" providerId="ADAL" clId="{3CD471B1-8EFD-4961-AABC-B7012149A971}" dt="2025-08-25T19:57:52.233" v="220" actId="47"/>
        <pc:sldMkLst>
          <pc:docMk/>
          <pc:sldMk cId="4120951136" sldId="298"/>
        </pc:sldMkLst>
      </pc:sldChg>
      <pc:sldChg chg="del">
        <pc:chgData name="Aidas Aldakauskas" userId="7100049e-0cf1-4c8f-b199-f2316c7aaaf7" providerId="ADAL" clId="{3CD471B1-8EFD-4961-AABC-B7012149A971}" dt="2025-08-25T20:16:34.914" v="541" actId="47"/>
        <pc:sldMkLst>
          <pc:docMk/>
          <pc:sldMk cId="2176026816" sldId="299"/>
        </pc:sldMkLst>
      </pc:sldChg>
      <pc:sldChg chg="modSp add mod">
        <pc:chgData name="Aidas Aldakauskas" userId="7100049e-0cf1-4c8f-b199-f2316c7aaaf7" providerId="ADAL" clId="{3CD471B1-8EFD-4961-AABC-B7012149A971}" dt="2025-08-25T20:22:56.448" v="583" actId="20577"/>
        <pc:sldMkLst>
          <pc:docMk/>
          <pc:sldMk cId="590829726" sldId="300"/>
        </pc:sldMkLst>
        <pc:spChg chg="mod">
          <ac:chgData name="Aidas Aldakauskas" userId="7100049e-0cf1-4c8f-b199-f2316c7aaaf7" providerId="ADAL" clId="{3CD471B1-8EFD-4961-AABC-B7012149A971}" dt="2025-08-25T20:22:47.121" v="559" actId="20577"/>
          <ac:spMkLst>
            <pc:docMk/>
            <pc:sldMk cId="590829726" sldId="300"/>
            <ac:spMk id="5" creationId="{85F22937-C3F0-B652-FA87-958AD28402E2}"/>
          </ac:spMkLst>
        </pc:spChg>
        <pc:spChg chg="mod">
          <ac:chgData name="Aidas Aldakauskas" userId="7100049e-0cf1-4c8f-b199-f2316c7aaaf7" providerId="ADAL" clId="{3CD471B1-8EFD-4961-AABC-B7012149A971}" dt="2025-08-25T20:22:56.448" v="583" actId="20577"/>
          <ac:spMkLst>
            <pc:docMk/>
            <pc:sldMk cId="590829726" sldId="300"/>
            <ac:spMk id="6" creationId="{3B40CBDF-116E-B5FC-B0F1-37C285F5DE8E}"/>
          </ac:spMkLst>
        </pc:spChg>
      </pc:sldChg>
      <pc:sldChg chg="add">
        <pc:chgData name="Aidas Aldakauskas" userId="7100049e-0cf1-4c8f-b199-f2316c7aaaf7" providerId="ADAL" clId="{3CD471B1-8EFD-4961-AABC-B7012149A971}" dt="2025-08-25T19:38:44.511" v="0"/>
        <pc:sldMkLst>
          <pc:docMk/>
          <pc:sldMk cId="25052295" sldId="301"/>
        </pc:sldMkLst>
      </pc:sldChg>
      <pc:sldChg chg="modSp add mod">
        <pc:chgData name="Aidas Aldakauskas" userId="7100049e-0cf1-4c8f-b199-f2316c7aaaf7" providerId="ADAL" clId="{3CD471B1-8EFD-4961-AABC-B7012149A971}" dt="2025-08-26T03:31:44.152" v="719" actId="1076"/>
        <pc:sldMkLst>
          <pc:docMk/>
          <pc:sldMk cId="888790399" sldId="302"/>
        </pc:sldMkLst>
        <pc:spChg chg="mod">
          <ac:chgData name="Aidas Aldakauskas" userId="7100049e-0cf1-4c8f-b199-f2316c7aaaf7" providerId="ADAL" clId="{3CD471B1-8EFD-4961-AABC-B7012149A971}" dt="2025-08-26T03:31:44.152" v="719" actId="1076"/>
          <ac:spMkLst>
            <pc:docMk/>
            <pc:sldMk cId="888790399" sldId="302"/>
            <ac:spMk id="5" creationId="{1D730A8F-CE29-FBE7-A25E-5A9891934F6E}"/>
          </ac:spMkLst>
        </pc:spChg>
      </pc:sldChg>
      <pc:sldChg chg="modSp add mod">
        <pc:chgData name="Aidas Aldakauskas" userId="7100049e-0cf1-4c8f-b199-f2316c7aaaf7" providerId="ADAL" clId="{3CD471B1-8EFD-4961-AABC-B7012149A971}" dt="2025-08-26T03:32:43.491" v="721" actId="1076"/>
        <pc:sldMkLst>
          <pc:docMk/>
          <pc:sldMk cId="3114873446" sldId="303"/>
        </pc:sldMkLst>
        <pc:spChg chg="mod">
          <ac:chgData name="Aidas Aldakauskas" userId="7100049e-0cf1-4c8f-b199-f2316c7aaaf7" providerId="ADAL" clId="{3CD471B1-8EFD-4961-AABC-B7012149A971}" dt="2025-08-26T03:32:43.491" v="721" actId="1076"/>
          <ac:spMkLst>
            <pc:docMk/>
            <pc:sldMk cId="3114873446" sldId="303"/>
            <ac:spMk id="13" creationId="{E0DB502B-C7AB-4DAA-66BF-C2CEB72F034E}"/>
          </ac:spMkLst>
        </pc:spChg>
      </pc:sldChg>
      <pc:sldChg chg="modSp add mod">
        <pc:chgData name="Aidas Aldakauskas" userId="7100049e-0cf1-4c8f-b199-f2316c7aaaf7" providerId="ADAL" clId="{3CD471B1-8EFD-4961-AABC-B7012149A971}" dt="2025-08-26T03:29:51.447" v="717" actId="255"/>
        <pc:sldMkLst>
          <pc:docMk/>
          <pc:sldMk cId="551563902" sldId="309"/>
        </pc:sldMkLst>
        <pc:spChg chg="mod">
          <ac:chgData name="Aidas Aldakauskas" userId="7100049e-0cf1-4c8f-b199-f2316c7aaaf7" providerId="ADAL" clId="{3CD471B1-8EFD-4961-AABC-B7012149A971}" dt="2025-08-26T03:15:56.191" v="707" actId="1038"/>
          <ac:spMkLst>
            <pc:docMk/>
            <pc:sldMk cId="551563902" sldId="309"/>
            <ac:spMk id="9" creationId="{BF8F1558-E547-21B5-78AD-6920A663752E}"/>
          </ac:spMkLst>
        </pc:spChg>
        <pc:spChg chg="mod">
          <ac:chgData name="Aidas Aldakauskas" userId="7100049e-0cf1-4c8f-b199-f2316c7aaaf7" providerId="ADAL" clId="{3CD471B1-8EFD-4961-AABC-B7012149A971}" dt="2025-08-26T03:29:51.447" v="717" actId="255"/>
          <ac:spMkLst>
            <pc:docMk/>
            <pc:sldMk cId="551563902" sldId="309"/>
            <ac:spMk id="22" creationId="{63FCEFB5-434C-78C3-1198-365A1E23A65E}"/>
          </ac:spMkLst>
        </pc:spChg>
        <pc:picChg chg="mod">
          <ac:chgData name="Aidas Aldakauskas" userId="7100049e-0cf1-4c8f-b199-f2316c7aaaf7" providerId="ADAL" clId="{3CD471B1-8EFD-4961-AABC-B7012149A971}" dt="2025-08-26T03:15:23.916" v="585" actId="1076"/>
          <ac:picMkLst>
            <pc:docMk/>
            <pc:sldMk cId="551563902" sldId="309"/>
            <ac:picMk id="7" creationId="{45FCF385-7FA1-1FA6-A0F9-C8E3C63870AF}"/>
          </ac:picMkLst>
        </pc:picChg>
      </pc:sldChg>
      <pc:sldChg chg="add">
        <pc:chgData name="Aidas Aldakauskas" userId="7100049e-0cf1-4c8f-b199-f2316c7aaaf7" providerId="ADAL" clId="{3CD471B1-8EFD-4961-AABC-B7012149A971}" dt="2025-08-25T19:38:44.511" v="0"/>
        <pc:sldMkLst>
          <pc:docMk/>
          <pc:sldMk cId="3252802179" sldId="315"/>
        </pc:sldMkLst>
      </pc:sldChg>
      <pc:sldChg chg="modSp add mod">
        <pc:chgData name="Aidas Aldakauskas" userId="7100049e-0cf1-4c8f-b199-f2316c7aaaf7" providerId="ADAL" clId="{3CD471B1-8EFD-4961-AABC-B7012149A971}" dt="2025-08-26T03:28:51.814" v="714" actId="255"/>
        <pc:sldMkLst>
          <pc:docMk/>
          <pc:sldMk cId="47205795" sldId="316"/>
        </pc:sldMkLst>
        <pc:spChg chg="mod">
          <ac:chgData name="Aidas Aldakauskas" userId="7100049e-0cf1-4c8f-b199-f2316c7aaaf7" providerId="ADAL" clId="{3CD471B1-8EFD-4961-AABC-B7012149A971}" dt="2025-08-26T03:28:51.814" v="714" actId="255"/>
          <ac:spMkLst>
            <pc:docMk/>
            <pc:sldMk cId="47205795" sldId="316"/>
            <ac:spMk id="2" creationId="{0680A9E7-870B-6AA7-3DE4-0FC441941E1B}"/>
          </ac:spMkLst>
        </pc:spChg>
      </pc:sldChg>
      <pc:sldChg chg="modSp add mod">
        <pc:chgData name="Aidas Aldakauskas" userId="7100049e-0cf1-4c8f-b199-f2316c7aaaf7" providerId="ADAL" clId="{3CD471B1-8EFD-4961-AABC-B7012149A971}" dt="2025-08-26T03:29:06.306" v="715" actId="255"/>
        <pc:sldMkLst>
          <pc:docMk/>
          <pc:sldMk cId="3379315759" sldId="320"/>
        </pc:sldMkLst>
        <pc:spChg chg="mod">
          <ac:chgData name="Aidas Aldakauskas" userId="7100049e-0cf1-4c8f-b199-f2316c7aaaf7" providerId="ADAL" clId="{3CD471B1-8EFD-4961-AABC-B7012149A971}" dt="2025-08-26T03:29:06.306" v="715" actId="255"/>
          <ac:spMkLst>
            <pc:docMk/>
            <pc:sldMk cId="3379315759" sldId="320"/>
            <ac:spMk id="2" creationId="{D71FF7D6-EF95-9435-5FF1-2FB304C669E2}"/>
          </ac:spMkLst>
        </pc:spChg>
      </pc:sldChg>
      <pc:sldChg chg="add">
        <pc:chgData name="Aidas Aldakauskas" userId="7100049e-0cf1-4c8f-b199-f2316c7aaaf7" providerId="ADAL" clId="{3CD471B1-8EFD-4961-AABC-B7012149A971}" dt="2025-08-25T19:38:44.511" v="0"/>
        <pc:sldMkLst>
          <pc:docMk/>
          <pc:sldMk cId="3735545682" sldId="322"/>
        </pc:sldMkLst>
      </pc:sldChg>
      <pc:sldChg chg="add">
        <pc:chgData name="Aidas Aldakauskas" userId="7100049e-0cf1-4c8f-b199-f2316c7aaaf7" providerId="ADAL" clId="{3CD471B1-8EFD-4961-AABC-B7012149A971}" dt="2025-08-25T19:38:44.511" v="0"/>
        <pc:sldMkLst>
          <pc:docMk/>
          <pc:sldMk cId="462419538" sldId="329"/>
        </pc:sldMkLst>
      </pc:sldChg>
      <pc:sldChg chg="addSp delSp modSp add mod">
        <pc:chgData name="Aidas Aldakauskas" userId="7100049e-0cf1-4c8f-b199-f2316c7aaaf7" providerId="ADAL" clId="{3CD471B1-8EFD-4961-AABC-B7012149A971}" dt="2025-08-26T03:32:58.413" v="722" actId="255"/>
        <pc:sldMkLst>
          <pc:docMk/>
          <pc:sldMk cId="2289407143" sldId="330"/>
        </pc:sldMkLst>
        <pc:spChg chg="mod">
          <ac:chgData name="Aidas Aldakauskas" userId="7100049e-0cf1-4c8f-b199-f2316c7aaaf7" providerId="ADAL" clId="{3CD471B1-8EFD-4961-AABC-B7012149A971}" dt="2025-08-26T03:32:58.413" v="722" actId="255"/>
          <ac:spMkLst>
            <pc:docMk/>
            <pc:sldMk cId="2289407143" sldId="330"/>
            <ac:spMk id="7" creationId="{CC8E9E0F-ED37-B2E1-B7B8-CA686E773242}"/>
          </ac:spMkLst>
        </pc:spChg>
      </pc:sldChg>
      <pc:sldChg chg="modSp add mod">
        <pc:chgData name="Aidas Aldakauskas" userId="7100049e-0cf1-4c8f-b199-f2316c7aaaf7" providerId="ADAL" clId="{3CD471B1-8EFD-4961-AABC-B7012149A971}" dt="2025-08-26T03:31:19.784" v="718" actId="255"/>
        <pc:sldMkLst>
          <pc:docMk/>
          <pc:sldMk cId="3757548581" sldId="331"/>
        </pc:sldMkLst>
        <pc:spChg chg="mod">
          <ac:chgData name="Aidas Aldakauskas" userId="7100049e-0cf1-4c8f-b199-f2316c7aaaf7" providerId="ADAL" clId="{3CD471B1-8EFD-4961-AABC-B7012149A971}" dt="2025-08-26T03:31:19.784" v="718" actId="255"/>
          <ac:spMkLst>
            <pc:docMk/>
            <pc:sldMk cId="3757548581" sldId="331"/>
            <ac:spMk id="6" creationId="{AEE97780-A02D-0EE5-0DB9-74190D4BB2C0}"/>
          </ac:spMkLst>
        </pc:spChg>
      </pc:sldChg>
      <pc:sldChg chg="addSp delSp modSp add mod">
        <pc:chgData name="Aidas Aldakauskas" userId="7100049e-0cf1-4c8f-b199-f2316c7aaaf7" providerId="ADAL" clId="{3CD471B1-8EFD-4961-AABC-B7012149A971}" dt="2025-08-26T03:33:45.531" v="726" actId="255"/>
        <pc:sldMkLst>
          <pc:docMk/>
          <pc:sldMk cId="1953899671" sldId="332"/>
        </pc:sldMkLst>
        <pc:spChg chg="mod">
          <ac:chgData name="Aidas Aldakauskas" userId="7100049e-0cf1-4c8f-b199-f2316c7aaaf7" providerId="ADAL" clId="{3CD471B1-8EFD-4961-AABC-B7012149A971}" dt="2025-08-26T03:33:45.531" v="726" actId="255"/>
          <ac:spMkLst>
            <pc:docMk/>
            <pc:sldMk cId="1953899671" sldId="332"/>
            <ac:spMk id="2" creationId="{CB173113-9A34-C0DD-B828-55336DCE7441}"/>
          </ac:spMkLst>
        </pc:spChg>
      </pc:sldChg>
      <pc:sldChg chg="addSp delSp modSp add mod">
        <pc:chgData name="Aidas Aldakauskas" userId="7100049e-0cf1-4c8f-b199-f2316c7aaaf7" providerId="ADAL" clId="{3CD471B1-8EFD-4961-AABC-B7012149A971}" dt="2025-08-26T03:34:06.082" v="728" actId="255"/>
        <pc:sldMkLst>
          <pc:docMk/>
          <pc:sldMk cId="1015471592" sldId="333"/>
        </pc:sldMkLst>
        <pc:spChg chg="mod">
          <ac:chgData name="Aidas Aldakauskas" userId="7100049e-0cf1-4c8f-b199-f2316c7aaaf7" providerId="ADAL" clId="{3CD471B1-8EFD-4961-AABC-B7012149A971}" dt="2025-08-26T03:34:06.082" v="728" actId="255"/>
          <ac:spMkLst>
            <pc:docMk/>
            <pc:sldMk cId="1015471592" sldId="333"/>
            <ac:spMk id="2" creationId="{E562BF64-2FC3-106A-5215-1E09E11AF5B3}"/>
          </ac:spMkLst>
        </pc:spChg>
        <pc:spChg chg="add del mod">
          <ac:chgData name="Aidas Aldakauskas" userId="7100049e-0cf1-4c8f-b199-f2316c7aaaf7" providerId="ADAL" clId="{3CD471B1-8EFD-4961-AABC-B7012149A971}" dt="2025-08-26T03:23:01.463" v="709" actId="478"/>
          <ac:spMkLst>
            <pc:docMk/>
            <pc:sldMk cId="1015471592" sldId="333"/>
            <ac:spMk id="3" creationId="{0AEC0F30-3B30-0A10-247F-AE42AFBE7637}"/>
          </ac:spMkLst>
        </pc:spChg>
      </pc:sldChg>
      <pc:sldChg chg="add">
        <pc:chgData name="Aidas Aldakauskas" userId="7100049e-0cf1-4c8f-b199-f2316c7aaaf7" providerId="ADAL" clId="{3CD471B1-8EFD-4961-AABC-B7012149A971}" dt="2025-08-25T19:38:44.511" v="0"/>
        <pc:sldMkLst>
          <pc:docMk/>
          <pc:sldMk cId="3923908423" sldId="335"/>
        </pc:sldMkLst>
      </pc:sldChg>
      <pc:sldChg chg="add">
        <pc:chgData name="Aidas Aldakauskas" userId="7100049e-0cf1-4c8f-b199-f2316c7aaaf7" providerId="ADAL" clId="{3CD471B1-8EFD-4961-AABC-B7012149A971}" dt="2025-08-25T19:38:44.511" v="0"/>
        <pc:sldMkLst>
          <pc:docMk/>
          <pc:sldMk cId="2559966731" sldId="336"/>
        </pc:sldMkLst>
      </pc:sldChg>
      <pc:sldChg chg="add">
        <pc:chgData name="Aidas Aldakauskas" userId="7100049e-0cf1-4c8f-b199-f2316c7aaaf7" providerId="ADAL" clId="{3CD471B1-8EFD-4961-AABC-B7012149A971}" dt="2025-08-25T19:38:44.511" v="0"/>
        <pc:sldMkLst>
          <pc:docMk/>
          <pc:sldMk cId="1713286956" sldId="337"/>
        </pc:sldMkLst>
      </pc:sldChg>
      <pc:sldChg chg="addSp delSp modSp add mod">
        <pc:chgData name="Aidas Aldakauskas" userId="7100049e-0cf1-4c8f-b199-f2316c7aaaf7" providerId="ADAL" clId="{3CD471B1-8EFD-4961-AABC-B7012149A971}" dt="2025-08-26T03:33:20.046" v="723" actId="255"/>
        <pc:sldMkLst>
          <pc:docMk/>
          <pc:sldMk cId="1306271900" sldId="338"/>
        </pc:sldMkLst>
        <pc:spChg chg="mod">
          <ac:chgData name="Aidas Aldakauskas" userId="7100049e-0cf1-4c8f-b199-f2316c7aaaf7" providerId="ADAL" clId="{3CD471B1-8EFD-4961-AABC-B7012149A971}" dt="2025-08-26T03:33:20.046" v="723" actId="255"/>
          <ac:spMkLst>
            <pc:docMk/>
            <pc:sldMk cId="1306271900" sldId="338"/>
            <ac:spMk id="9" creationId="{BDD5C8EF-A148-06C5-3DBE-6779DB3FC445}"/>
          </ac:spMkLst>
        </pc:spChg>
      </pc:sldChg>
      <pc:sldChg chg="addSp delSp modSp add mod">
        <pc:chgData name="Aidas Aldakauskas" userId="7100049e-0cf1-4c8f-b199-f2316c7aaaf7" providerId="ADAL" clId="{3CD471B1-8EFD-4961-AABC-B7012149A971}" dt="2025-08-26T03:33:28.135" v="724" actId="255"/>
        <pc:sldMkLst>
          <pc:docMk/>
          <pc:sldMk cId="4282780048" sldId="339"/>
        </pc:sldMkLst>
        <pc:spChg chg="mod">
          <ac:chgData name="Aidas Aldakauskas" userId="7100049e-0cf1-4c8f-b199-f2316c7aaaf7" providerId="ADAL" clId="{3CD471B1-8EFD-4961-AABC-B7012149A971}" dt="2025-08-25T19:57:40.493" v="219" actId="948"/>
          <ac:spMkLst>
            <pc:docMk/>
            <pc:sldMk cId="4282780048" sldId="339"/>
            <ac:spMk id="6" creationId="{E87D957A-44F4-0B16-AB17-C1A2241AE701}"/>
          </ac:spMkLst>
        </pc:spChg>
        <pc:spChg chg="mod">
          <ac:chgData name="Aidas Aldakauskas" userId="7100049e-0cf1-4c8f-b199-f2316c7aaaf7" providerId="ADAL" clId="{3CD471B1-8EFD-4961-AABC-B7012149A971}" dt="2025-08-26T03:33:28.135" v="724" actId="255"/>
          <ac:spMkLst>
            <pc:docMk/>
            <pc:sldMk cId="4282780048" sldId="339"/>
            <ac:spMk id="9" creationId="{04B8369F-FF6A-E108-7CF1-130C968EA957}"/>
          </ac:spMkLst>
        </pc:spChg>
      </pc:sldChg>
      <pc:sldChg chg="addSp delSp modSp add mod">
        <pc:chgData name="Aidas Aldakauskas" userId="7100049e-0cf1-4c8f-b199-f2316c7aaaf7" providerId="ADAL" clId="{3CD471B1-8EFD-4961-AABC-B7012149A971}" dt="2025-08-26T03:33:37.103" v="725" actId="255"/>
        <pc:sldMkLst>
          <pc:docMk/>
          <pc:sldMk cId="2206763879" sldId="340"/>
        </pc:sldMkLst>
        <pc:spChg chg="mod">
          <ac:chgData name="Aidas Aldakauskas" userId="7100049e-0cf1-4c8f-b199-f2316c7aaaf7" providerId="ADAL" clId="{3CD471B1-8EFD-4961-AABC-B7012149A971}" dt="2025-08-26T03:33:37.103" v="725" actId="255"/>
          <ac:spMkLst>
            <pc:docMk/>
            <pc:sldMk cId="2206763879" sldId="340"/>
            <ac:spMk id="6" creationId="{FA4C6377-3FA5-2280-E9F8-93860FE8A432}"/>
          </ac:spMkLst>
        </pc:spChg>
      </pc:sldChg>
      <pc:sldChg chg="addSp delSp modSp add mod">
        <pc:chgData name="Aidas Aldakauskas" userId="7100049e-0cf1-4c8f-b199-f2316c7aaaf7" providerId="ADAL" clId="{3CD471B1-8EFD-4961-AABC-B7012149A971}" dt="2025-08-26T03:33:56.352" v="727" actId="255"/>
        <pc:sldMkLst>
          <pc:docMk/>
          <pc:sldMk cId="423031844" sldId="341"/>
        </pc:sldMkLst>
        <pc:spChg chg="mod">
          <ac:chgData name="Aidas Aldakauskas" userId="7100049e-0cf1-4c8f-b199-f2316c7aaaf7" providerId="ADAL" clId="{3CD471B1-8EFD-4961-AABC-B7012149A971}" dt="2025-08-26T03:33:56.352" v="727" actId="255"/>
          <ac:spMkLst>
            <pc:docMk/>
            <pc:sldMk cId="423031844" sldId="341"/>
            <ac:spMk id="10" creationId="{1758DE46-B26F-5355-F73D-91A6699ED848}"/>
          </ac:spMkLst>
        </pc:spChg>
      </pc:sldChg>
      <pc:sldChg chg="modSp add mod">
        <pc:chgData name="Aidas Aldakauskas" userId="7100049e-0cf1-4c8f-b199-f2316c7aaaf7" providerId="ADAL" clId="{3CD471B1-8EFD-4961-AABC-B7012149A971}" dt="2025-08-26T03:34:15.281" v="729" actId="255"/>
        <pc:sldMkLst>
          <pc:docMk/>
          <pc:sldMk cId="239715746" sldId="342"/>
        </pc:sldMkLst>
        <pc:spChg chg="mod">
          <ac:chgData name="Aidas Aldakauskas" userId="7100049e-0cf1-4c8f-b199-f2316c7aaaf7" providerId="ADAL" clId="{3CD471B1-8EFD-4961-AABC-B7012149A971}" dt="2025-08-26T03:23:16.920" v="712" actId="6549"/>
          <ac:spMkLst>
            <pc:docMk/>
            <pc:sldMk cId="239715746" sldId="342"/>
            <ac:spMk id="3" creationId="{8226DECA-08F0-DE47-3E60-646E1A6FEF41}"/>
          </ac:spMkLst>
        </pc:spChg>
        <pc:spChg chg="mod">
          <ac:chgData name="Aidas Aldakauskas" userId="7100049e-0cf1-4c8f-b199-f2316c7aaaf7" providerId="ADAL" clId="{3CD471B1-8EFD-4961-AABC-B7012149A971}" dt="2025-08-26T03:34:15.281" v="729" actId="255"/>
          <ac:spMkLst>
            <pc:docMk/>
            <pc:sldMk cId="239715746" sldId="342"/>
            <ac:spMk id="9" creationId="{98C7D8A3-FC4F-6691-E317-DB63A03281B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ndaugas\Documents\binar\2025%20Gediminui\Nauja%20sutartis%20galios%20nuo%202025-07-23\Kaunas%202025\Kaunas%202025%20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ndaugas\Documents\binar\2025%20Gediminui\Nauja%20sutartis%20galios%20nuo%202025-07-23\Kaunas%202025\Kaunas%202025%20v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ndaugas\Documents\binar\2025%20Gediminui\Nauja%20sutartis%20galios%20nuo%202025-07-23\Kaunas%202025\Kaunas%202025%20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Mindaugas\Documents\binar\2025%20Gediminui\Nauja%20sutartis%20galios%20nuo%202025-07-23\Kaunas%202025\Kaunas%202025%20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Išlaikė!$C$41</c:f>
              <c:strCache>
                <c:ptCount val="1"/>
                <c:pt idx="0">
                  <c:v>Lietuvos gimnazijose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303057561581617E-3"/>
                  <c:y val="-6.7523847349316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08-4DDD-902C-5AEECC9E187B}"/>
                </c:ext>
              </c:extLst>
            </c:dLbl>
            <c:dLbl>
              <c:idx val="1"/>
              <c:layout>
                <c:manualLayout>
                  <c:x val="-1.1101019187193864E-3"/>
                  <c:y val="-6.7523847349316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08-4DDD-902C-5AEECC9E187B}"/>
                </c:ext>
              </c:extLst>
            </c:dLbl>
            <c:dLbl>
              <c:idx val="2"/>
              <c:layout>
                <c:manualLayout>
                  <c:x val="-3.3303057561581795E-3"/>
                  <c:y val="-2.2507949116438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08-4DDD-902C-5AEECC9E187B}"/>
                </c:ext>
              </c:extLst>
            </c:dLbl>
            <c:dLbl>
              <c:idx val="4"/>
              <c:layout>
                <c:manualLayout>
                  <c:x val="-5.5505095935969324E-3"/>
                  <c:y val="-4.50158982328778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08-4DDD-902C-5AEECC9E187B}"/>
                </c:ext>
              </c:extLst>
            </c:dLbl>
            <c:dLbl>
              <c:idx val="5"/>
              <c:layout>
                <c:manualLayout>
                  <c:x val="-6.6606115123163182E-3"/>
                  <c:y val="-1.125397455821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08-4DDD-902C-5AEECC9E187B}"/>
                </c:ext>
              </c:extLst>
            </c:dLbl>
            <c:dLbl>
              <c:idx val="6"/>
              <c:layout>
                <c:manualLayout>
                  <c:x val="-3.3303057561581591E-3"/>
                  <c:y val="-6.7523847349316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08-4DDD-902C-5AEECC9E187B}"/>
                </c:ext>
              </c:extLst>
            </c:dLbl>
            <c:dLbl>
              <c:idx val="7"/>
              <c:layout>
                <c:manualLayout>
                  <c:x val="-1.1101019187193865E-2"/>
                  <c:y val="-1.35047694698633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08-4DDD-902C-5AEECC9E187B}"/>
                </c:ext>
              </c:extLst>
            </c:dLbl>
            <c:dLbl>
              <c:idx val="8"/>
              <c:layout>
                <c:manualLayout>
                  <c:x val="-7.7707134310357863E-3"/>
                  <c:y val="-6.7523847349316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08-4DDD-902C-5AEECC9E187B}"/>
                </c:ext>
              </c:extLst>
            </c:dLbl>
            <c:dLbl>
              <c:idx val="10"/>
              <c:layout>
                <c:manualLayout>
                  <c:x val="-6.6606115123163997E-3"/>
                  <c:y val="-9.00317964657557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08-4DDD-902C-5AEECC9E187B}"/>
                </c:ext>
              </c:extLst>
            </c:dLbl>
            <c:dLbl>
              <c:idx val="11"/>
              <c:layout>
                <c:manualLayout>
                  <c:x val="-8.8808153497550914E-3"/>
                  <c:y val="-6.7523847349317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08-4DDD-902C-5AEECC9E187B}"/>
                </c:ext>
              </c:extLst>
            </c:dLbl>
            <c:dLbl>
              <c:idx val="12"/>
              <c:layout>
                <c:manualLayout>
                  <c:x val="-1.2211121105913251E-2"/>
                  <c:y val="-1.35047694698633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08-4DDD-902C-5AEECC9E187B}"/>
                </c:ext>
              </c:extLst>
            </c:dLbl>
            <c:dLbl>
              <c:idx val="13"/>
              <c:layout>
                <c:manualLayout>
                  <c:x val="-2.2202038374387729E-3"/>
                  <c:y val="-2.0257154204795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08-4DDD-902C-5AEECC9E187B}"/>
                </c:ext>
              </c:extLst>
            </c:dLbl>
            <c:dLbl>
              <c:idx val="14"/>
              <c:layout>
                <c:manualLayout>
                  <c:x val="-9.9909172684744772E-3"/>
                  <c:y val="-6.7523847349316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308-4DDD-902C-5AEECC9E18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Išlaikė!$B$42:$B$56</c:f>
              <c:strCache>
                <c:ptCount val="15"/>
                <c:pt idx="0">
                  <c:v>Informatika</c:v>
                </c:pt>
                <c:pt idx="1">
                  <c:v>Filosofija</c:v>
                </c:pt>
                <c:pt idx="2">
                  <c:v>Geografija</c:v>
                </c:pt>
                <c:pt idx="3">
                  <c:v>Istorija</c:v>
                </c:pt>
                <c:pt idx="4">
                  <c:v>Rusų gimtoji k. ir lit.</c:v>
                </c:pt>
                <c:pt idx="5">
                  <c:v>Užsienio kalba (anglų)</c:v>
                </c:pt>
                <c:pt idx="6">
                  <c:v>Lietuvių kalba ir literatūra (A kursas)</c:v>
                </c:pt>
                <c:pt idx="7">
                  <c:v>Chemija</c:v>
                </c:pt>
                <c:pt idx="8">
                  <c:v>Biologija</c:v>
                </c:pt>
                <c:pt idx="9">
                  <c:v>Užsienio kalba (vokiečių)</c:v>
                </c:pt>
                <c:pt idx="10">
                  <c:v>Ekonomika ir verslumas</c:v>
                </c:pt>
                <c:pt idx="11">
                  <c:v>Fizika</c:v>
                </c:pt>
                <c:pt idx="12">
                  <c:v>Matematika (A kursas)</c:v>
                </c:pt>
                <c:pt idx="13">
                  <c:v>Lietuvių kalba ir literatūra (B kursas)</c:v>
                </c:pt>
                <c:pt idx="14">
                  <c:v>Matematika (B kursas)</c:v>
                </c:pt>
              </c:strCache>
            </c:strRef>
          </c:cat>
          <c:val>
            <c:numRef>
              <c:f>Išlaikė!$C$42:$C$56</c:f>
              <c:numCache>
                <c:formatCode>General</c:formatCode>
                <c:ptCount val="15"/>
                <c:pt idx="0">
                  <c:v>99.6</c:v>
                </c:pt>
                <c:pt idx="1">
                  <c:v>98.8</c:v>
                </c:pt>
                <c:pt idx="2">
                  <c:v>98.7</c:v>
                </c:pt>
                <c:pt idx="3">
                  <c:v>98.5</c:v>
                </c:pt>
                <c:pt idx="4">
                  <c:v>98.2</c:v>
                </c:pt>
                <c:pt idx="5">
                  <c:v>97.6</c:v>
                </c:pt>
                <c:pt idx="6">
                  <c:v>97.1</c:v>
                </c:pt>
                <c:pt idx="7">
                  <c:v>96.4</c:v>
                </c:pt>
                <c:pt idx="8">
                  <c:v>95.9</c:v>
                </c:pt>
                <c:pt idx="9">
                  <c:v>95.7</c:v>
                </c:pt>
                <c:pt idx="10">
                  <c:v>94.7</c:v>
                </c:pt>
                <c:pt idx="11">
                  <c:v>94.1</c:v>
                </c:pt>
                <c:pt idx="12">
                  <c:v>87.1</c:v>
                </c:pt>
                <c:pt idx="13">
                  <c:v>81.5</c:v>
                </c:pt>
                <c:pt idx="14">
                  <c:v>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308-4DDD-902C-5AEECC9E187B}"/>
            </c:ext>
          </c:extLst>
        </c:ser>
        <c:ser>
          <c:idx val="1"/>
          <c:order val="1"/>
          <c:tx>
            <c:strRef>
              <c:f>Išlaikė!$D$41</c:f>
              <c:strCache>
                <c:ptCount val="1"/>
                <c:pt idx="0">
                  <c:v>Kauno m. teritorijos gimnazijose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6.6606115123163182E-3"/>
                  <c:y val="-1.35047694698633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308-4DDD-902C-5AEECC9E187B}"/>
                </c:ext>
              </c:extLst>
            </c:dLbl>
            <c:dLbl>
              <c:idx val="9"/>
              <c:layout>
                <c:manualLayout>
                  <c:x val="7.7707134310357048E-3"/>
                  <c:y val="-9.00317964657557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308-4DDD-902C-5AEECC9E18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Išlaikė!$B$42:$B$56</c:f>
              <c:strCache>
                <c:ptCount val="15"/>
                <c:pt idx="0">
                  <c:v>Informatika</c:v>
                </c:pt>
                <c:pt idx="1">
                  <c:v>Filosofija</c:v>
                </c:pt>
                <c:pt idx="2">
                  <c:v>Geografija</c:v>
                </c:pt>
                <c:pt idx="3">
                  <c:v>Istorija</c:v>
                </c:pt>
                <c:pt idx="4">
                  <c:v>Rusų gimtoji k. ir lit.</c:v>
                </c:pt>
                <c:pt idx="5">
                  <c:v>Užsienio kalba (anglų)</c:v>
                </c:pt>
                <c:pt idx="6">
                  <c:v>Lietuvių kalba ir literatūra (A kursas)</c:v>
                </c:pt>
                <c:pt idx="7">
                  <c:v>Chemija</c:v>
                </c:pt>
                <c:pt idx="8">
                  <c:v>Biologija</c:v>
                </c:pt>
                <c:pt idx="9">
                  <c:v>Užsienio kalba (vokiečių)</c:v>
                </c:pt>
                <c:pt idx="10">
                  <c:v>Ekonomika ir verslumas</c:v>
                </c:pt>
                <c:pt idx="11">
                  <c:v>Fizika</c:v>
                </c:pt>
                <c:pt idx="12">
                  <c:v>Matematika (A kursas)</c:v>
                </c:pt>
                <c:pt idx="13">
                  <c:v>Lietuvių kalba ir literatūra (B kursas)</c:v>
                </c:pt>
                <c:pt idx="14">
                  <c:v>Matematika (B kursas)</c:v>
                </c:pt>
              </c:strCache>
            </c:strRef>
          </c:cat>
          <c:val>
            <c:numRef>
              <c:f>Išlaikė!$D$42:$D$56</c:f>
              <c:numCache>
                <c:formatCode>General</c:formatCode>
                <c:ptCount val="15"/>
                <c:pt idx="0">
                  <c:v>99.2</c:v>
                </c:pt>
                <c:pt idx="1">
                  <c:v>100</c:v>
                </c:pt>
                <c:pt idx="2">
                  <c:v>98.4</c:v>
                </c:pt>
                <c:pt idx="3">
                  <c:v>99</c:v>
                </c:pt>
                <c:pt idx="4">
                  <c:v>100</c:v>
                </c:pt>
                <c:pt idx="5">
                  <c:v>98.1</c:v>
                </c:pt>
                <c:pt idx="6">
                  <c:v>98.9</c:v>
                </c:pt>
                <c:pt idx="7">
                  <c:v>98.2</c:v>
                </c:pt>
                <c:pt idx="8">
                  <c:v>97.1</c:v>
                </c:pt>
                <c:pt idx="9">
                  <c:v>83.3</c:v>
                </c:pt>
                <c:pt idx="10">
                  <c:v>97.1</c:v>
                </c:pt>
                <c:pt idx="11">
                  <c:v>96.2</c:v>
                </c:pt>
                <c:pt idx="12">
                  <c:v>88.7</c:v>
                </c:pt>
                <c:pt idx="13">
                  <c:v>86</c:v>
                </c:pt>
                <c:pt idx="14">
                  <c:v>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308-4DDD-902C-5AEECC9E1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0"/>
        <c:axId val="772817423"/>
        <c:axId val="442337135"/>
      </c:barChart>
      <c:catAx>
        <c:axId val="77281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337135"/>
        <c:crosses val="autoZero"/>
        <c:auto val="1"/>
        <c:lblAlgn val="ctr"/>
        <c:lblOffset val="100"/>
        <c:noMultiLvlLbl val="0"/>
      </c:catAx>
      <c:valAx>
        <c:axId val="4423371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281742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Biologija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'iki +10'!$C$39</c:f>
              <c:strCache>
                <c:ptCount val="1"/>
                <c:pt idx="0">
                  <c:v>Po +10 pridėtų taškų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'iki +10'!$A$40:$A$41</c:f>
              <c:strCache>
                <c:ptCount val="2"/>
                <c:pt idx="0">
                  <c:v>Lietuvos gimnazijose</c:v>
                </c:pt>
                <c:pt idx="1">
                  <c:v>Kauno teritorijos gimnazijose</c:v>
                </c:pt>
              </c:strCache>
              <c:extLst/>
            </c:strRef>
          </c:cat>
          <c:val>
            <c:numRef>
              <c:f>'iki +10'!$C$40:$C$41</c:f>
              <c:numCache>
                <c:formatCode>0.0</c:formatCode>
                <c:ptCount val="2"/>
                <c:pt idx="0">
                  <c:v>4.0999999999999996</c:v>
                </c:pt>
                <c:pt idx="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4-42DF-B317-F6DDB8F67E9D}"/>
            </c:ext>
          </c:extLst>
        </c:ser>
        <c:ser>
          <c:idx val="2"/>
          <c:order val="1"/>
          <c:tx>
            <c:strRef>
              <c:f>'iki +10'!$D$39</c:f>
              <c:strCache>
                <c:ptCount val="1"/>
                <c:pt idx="0">
                  <c:v>Iki +10 pridėtų taškų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'iki +10'!$A$40:$A$41</c:f>
              <c:strCache>
                <c:ptCount val="2"/>
                <c:pt idx="0">
                  <c:v>Lietuvos gimnazijose</c:v>
                </c:pt>
                <c:pt idx="1">
                  <c:v>Kauno teritorijos gimnazijose</c:v>
                </c:pt>
              </c:strCache>
              <c:extLst/>
            </c:strRef>
          </c:cat>
          <c:val>
            <c:numRef>
              <c:f>'iki +10'!$D$40:$D$41</c:f>
              <c:numCache>
                <c:formatCode>0.0</c:formatCode>
                <c:ptCount val="2"/>
                <c:pt idx="0">
                  <c:v>16.600000000000001</c:v>
                </c:pt>
                <c:pt idx="1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24-42DF-B317-F6DDB8F67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740656"/>
        <c:axId val="1969732976"/>
        <c:extLst/>
      </c:barChart>
      <c:catAx>
        <c:axId val="196974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32976"/>
        <c:crosses val="autoZero"/>
        <c:auto val="1"/>
        <c:lblAlgn val="ctr"/>
        <c:lblOffset val="100"/>
        <c:noMultiLvlLbl val="0"/>
      </c:catAx>
      <c:valAx>
        <c:axId val="1969732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96974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Vidurkis!$B$68</c:f>
              <c:strCache>
                <c:ptCount val="1"/>
                <c:pt idx="0">
                  <c:v>Lietuvos gimnazijose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711409395973156E-3"/>
                  <c:y val="-4.6811009212185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2B-415F-BD33-9E00C5CCFD74}"/>
                </c:ext>
              </c:extLst>
            </c:dLbl>
            <c:dLbl>
              <c:idx val="1"/>
              <c:layout>
                <c:manualLayout>
                  <c:x val="-4.47427293064876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2B-415F-BD33-9E00C5CCFD74}"/>
                </c:ext>
              </c:extLst>
            </c:dLbl>
            <c:dLbl>
              <c:idx val="3"/>
              <c:layout>
                <c:manualLayout>
                  <c:x val="-7.829977628635347E-3"/>
                  <c:y val="-2.34055046060927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2B-415F-BD33-9E00C5CCFD74}"/>
                </c:ext>
              </c:extLst>
            </c:dLbl>
            <c:dLbl>
              <c:idx val="4"/>
              <c:layout>
                <c:manualLayout>
                  <c:x val="-3.35570469798661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2B-415F-BD33-9E00C5CCFD74}"/>
                </c:ext>
              </c:extLst>
            </c:dLbl>
            <c:dLbl>
              <c:idx val="5"/>
              <c:layout>
                <c:manualLayout>
                  <c:x val="-4.4742729306488102E-3"/>
                  <c:y val="-2.34055046060927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2B-415F-BD33-9E00C5CCFD74}"/>
                </c:ext>
              </c:extLst>
            </c:dLbl>
            <c:dLbl>
              <c:idx val="6"/>
              <c:layout>
                <c:manualLayout>
                  <c:x val="-6.7114093959732366E-3"/>
                  <c:y val="-2.57460550667020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2B-415F-BD33-9E00C5CCFD74}"/>
                </c:ext>
              </c:extLst>
            </c:dLbl>
            <c:dLbl>
              <c:idx val="8"/>
              <c:layout>
                <c:manualLayout>
                  <c:x val="-6.7114093959731542E-3"/>
                  <c:y val="-4.290959608252110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2B-415F-BD33-9E00C5CCFD74}"/>
                </c:ext>
              </c:extLst>
            </c:dLbl>
            <c:dLbl>
              <c:idx val="9"/>
              <c:layout>
                <c:manualLayout>
                  <c:x val="-1.0067114093959814E-2"/>
                  <c:y val="-2.57460550667019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2B-415F-BD33-9E00C5CCFD74}"/>
                </c:ext>
              </c:extLst>
            </c:dLbl>
            <c:dLbl>
              <c:idx val="10"/>
              <c:layout>
                <c:manualLayout>
                  <c:x val="-5.59284116331104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2B-415F-BD33-9E00C5CCFD74}"/>
                </c:ext>
              </c:extLst>
            </c:dLbl>
            <c:dLbl>
              <c:idx val="11"/>
              <c:layout>
                <c:manualLayout>
                  <c:x val="-6.7114093959732366E-3"/>
                  <c:y val="-2.34055046060927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2B-415F-BD33-9E00C5CCFD74}"/>
                </c:ext>
              </c:extLst>
            </c:dLbl>
            <c:dLbl>
              <c:idx val="12"/>
              <c:layout>
                <c:manualLayout>
                  <c:x val="-4.4742729306487695E-3"/>
                  <c:y val="-4.290959608252110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2B-415F-BD33-9E00C5CCFD74}"/>
                </c:ext>
              </c:extLst>
            </c:dLbl>
            <c:dLbl>
              <c:idx val="13"/>
              <c:layout>
                <c:manualLayout>
                  <c:x val="-5.5928411633109623E-3"/>
                  <c:y val="-7.02165138182786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2B-415F-BD33-9E00C5CCFD74}"/>
                </c:ext>
              </c:extLst>
            </c:dLbl>
            <c:dLbl>
              <c:idx val="14"/>
              <c:layout>
                <c:manualLayout>
                  <c:x val="-6.7114093959731542E-3"/>
                  <c:y val="-2.34055046060927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2B-415F-BD33-9E00C5CCF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Vidurkis!$A$69:$A$83</c:f>
              <c:strCache>
                <c:ptCount val="15"/>
                <c:pt idx="0">
                  <c:v>Užsienio kalba (anglų)</c:v>
                </c:pt>
                <c:pt idx="1">
                  <c:v>Filosofija</c:v>
                </c:pt>
                <c:pt idx="2">
                  <c:v>Užsienio kalba (vokiečių)</c:v>
                </c:pt>
                <c:pt idx="3">
                  <c:v>Geografija</c:v>
                </c:pt>
                <c:pt idx="4">
                  <c:v>Informatika</c:v>
                </c:pt>
                <c:pt idx="5">
                  <c:v>Chemija</c:v>
                </c:pt>
                <c:pt idx="6">
                  <c:v>Istorija</c:v>
                </c:pt>
                <c:pt idx="7">
                  <c:v>Rusų gimtoji k. ir lit.</c:v>
                </c:pt>
                <c:pt idx="8">
                  <c:v>Fizika</c:v>
                </c:pt>
                <c:pt idx="9">
                  <c:v>Lietuvių kalba ir literatūra (A kursas)</c:v>
                </c:pt>
                <c:pt idx="10">
                  <c:v>Biologija</c:v>
                </c:pt>
                <c:pt idx="11">
                  <c:v>Ekonomika ir verslumas</c:v>
                </c:pt>
                <c:pt idx="12">
                  <c:v>Matematika (A kursas)</c:v>
                </c:pt>
                <c:pt idx="13">
                  <c:v>Lietuvių kalba ir literatūra (B kursas)</c:v>
                </c:pt>
                <c:pt idx="14">
                  <c:v>Matematika (B kursas)</c:v>
                </c:pt>
              </c:strCache>
            </c:strRef>
          </c:cat>
          <c:val>
            <c:numRef>
              <c:f>Vidurkis!$B$69:$B$83</c:f>
              <c:numCache>
                <c:formatCode>General</c:formatCode>
                <c:ptCount val="15"/>
                <c:pt idx="0">
                  <c:v>78.7</c:v>
                </c:pt>
                <c:pt idx="1">
                  <c:v>78.3</c:v>
                </c:pt>
                <c:pt idx="2">
                  <c:v>77.099999999999994</c:v>
                </c:pt>
                <c:pt idx="3">
                  <c:v>75.599999999999994</c:v>
                </c:pt>
                <c:pt idx="4">
                  <c:v>75.099999999999994</c:v>
                </c:pt>
                <c:pt idx="5">
                  <c:v>74.400000000000006</c:v>
                </c:pt>
                <c:pt idx="6">
                  <c:v>73.7</c:v>
                </c:pt>
                <c:pt idx="7">
                  <c:v>70.5</c:v>
                </c:pt>
                <c:pt idx="8">
                  <c:v>64.8</c:v>
                </c:pt>
                <c:pt idx="9">
                  <c:v>64.5</c:v>
                </c:pt>
                <c:pt idx="10">
                  <c:v>64.2</c:v>
                </c:pt>
                <c:pt idx="11">
                  <c:v>63.9</c:v>
                </c:pt>
                <c:pt idx="12">
                  <c:v>60.9</c:v>
                </c:pt>
                <c:pt idx="13">
                  <c:v>43.6</c:v>
                </c:pt>
                <c:pt idx="14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92B-415F-BD33-9E00C5CCFD74}"/>
            </c:ext>
          </c:extLst>
        </c:ser>
        <c:ser>
          <c:idx val="1"/>
          <c:order val="1"/>
          <c:tx>
            <c:strRef>
              <c:f>Vidurkis!$C$68</c:f>
              <c:strCache>
                <c:ptCount val="1"/>
                <c:pt idx="0">
                  <c:v>Kauno m. teritorijos gimnazijose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6.7114093959731542E-3"/>
                  <c:y val="-2.34055046060929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2B-415F-BD33-9E00C5CCFD74}"/>
                </c:ext>
              </c:extLst>
            </c:dLbl>
            <c:dLbl>
              <c:idx val="7"/>
              <c:layout>
                <c:manualLayout>
                  <c:x val="4.4742729306487695E-3"/>
                  <c:y val="-2.1064954145483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2B-415F-BD33-9E00C5CCFD74}"/>
                </c:ext>
              </c:extLst>
            </c:dLbl>
            <c:dLbl>
              <c:idx val="12"/>
              <c:layout>
                <c:manualLayout>
                  <c:x val="-6.7114093959731542E-3"/>
                  <c:y val="-1.63838532242649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2B-415F-BD33-9E00C5CCFD74}"/>
                </c:ext>
              </c:extLst>
            </c:dLbl>
            <c:dLbl>
              <c:idx val="13"/>
              <c:layout>
                <c:manualLayout>
                  <c:x val="-3.3557046979865771E-3"/>
                  <c:y val="-2.10649541454834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2B-415F-BD33-9E00C5CCFD74}"/>
                </c:ext>
              </c:extLst>
            </c:dLbl>
            <c:dLbl>
              <c:idx val="14"/>
              <c:layout>
                <c:manualLayout>
                  <c:x val="-7.829977628635347E-3"/>
                  <c:y val="-1.6383853224264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92B-415F-BD33-9E00C5CCF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Vidurkis!$A$69:$A$83</c:f>
              <c:strCache>
                <c:ptCount val="15"/>
                <c:pt idx="0">
                  <c:v>Užsienio kalba (anglų)</c:v>
                </c:pt>
                <c:pt idx="1">
                  <c:v>Filosofija</c:v>
                </c:pt>
                <c:pt idx="2">
                  <c:v>Užsienio kalba (vokiečių)</c:v>
                </c:pt>
                <c:pt idx="3">
                  <c:v>Geografija</c:v>
                </c:pt>
                <c:pt idx="4">
                  <c:v>Informatika</c:v>
                </c:pt>
                <c:pt idx="5">
                  <c:v>Chemija</c:v>
                </c:pt>
                <c:pt idx="6">
                  <c:v>Istorija</c:v>
                </c:pt>
                <c:pt idx="7">
                  <c:v>Rusų gimtoji k. ir lit.</c:v>
                </c:pt>
                <c:pt idx="8">
                  <c:v>Fizika</c:v>
                </c:pt>
                <c:pt idx="9">
                  <c:v>Lietuvių kalba ir literatūra (A kursas)</c:v>
                </c:pt>
                <c:pt idx="10">
                  <c:v>Biologija</c:v>
                </c:pt>
                <c:pt idx="11">
                  <c:v>Ekonomika ir verslumas</c:v>
                </c:pt>
                <c:pt idx="12">
                  <c:v>Matematika (A kursas)</c:v>
                </c:pt>
                <c:pt idx="13">
                  <c:v>Lietuvių kalba ir literatūra (B kursas)</c:v>
                </c:pt>
                <c:pt idx="14">
                  <c:v>Matematika (B kursas)</c:v>
                </c:pt>
              </c:strCache>
            </c:strRef>
          </c:cat>
          <c:val>
            <c:numRef>
              <c:f>Vidurkis!$C$69:$C$83</c:f>
              <c:numCache>
                <c:formatCode>0.0</c:formatCode>
                <c:ptCount val="15"/>
                <c:pt idx="0">
                  <c:v>82.4</c:v>
                </c:pt>
                <c:pt idx="1">
                  <c:v>83.4</c:v>
                </c:pt>
                <c:pt idx="2">
                  <c:v>70.2</c:v>
                </c:pt>
                <c:pt idx="3">
                  <c:v>78.099999999999994</c:v>
                </c:pt>
                <c:pt idx="4">
                  <c:v>82</c:v>
                </c:pt>
                <c:pt idx="5">
                  <c:v>78.3</c:v>
                </c:pt>
                <c:pt idx="6">
                  <c:v>78</c:v>
                </c:pt>
                <c:pt idx="7">
                  <c:v>66.599999999999994</c:v>
                </c:pt>
                <c:pt idx="8">
                  <c:v>66.2</c:v>
                </c:pt>
                <c:pt idx="9">
                  <c:v>68.900000000000006</c:v>
                </c:pt>
                <c:pt idx="10">
                  <c:v>69</c:v>
                </c:pt>
                <c:pt idx="11">
                  <c:v>66.7</c:v>
                </c:pt>
                <c:pt idx="12">
                  <c:v>63.5</c:v>
                </c:pt>
                <c:pt idx="13">
                  <c:v>47</c:v>
                </c:pt>
                <c:pt idx="14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92B-415F-BD33-9E00C5CCFD74}"/>
            </c:ext>
          </c:extLst>
        </c:ser>
        <c:ser>
          <c:idx val="2"/>
          <c:order val="2"/>
          <c:tx>
            <c:strRef>
              <c:f>Vidurkis!$D$68</c:f>
              <c:strCache>
                <c:ptCount val="1"/>
                <c:pt idx="0">
                  <c:v>Kauno m. sav. gimnazijose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3557046979865771E-3"/>
                  <c:y val="-1.07273990206302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92B-415F-BD33-9E00C5CCFD74}"/>
                </c:ext>
              </c:extLst>
            </c:dLbl>
            <c:dLbl>
              <c:idx val="1"/>
              <c:layout>
                <c:manualLayout>
                  <c:x val="3.3557046979865771E-3"/>
                  <c:y val="-7.0216513818278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92B-415F-BD33-9E00C5CCFD74}"/>
                </c:ext>
              </c:extLst>
            </c:dLbl>
            <c:dLbl>
              <c:idx val="3"/>
              <c:layout>
                <c:manualLayout>
                  <c:x val="4.4742729306487695E-3"/>
                  <c:y val="-9.3622018424370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92B-415F-BD33-9E00C5CCFD74}"/>
                </c:ext>
              </c:extLst>
            </c:dLbl>
            <c:dLbl>
              <c:idx val="4"/>
              <c:layout>
                <c:manualLayout>
                  <c:x val="5.5928411633109623E-3"/>
                  <c:y val="-9.3622018424370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92B-415F-BD33-9E00C5CCFD74}"/>
                </c:ext>
              </c:extLst>
            </c:dLbl>
            <c:dLbl>
              <c:idx val="5"/>
              <c:layout>
                <c:manualLayout>
                  <c:x val="6.7114093959731542E-3"/>
                  <c:y val="-9.3622018424370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92B-415F-BD33-9E00C5CCFD74}"/>
                </c:ext>
              </c:extLst>
            </c:dLbl>
            <c:dLbl>
              <c:idx val="6"/>
              <c:layout>
                <c:manualLayout>
                  <c:x val="4.4742729306487695E-3"/>
                  <c:y val="-7.0216513818278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92B-415F-BD33-9E00C5CCFD74}"/>
                </c:ext>
              </c:extLst>
            </c:dLbl>
            <c:dLbl>
              <c:idx val="7"/>
              <c:layout>
                <c:manualLayout>
                  <c:x val="1.0067114093959731E-2"/>
                  <c:y val="-2.3405504606092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92B-415F-BD33-9E00C5CCFD74}"/>
                </c:ext>
              </c:extLst>
            </c:dLbl>
            <c:dLbl>
              <c:idx val="8"/>
              <c:layout>
                <c:manualLayout>
                  <c:x val="6.7114093959731542E-3"/>
                  <c:y val="-2.3405504606092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92B-415F-BD33-9E00C5CCFD74}"/>
                </c:ext>
              </c:extLst>
            </c:dLbl>
            <c:dLbl>
              <c:idx val="9"/>
              <c:layout>
                <c:manualLayout>
                  <c:x val="7.8299776286352655E-3"/>
                  <c:y val="-1.170275230304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92B-415F-BD33-9E00C5CCFD74}"/>
                </c:ext>
              </c:extLst>
            </c:dLbl>
            <c:dLbl>
              <c:idx val="10"/>
              <c:layout>
                <c:manualLayout>
                  <c:x val="6.7114093959731542E-3"/>
                  <c:y val="-9.3622018424371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92B-415F-BD33-9E00C5CCFD74}"/>
                </c:ext>
              </c:extLst>
            </c:dLbl>
            <c:dLbl>
              <c:idx val="11"/>
              <c:layout>
                <c:manualLayout>
                  <c:x val="6.7114093959731542E-3"/>
                  <c:y val="-9.3622018424370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92B-415F-BD33-9E00C5CCFD74}"/>
                </c:ext>
              </c:extLst>
            </c:dLbl>
            <c:dLbl>
              <c:idx val="12"/>
              <c:layout>
                <c:manualLayout>
                  <c:x val="8.948545861297539E-3"/>
                  <c:y val="-9.3622018424370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92B-415F-BD33-9E00C5CCFD74}"/>
                </c:ext>
              </c:extLst>
            </c:dLbl>
            <c:dLbl>
              <c:idx val="13"/>
              <c:layout>
                <c:manualLayout>
                  <c:x val="4.4742729306487695E-3"/>
                  <c:y val="-7.0216513818278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92B-415F-BD33-9E00C5CCF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Vidurkis!$A$69:$A$83</c:f>
              <c:strCache>
                <c:ptCount val="15"/>
                <c:pt idx="0">
                  <c:v>Užsienio kalba (anglų)</c:v>
                </c:pt>
                <c:pt idx="1">
                  <c:v>Filosofija</c:v>
                </c:pt>
                <c:pt idx="2">
                  <c:v>Užsienio kalba (vokiečių)</c:v>
                </c:pt>
                <c:pt idx="3">
                  <c:v>Geografija</c:v>
                </c:pt>
                <c:pt idx="4">
                  <c:v>Informatika</c:v>
                </c:pt>
                <c:pt idx="5">
                  <c:v>Chemija</c:v>
                </c:pt>
                <c:pt idx="6">
                  <c:v>Istorija</c:v>
                </c:pt>
                <c:pt idx="7">
                  <c:v>Rusų gimtoji k. ir lit.</c:v>
                </c:pt>
                <c:pt idx="8">
                  <c:v>Fizika</c:v>
                </c:pt>
                <c:pt idx="9">
                  <c:v>Lietuvių kalba ir literatūra (A kursas)</c:v>
                </c:pt>
                <c:pt idx="10">
                  <c:v>Biologija</c:v>
                </c:pt>
                <c:pt idx="11">
                  <c:v>Ekonomika ir verslumas</c:v>
                </c:pt>
                <c:pt idx="12">
                  <c:v>Matematika (A kursas)</c:v>
                </c:pt>
                <c:pt idx="13">
                  <c:v>Lietuvių kalba ir literatūra (B kursas)</c:v>
                </c:pt>
                <c:pt idx="14">
                  <c:v>Matematika (B kursas)</c:v>
                </c:pt>
              </c:strCache>
            </c:strRef>
          </c:cat>
          <c:val>
            <c:numRef>
              <c:f>Vidurkis!$D$69:$D$83</c:f>
              <c:numCache>
                <c:formatCode>0.0</c:formatCode>
                <c:ptCount val="15"/>
                <c:pt idx="0">
                  <c:v>81.400000000000006</c:v>
                </c:pt>
                <c:pt idx="1">
                  <c:v>77</c:v>
                </c:pt>
                <c:pt idx="2">
                  <c:v>0</c:v>
                </c:pt>
                <c:pt idx="3">
                  <c:v>75.8</c:v>
                </c:pt>
                <c:pt idx="4">
                  <c:v>79.3</c:v>
                </c:pt>
                <c:pt idx="5">
                  <c:v>72.099999999999994</c:v>
                </c:pt>
                <c:pt idx="6">
                  <c:v>76.7</c:v>
                </c:pt>
                <c:pt idx="7">
                  <c:v>66.599999999999994</c:v>
                </c:pt>
                <c:pt idx="8">
                  <c:v>62.5</c:v>
                </c:pt>
                <c:pt idx="9">
                  <c:v>66.900000000000006</c:v>
                </c:pt>
                <c:pt idx="10">
                  <c:v>66.400000000000006</c:v>
                </c:pt>
                <c:pt idx="11">
                  <c:v>61.3</c:v>
                </c:pt>
                <c:pt idx="12">
                  <c:v>59.8</c:v>
                </c:pt>
                <c:pt idx="13">
                  <c:v>46.8</c:v>
                </c:pt>
                <c:pt idx="14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392B-415F-BD33-9E00C5CCF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0"/>
        <c:axId val="772817423"/>
        <c:axId val="442337135"/>
      </c:barChart>
      <c:catAx>
        <c:axId val="77281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337135"/>
        <c:crosses val="autoZero"/>
        <c:auto val="1"/>
        <c:lblAlgn val="ctr"/>
        <c:lblOffset val="100"/>
        <c:noMultiLvlLbl val="0"/>
      </c:catAx>
      <c:valAx>
        <c:axId val="4423371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2817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Vidurkis!$B$68</c:f>
              <c:strCache>
                <c:ptCount val="1"/>
                <c:pt idx="0">
                  <c:v>Lietuvos gimnazijose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Vidurkis!$A$77:$A$80</c:f>
              <c:strCache>
                <c:ptCount val="4"/>
                <c:pt idx="0">
                  <c:v>Lietuvių kalba ir literatūra (A kursas)</c:v>
                </c:pt>
                <c:pt idx="1">
                  <c:v>Lietuvių kalba ir literatūra (B kursas)</c:v>
                </c:pt>
                <c:pt idx="2">
                  <c:v>Matematika (A kursas)</c:v>
                </c:pt>
                <c:pt idx="3">
                  <c:v>Matematika (B kursas)</c:v>
                </c:pt>
              </c:strCache>
              <c:extLst/>
            </c:strRef>
          </c:cat>
          <c:val>
            <c:numRef>
              <c:f>Vidurkis!$B$77:$B$80</c:f>
              <c:numCache>
                <c:formatCode>General</c:formatCode>
                <c:ptCount val="4"/>
                <c:pt idx="0">
                  <c:v>64.5</c:v>
                </c:pt>
                <c:pt idx="1">
                  <c:v>43.6</c:v>
                </c:pt>
                <c:pt idx="2">
                  <c:v>60.9</c:v>
                </c:pt>
                <c:pt idx="3">
                  <c:v>39.799999999999997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9C2-4064-BB66-06CD85016894}"/>
            </c:ext>
          </c:extLst>
        </c:ser>
        <c:ser>
          <c:idx val="2"/>
          <c:order val="1"/>
          <c:tx>
            <c:strRef>
              <c:f>Vidurkis!$C$68</c:f>
              <c:strCache>
                <c:ptCount val="1"/>
                <c:pt idx="0">
                  <c:v>Kauno m. teritorijos gimnazijose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Vidurkis!$A$77:$A$80</c:f>
              <c:strCache>
                <c:ptCount val="4"/>
                <c:pt idx="0">
                  <c:v>Lietuvių kalba ir literatūra (A kursas)</c:v>
                </c:pt>
                <c:pt idx="1">
                  <c:v>Lietuvių kalba ir literatūra (B kursas)</c:v>
                </c:pt>
                <c:pt idx="2">
                  <c:v>Matematika (A kursas)</c:v>
                </c:pt>
                <c:pt idx="3">
                  <c:v>Matematika (B kursas)</c:v>
                </c:pt>
              </c:strCache>
              <c:extLst/>
            </c:strRef>
          </c:cat>
          <c:val>
            <c:numRef>
              <c:f>Vidurkis!$C$77:$C$80</c:f>
              <c:numCache>
                <c:formatCode>0.0</c:formatCode>
                <c:ptCount val="4"/>
                <c:pt idx="0">
                  <c:v>68.900000000000006</c:v>
                </c:pt>
                <c:pt idx="1">
                  <c:v>47</c:v>
                </c:pt>
                <c:pt idx="2">
                  <c:v>63.5</c:v>
                </c:pt>
                <c:pt idx="3">
                  <c:v>41.4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9C2-4064-BB66-06CD85016894}"/>
            </c:ext>
          </c:extLst>
        </c:ser>
        <c:ser>
          <c:idx val="0"/>
          <c:order val="2"/>
          <c:tx>
            <c:strRef>
              <c:f>Vidurkis!$D$68</c:f>
              <c:strCache>
                <c:ptCount val="1"/>
                <c:pt idx="0">
                  <c:v>Kauno m. sav. gimnazijose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Vidurkis!$A$77:$A$80</c:f>
              <c:strCache>
                <c:ptCount val="4"/>
                <c:pt idx="0">
                  <c:v>Lietuvių kalba ir literatūra (A kursas)</c:v>
                </c:pt>
                <c:pt idx="1">
                  <c:v>Lietuvių kalba ir literatūra (B kursas)</c:v>
                </c:pt>
                <c:pt idx="2">
                  <c:v>Matematika (A kursas)</c:v>
                </c:pt>
                <c:pt idx="3">
                  <c:v>Matematika (B kursas)</c:v>
                </c:pt>
              </c:strCache>
              <c:extLst/>
            </c:strRef>
          </c:cat>
          <c:val>
            <c:numRef>
              <c:f>Vidurkis!$D$77:$D$80</c:f>
              <c:numCache>
                <c:formatCode>0.0</c:formatCode>
                <c:ptCount val="4"/>
                <c:pt idx="0">
                  <c:v>66.900000000000006</c:v>
                </c:pt>
                <c:pt idx="1">
                  <c:v>46.8</c:v>
                </c:pt>
                <c:pt idx="2">
                  <c:v>59.8</c:v>
                </c:pt>
                <c:pt idx="3">
                  <c:v>42.3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9C2-4064-BB66-06CD85016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740656"/>
        <c:axId val="1969732976"/>
        <c:extLst/>
      </c:barChart>
      <c:catAx>
        <c:axId val="196974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32976"/>
        <c:crosses val="autoZero"/>
        <c:auto val="1"/>
        <c:lblAlgn val="ctr"/>
        <c:lblOffset val="100"/>
        <c:noMultiLvlLbl val="0"/>
      </c:catAx>
      <c:valAx>
        <c:axId val="1969732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6974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Vidurkis!$B$68</c:f>
              <c:strCache>
                <c:ptCount val="1"/>
                <c:pt idx="0">
                  <c:v>Lietuvos gimnazijose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(Vidurkis!$A$74,Vidurkis!$A$76,Vidurkis!$A$82)</c:f>
              <c:strCache>
                <c:ptCount val="3"/>
                <c:pt idx="0">
                  <c:v>Geografija</c:v>
                </c:pt>
                <c:pt idx="1">
                  <c:v>Istorija</c:v>
                </c:pt>
                <c:pt idx="2">
                  <c:v>Užsienio kalba (anglų)</c:v>
                </c:pt>
              </c:strCache>
              <c:extLst/>
            </c:strRef>
          </c:cat>
          <c:val>
            <c:numRef>
              <c:f>(Vidurkis!$B$74,Vidurkis!$B$76,Vidurkis!$B$82)</c:f>
              <c:numCache>
                <c:formatCode>General</c:formatCode>
                <c:ptCount val="3"/>
                <c:pt idx="0">
                  <c:v>75.599999999999994</c:v>
                </c:pt>
                <c:pt idx="1">
                  <c:v>73.7</c:v>
                </c:pt>
                <c:pt idx="2">
                  <c:v>78.7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52F-4A18-8AD0-7236DF87D595}"/>
            </c:ext>
          </c:extLst>
        </c:ser>
        <c:ser>
          <c:idx val="2"/>
          <c:order val="1"/>
          <c:tx>
            <c:strRef>
              <c:f>Vidurkis!$C$68</c:f>
              <c:strCache>
                <c:ptCount val="1"/>
                <c:pt idx="0">
                  <c:v>Kauno m. teritorijos gimnazijose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(Vidurkis!$A$74,Vidurkis!$A$76,Vidurkis!$A$82)</c:f>
              <c:strCache>
                <c:ptCount val="3"/>
                <c:pt idx="0">
                  <c:v>Geografija</c:v>
                </c:pt>
                <c:pt idx="1">
                  <c:v>Istorija</c:v>
                </c:pt>
                <c:pt idx="2">
                  <c:v>Užsienio kalba (anglų)</c:v>
                </c:pt>
              </c:strCache>
              <c:extLst/>
            </c:strRef>
          </c:cat>
          <c:val>
            <c:numRef>
              <c:f>(Vidurkis!$C$74,Vidurkis!$C$76,Vidurkis!$C$82)</c:f>
              <c:numCache>
                <c:formatCode>0.0</c:formatCode>
                <c:ptCount val="3"/>
                <c:pt idx="0">
                  <c:v>78.099999999999994</c:v>
                </c:pt>
                <c:pt idx="1">
                  <c:v>78</c:v>
                </c:pt>
                <c:pt idx="2">
                  <c:v>82.4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52F-4A18-8AD0-7236DF87D595}"/>
            </c:ext>
          </c:extLst>
        </c:ser>
        <c:ser>
          <c:idx val="0"/>
          <c:order val="2"/>
          <c:tx>
            <c:strRef>
              <c:f>Vidurkis!$D$68</c:f>
              <c:strCache>
                <c:ptCount val="1"/>
                <c:pt idx="0">
                  <c:v>Kauno m. sav. gimnazijose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(Vidurkis!$A$74,Vidurkis!$A$76,Vidurkis!$A$82)</c:f>
              <c:strCache>
                <c:ptCount val="3"/>
                <c:pt idx="0">
                  <c:v>Geografija</c:v>
                </c:pt>
                <c:pt idx="1">
                  <c:v>Istorija</c:v>
                </c:pt>
                <c:pt idx="2">
                  <c:v>Užsienio kalba (anglų)</c:v>
                </c:pt>
              </c:strCache>
              <c:extLst/>
            </c:strRef>
          </c:cat>
          <c:val>
            <c:numRef>
              <c:f>(Vidurkis!$D$74,Vidurkis!$D$76,Vidurkis!$D$82)</c:f>
              <c:numCache>
                <c:formatCode>0.0</c:formatCode>
                <c:ptCount val="3"/>
                <c:pt idx="0">
                  <c:v>75.8</c:v>
                </c:pt>
                <c:pt idx="1">
                  <c:v>76.7</c:v>
                </c:pt>
                <c:pt idx="2">
                  <c:v>81.400000000000006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52F-4A18-8AD0-7236DF87D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740656"/>
        <c:axId val="1969732976"/>
        <c:extLst/>
      </c:barChart>
      <c:catAx>
        <c:axId val="196974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32976"/>
        <c:crosses val="autoZero"/>
        <c:auto val="1"/>
        <c:lblAlgn val="ctr"/>
        <c:lblOffset val="100"/>
        <c:noMultiLvlLbl val="0"/>
      </c:catAx>
      <c:valAx>
        <c:axId val="1969732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6974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Vidurkis!$B$68</c:f>
              <c:strCache>
                <c:ptCount val="1"/>
                <c:pt idx="0">
                  <c:v>Lietuvos gimnazijose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(Vidurkis!$A$69:$A$70,Vidurkis!$A$73)</c:f>
              <c:strCache>
                <c:ptCount val="3"/>
                <c:pt idx="0">
                  <c:v>Biologija</c:v>
                </c:pt>
                <c:pt idx="1">
                  <c:v>Chemija</c:v>
                </c:pt>
                <c:pt idx="2">
                  <c:v>Fizika</c:v>
                </c:pt>
              </c:strCache>
              <c:extLst/>
            </c:strRef>
          </c:cat>
          <c:val>
            <c:numRef>
              <c:f>(Vidurkis!$B$69:$B$70,Vidurkis!$B$73)</c:f>
              <c:numCache>
                <c:formatCode>General</c:formatCode>
                <c:ptCount val="3"/>
                <c:pt idx="0">
                  <c:v>64.2</c:v>
                </c:pt>
                <c:pt idx="1">
                  <c:v>74.400000000000006</c:v>
                </c:pt>
                <c:pt idx="2">
                  <c:v>64.8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E7D-4920-891E-5D0E0A748F7E}"/>
            </c:ext>
          </c:extLst>
        </c:ser>
        <c:ser>
          <c:idx val="2"/>
          <c:order val="1"/>
          <c:tx>
            <c:strRef>
              <c:f>Vidurkis!$C$68</c:f>
              <c:strCache>
                <c:ptCount val="1"/>
                <c:pt idx="0">
                  <c:v>Kauno m. teritorijos gimnazijose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(Vidurkis!$A$69:$A$70,Vidurkis!$A$73)</c:f>
              <c:strCache>
                <c:ptCount val="3"/>
                <c:pt idx="0">
                  <c:v>Biologija</c:v>
                </c:pt>
                <c:pt idx="1">
                  <c:v>Chemija</c:v>
                </c:pt>
                <c:pt idx="2">
                  <c:v>Fizika</c:v>
                </c:pt>
              </c:strCache>
              <c:extLst/>
            </c:strRef>
          </c:cat>
          <c:val>
            <c:numRef>
              <c:f>(Vidurkis!$C$69:$C$70,Vidurkis!$C$73)</c:f>
              <c:numCache>
                <c:formatCode>0.0</c:formatCode>
                <c:ptCount val="3"/>
                <c:pt idx="0">
                  <c:v>69</c:v>
                </c:pt>
                <c:pt idx="1">
                  <c:v>78.3</c:v>
                </c:pt>
                <c:pt idx="2">
                  <c:v>66.2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E7D-4920-891E-5D0E0A748F7E}"/>
            </c:ext>
          </c:extLst>
        </c:ser>
        <c:ser>
          <c:idx val="0"/>
          <c:order val="2"/>
          <c:tx>
            <c:strRef>
              <c:f>Vidurkis!$D$68</c:f>
              <c:strCache>
                <c:ptCount val="1"/>
                <c:pt idx="0">
                  <c:v>Kauno m. sav. gimnazijose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(Vidurkis!$A$69:$A$70,Vidurkis!$A$73)</c:f>
              <c:strCache>
                <c:ptCount val="3"/>
                <c:pt idx="0">
                  <c:v>Biologija</c:v>
                </c:pt>
                <c:pt idx="1">
                  <c:v>Chemija</c:v>
                </c:pt>
                <c:pt idx="2">
                  <c:v>Fizika</c:v>
                </c:pt>
              </c:strCache>
              <c:extLst/>
            </c:strRef>
          </c:cat>
          <c:val>
            <c:numRef>
              <c:f>(Vidurkis!$D$69:$D$70,Vidurkis!$D$73)</c:f>
              <c:numCache>
                <c:formatCode>0.0</c:formatCode>
                <c:ptCount val="3"/>
                <c:pt idx="0">
                  <c:v>66.400000000000006</c:v>
                </c:pt>
                <c:pt idx="1">
                  <c:v>72.099999999999994</c:v>
                </c:pt>
                <c:pt idx="2">
                  <c:v>62.5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E7D-4920-891E-5D0E0A748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740656"/>
        <c:axId val="1969732976"/>
        <c:extLst/>
      </c:barChart>
      <c:catAx>
        <c:axId val="196974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32976"/>
        <c:crosses val="autoZero"/>
        <c:auto val="1"/>
        <c:lblAlgn val="ctr"/>
        <c:lblOffset val="100"/>
        <c:noMultiLvlLbl val="0"/>
      </c:catAx>
      <c:valAx>
        <c:axId val="1969732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6974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tendencija!$B$4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4541070841518389E-3"/>
                  <c:y val="-1.8279385500108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6B-4305-B3C6-216BD35E890B}"/>
                </c:ext>
              </c:extLst>
            </c:dLbl>
            <c:dLbl>
              <c:idx val="1"/>
              <c:layout>
                <c:manualLayout>
                  <c:x val="-3.6231887503507883E-3"/>
                  <c:y val="-5.2226815714596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B-4305-B3C6-216BD35E890B}"/>
                </c:ext>
              </c:extLst>
            </c:dLbl>
            <c:dLbl>
              <c:idx val="2"/>
              <c:layout>
                <c:manualLayout>
                  <c:x val="-7.2463775007016208E-3"/>
                  <c:y val="-1.56680447143789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B-4305-B3C6-216BD35E890B}"/>
                </c:ext>
              </c:extLst>
            </c:dLbl>
            <c:dLbl>
              <c:idx val="3"/>
              <c:layout>
                <c:manualLayout>
                  <c:x val="-6.0386479172513143E-3"/>
                  <c:y val="-1.30567039286491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B-4305-B3C6-216BD35E890B}"/>
                </c:ext>
              </c:extLst>
            </c:dLbl>
            <c:dLbl>
              <c:idx val="4"/>
              <c:layout>
                <c:manualLayout>
                  <c:x val="-7.2463775007015766E-3"/>
                  <c:y val="-2.0890726285838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6B-4305-B3C6-216BD35E890B}"/>
                </c:ext>
              </c:extLst>
            </c:dLbl>
            <c:dLbl>
              <c:idx val="5"/>
              <c:layout>
                <c:manualLayout>
                  <c:x val="-9.6618366676021906E-3"/>
                  <c:y val="-2.3502067071568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B-4305-B3C6-216BD35E890B}"/>
                </c:ext>
              </c:extLst>
            </c:dLbl>
            <c:dLbl>
              <c:idx val="6"/>
              <c:layout>
                <c:manualLayout>
                  <c:x val="-8.4541070841518389E-3"/>
                  <c:y val="-7.83402235718952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6B-4305-B3C6-216BD35E890B}"/>
                </c:ext>
              </c:extLst>
            </c:dLbl>
            <c:dLbl>
              <c:idx val="7"/>
              <c:layout>
                <c:manualLayout>
                  <c:x val="-8.4541070841518389E-3"/>
                  <c:y val="-7.8340223571894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6B-4305-B3C6-216BD35E890B}"/>
                </c:ext>
              </c:extLst>
            </c:dLbl>
            <c:dLbl>
              <c:idx val="8"/>
              <c:layout>
                <c:manualLayout>
                  <c:x val="-1.2077295834502629E-2"/>
                  <c:y val="-1.56680447143789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6B-4305-B3C6-216BD35E8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tendencija!$A$5:$A$13</c:f>
              <c:strCache>
                <c:ptCount val="9"/>
                <c:pt idx="0">
                  <c:v>Biologija</c:v>
                </c:pt>
                <c:pt idx="1">
                  <c:v>Chemija</c:v>
                </c:pt>
                <c:pt idx="2">
                  <c:v>Fizika</c:v>
                </c:pt>
                <c:pt idx="3">
                  <c:v>Geografija</c:v>
                </c:pt>
                <c:pt idx="4">
                  <c:v>Informatika</c:v>
                </c:pt>
                <c:pt idx="5">
                  <c:v>Istorija</c:v>
                </c:pt>
                <c:pt idx="6">
                  <c:v>Lietuvių kalba ir literatūra (A kursas)</c:v>
                </c:pt>
                <c:pt idx="7">
                  <c:v>Matematika (A kursas)</c:v>
                </c:pt>
                <c:pt idx="8">
                  <c:v>Užsienio kalba (anglų)</c:v>
                </c:pt>
              </c:strCache>
            </c:strRef>
          </c:cat>
          <c:val>
            <c:numRef>
              <c:f>tendencija!$B$5:$B$13</c:f>
              <c:numCache>
                <c:formatCode>0.0</c:formatCode>
                <c:ptCount val="9"/>
                <c:pt idx="0">
                  <c:v>55.4</c:v>
                </c:pt>
                <c:pt idx="1">
                  <c:v>60.1</c:v>
                </c:pt>
                <c:pt idx="2">
                  <c:v>53.9</c:v>
                </c:pt>
                <c:pt idx="3">
                  <c:v>53.5</c:v>
                </c:pt>
                <c:pt idx="4">
                  <c:v>54.3</c:v>
                </c:pt>
                <c:pt idx="5">
                  <c:v>46.4</c:v>
                </c:pt>
                <c:pt idx="6">
                  <c:v>54.4</c:v>
                </c:pt>
                <c:pt idx="7">
                  <c:v>45.6</c:v>
                </c:pt>
                <c:pt idx="8">
                  <c:v>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6B-4305-B3C6-216BD35E890B}"/>
            </c:ext>
          </c:extLst>
        </c:ser>
        <c:ser>
          <c:idx val="1"/>
          <c:order val="1"/>
          <c:tx>
            <c:strRef>
              <c:f>tendencija!$C$4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2463775007015766E-3"/>
                  <c:y val="-4.70041341431368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6B-4305-B3C6-216BD35E890B}"/>
                </c:ext>
              </c:extLst>
            </c:dLbl>
            <c:dLbl>
              <c:idx val="1"/>
              <c:layout>
                <c:manualLayout>
                  <c:x val="-9.6618366676021247E-3"/>
                  <c:y val="-1.56680447143789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6B-4305-B3C6-216BD35E890B}"/>
                </c:ext>
              </c:extLst>
            </c:dLbl>
            <c:dLbl>
              <c:idx val="2"/>
              <c:layout>
                <c:manualLayout>
                  <c:x val="-8.454107084151884E-3"/>
                  <c:y val="-2.8724748643028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6B-4305-B3C6-216BD35E890B}"/>
                </c:ext>
              </c:extLst>
            </c:dLbl>
            <c:dLbl>
              <c:idx val="3"/>
              <c:layout>
                <c:manualLayout>
                  <c:x val="-1.328502541795289E-2"/>
                  <c:y val="-1.56680447143789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6B-4305-B3C6-216BD35E890B}"/>
                </c:ext>
              </c:extLst>
            </c:dLbl>
            <c:dLbl>
              <c:idx val="4"/>
              <c:layout>
                <c:manualLayout>
                  <c:x val="-7.2463775007015766E-3"/>
                  <c:y val="-2.35020670715684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6B-4305-B3C6-216BD35E890B}"/>
                </c:ext>
              </c:extLst>
            </c:dLbl>
            <c:dLbl>
              <c:idx val="5"/>
              <c:layout>
                <c:manualLayout>
                  <c:x val="-8.4541070841519274E-3"/>
                  <c:y val="-2.0890726285838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6B-4305-B3C6-216BD35E890B}"/>
                </c:ext>
              </c:extLst>
            </c:dLbl>
            <c:dLbl>
              <c:idx val="6"/>
              <c:layout>
                <c:manualLayout>
                  <c:x val="-6.0386479172513143E-3"/>
                  <c:y val="-2.08907262858386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6B-4305-B3C6-216BD35E890B}"/>
                </c:ext>
              </c:extLst>
            </c:dLbl>
            <c:dLbl>
              <c:idx val="7"/>
              <c:layout>
                <c:manualLayout>
                  <c:x val="-6.0386479172513143E-3"/>
                  <c:y val="-2.3502067071568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6B-4305-B3C6-216BD35E890B}"/>
                </c:ext>
              </c:extLst>
            </c:dLbl>
            <c:dLbl>
              <c:idx val="8"/>
              <c:layout>
                <c:manualLayout>
                  <c:x val="-8.4541070841518389E-3"/>
                  <c:y val="-2.0890726285838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46B-4305-B3C6-216BD35E8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tendencija!$A$5:$A$13</c:f>
              <c:strCache>
                <c:ptCount val="9"/>
                <c:pt idx="0">
                  <c:v>Biologija</c:v>
                </c:pt>
                <c:pt idx="1">
                  <c:v>Chemija</c:v>
                </c:pt>
                <c:pt idx="2">
                  <c:v>Fizika</c:v>
                </c:pt>
                <c:pt idx="3">
                  <c:v>Geografija</c:v>
                </c:pt>
                <c:pt idx="4">
                  <c:v>Informatika</c:v>
                </c:pt>
                <c:pt idx="5">
                  <c:v>Istorija</c:v>
                </c:pt>
                <c:pt idx="6">
                  <c:v>Lietuvių kalba ir literatūra (A kursas)</c:v>
                </c:pt>
                <c:pt idx="7">
                  <c:v>Matematika (A kursas)</c:v>
                </c:pt>
                <c:pt idx="8">
                  <c:v>Užsienio kalba (anglų)</c:v>
                </c:pt>
              </c:strCache>
            </c:strRef>
          </c:cat>
          <c:val>
            <c:numRef>
              <c:f>tendencija!$C$5:$C$13</c:f>
              <c:numCache>
                <c:formatCode>0.0</c:formatCode>
                <c:ptCount val="9"/>
                <c:pt idx="0">
                  <c:v>53.8</c:v>
                </c:pt>
                <c:pt idx="1">
                  <c:v>65.5</c:v>
                </c:pt>
                <c:pt idx="2">
                  <c:v>55</c:v>
                </c:pt>
                <c:pt idx="3">
                  <c:v>64.8</c:v>
                </c:pt>
                <c:pt idx="4">
                  <c:v>58.2</c:v>
                </c:pt>
                <c:pt idx="5">
                  <c:v>57.4</c:v>
                </c:pt>
                <c:pt idx="6">
                  <c:v>54.8</c:v>
                </c:pt>
                <c:pt idx="7">
                  <c:v>48.5</c:v>
                </c:pt>
                <c:pt idx="8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46B-4305-B3C6-216BD35E890B}"/>
            </c:ext>
          </c:extLst>
        </c:ser>
        <c:ser>
          <c:idx val="2"/>
          <c:order val="2"/>
          <c:tx>
            <c:strRef>
              <c:f>tendencija!$D$4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tendencija!$A$5:$A$13</c:f>
              <c:strCache>
                <c:ptCount val="9"/>
                <c:pt idx="0">
                  <c:v>Biologija</c:v>
                </c:pt>
                <c:pt idx="1">
                  <c:v>Chemija</c:v>
                </c:pt>
                <c:pt idx="2">
                  <c:v>Fizika</c:v>
                </c:pt>
                <c:pt idx="3">
                  <c:v>Geografija</c:v>
                </c:pt>
                <c:pt idx="4">
                  <c:v>Informatika</c:v>
                </c:pt>
                <c:pt idx="5">
                  <c:v>Istorija</c:v>
                </c:pt>
                <c:pt idx="6">
                  <c:v>Lietuvių kalba ir literatūra (A kursas)</c:v>
                </c:pt>
                <c:pt idx="7">
                  <c:v>Matematika (A kursas)</c:v>
                </c:pt>
                <c:pt idx="8">
                  <c:v>Užsienio kalba (anglų)</c:v>
                </c:pt>
              </c:strCache>
            </c:strRef>
          </c:cat>
          <c:val>
            <c:numRef>
              <c:f>tendencija!$D$5:$D$13</c:f>
              <c:numCache>
                <c:formatCode>0.0</c:formatCode>
                <c:ptCount val="9"/>
                <c:pt idx="0">
                  <c:v>69</c:v>
                </c:pt>
                <c:pt idx="1">
                  <c:v>78.3</c:v>
                </c:pt>
                <c:pt idx="2">
                  <c:v>66.2</c:v>
                </c:pt>
                <c:pt idx="3">
                  <c:v>78.099999999999994</c:v>
                </c:pt>
                <c:pt idx="4">
                  <c:v>82</c:v>
                </c:pt>
                <c:pt idx="5">
                  <c:v>78</c:v>
                </c:pt>
                <c:pt idx="6">
                  <c:v>68.900000000000006</c:v>
                </c:pt>
                <c:pt idx="7">
                  <c:v>63.5</c:v>
                </c:pt>
                <c:pt idx="8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46B-4305-B3C6-216BD35E89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20"/>
        <c:axId val="220383727"/>
        <c:axId val="1851480207"/>
      </c:barChart>
      <c:catAx>
        <c:axId val="22038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480207"/>
        <c:crosses val="autoZero"/>
        <c:auto val="1"/>
        <c:lblAlgn val="ctr"/>
        <c:lblOffset val="100"/>
        <c:noMultiLvlLbl val="0"/>
      </c:catAx>
      <c:valAx>
        <c:axId val="18514802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2038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dirty="0"/>
              <a:t>Lietuvių kalba ir literatūra</a:t>
            </a:r>
            <a:r>
              <a:rPr lang="en-US" sz="1800" dirty="0"/>
              <a:t> 2025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PUPP!$A$32</c:f>
              <c:strCache>
                <c:ptCount val="1"/>
                <c:pt idx="0">
                  <c:v>Neišlaikė (1-3)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201050917586656E-3"/>
                  <c:y val="-5.572506561679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74099788986455E-2"/>
                      <c:h val="6.67682978052154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128-45EA-B46C-3378E47F26CB}"/>
                </c:ext>
              </c:extLst>
            </c:dLbl>
            <c:dLbl>
              <c:idx val="1"/>
              <c:layout>
                <c:manualLayout>
                  <c:x val="1.5850260565255208E-3"/>
                  <c:y val="-9.4269466316714652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679162387310276E-2"/>
                      <c:h val="7.6027631962671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28-45EA-B46C-3378E47F26CB}"/>
                </c:ext>
              </c:extLst>
            </c:dLbl>
            <c:dLbl>
              <c:idx val="2"/>
              <c:layout>
                <c:manualLayout>
                  <c:x val="1.5131915328765662E-2"/>
                  <c:y val="-5.96420239136774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94547185098365E-2"/>
                      <c:h val="9.4546150481189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128-45EA-B46C-3378E47F26CB}"/>
                </c:ext>
              </c:extLst>
            </c:dLbl>
            <c:dLbl>
              <c:idx val="3"/>
              <c:layout>
                <c:manualLayout>
                  <c:x val="4.0847603839729825E-3"/>
                  <c:y val="-1.50408282298046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28-45EA-B46C-3378E47F2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PUPP!$B$31:$C$31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PUPP!$B$32:$C$32</c:f>
              <c:numCache>
                <c:formatCode>0.0</c:formatCode>
                <c:ptCount val="2"/>
                <c:pt idx="0" formatCode="General">
                  <c:v>5.8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28-45EA-B46C-3378E47F26CB}"/>
            </c:ext>
          </c:extLst>
        </c:ser>
        <c:ser>
          <c:idx val="1"/>
          <c:order val="1"/>
          <c:tx>
            <c:strRef>
              <c:f>PUPP!$A$33</c:f>
              <c:strCache>
                <c:ptCount val="1"/>
                <c:pt idx="0">
                  <c:v>Slenkstinis (4)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89215771105534E-2"/>
                      <c:h val="5.78907844852726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128-45EA-B46C-3378E47F2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PUPP!$B$31:$C$31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PUPP!$B$33:$C$33</c:f>
              <c:numCache>
                <c:formatCode>0.0</c:formatCode>
                <c:ptCount val="2"/>
                <c:pt idx="0" formatCode="General">
                  <c:v>8.1999999999999993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28-45EA-B46C-3378E47F26CB}"/>
            </c:ext>
          </c:extLst>
        </c:ser>
        <c:ser>
          <c:idx val="2"/>
          <c:order val="2"/>
          <c:tx>
            <c:strRef>
              <c:f>PUPP!$A$34</c:f>
              <c:strCache>
                <c:ptCount val="1"/>
                <c:pt idx="0">
                  <c:v>Patenkinamas (5-6) 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131915328765662E-2"/>
                  <c:y val="-5.96420239136774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94547185098365E-2"/>
                      <c:h val="9.4546150481189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28-45EA-B46C-3378E47F26C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128-45EA-B46C-3378E47F2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PUPP!$B$31:$C$31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PUPP!$B$34:$C$34</c:f>
              <c:numCache>
                <c:formatCode>0.0</c:formatCode>
                <c:ptCount val="2"/>
                <c:pt idx="0" formatCode="General">
                  <c:v>28.6</c:v>
                </c:pt>
                <c:pt idx="1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128-45EA-B46C-3378E47F26CB}"/>
            </c:ext>
          </c:extLst>
        </c:ser>
        <c:ser>
          <c:idx val="3"/>
          <c:order val="3"/>
          <c:tx>
            <c:strRef>
              <c:f>PUPP!$A$35</c:f>
              <c:strCache>
                <c:ptCount val="1"/>
                <c:pt idx="0">
                  <c:v>Pagrindinis (7-8) 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847603839729825E-3"/>
                  <c:y val="-1.50408282298046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28-45EA-B46C-3378E47F26C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89215771105534E-2"/>
                      <c:h val="5.78907844852726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128-45EA-B46C-3378E47F2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PUPP!$B$31:$C$31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PUPP!$B$35:$C$35</c:f>
              <c:numCache>
                <c:formatCode>0.0</c:formatCode>
                <c:ptCount val="2"/>
                <c:pt idx="0" formatCode="General">
                  <c:v>52.7</c:v>
                </c:pt>
                <c:pt idx="1">
                  <c:v>65.599999999999994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28-45EA-B46C-3378E47F26CB}"/>
            </c:ext>
          </c:extLst>
        </c:ser>
        <c:ser>
          <c:idx val="4"/>
          <c:order val="4"/>
          <c:tx>
            <c:strRef>
              <c:f>PUPP!$A$36</c:f>
              <c:strCache>
                <c:ptCount val="1"/>
                <c:pt idx="0">
                  <c:v>Aukštesnysis (9-10) 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PUPP!$B$31:$C$31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PUPP!$B$36:$C$36</c:f>
              <c:numCache>
                <c:formatCode>0.0</c:formatCode>
                <c:ptCount val="2"/>
                <c:pt idx="0" formatCode="General">
                  <c:v>4.5999999999999996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128-45EA-B46C-3378E47F2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443167"/>
        <c:axId val="423446527"/>
      </c:barChart>
      <c:catAx>
        <c:axId val="423443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446527"/>
        <c:crosses val="autoZero"/>
        <c:auto val="1"/>
        <c:lblAlgn val="ctr"/>
        <c:lblOffset val="100"/>
        <c:noMultiLvlLbl val="0"/>
      </c:catAx>
      <c:valAx>
        <c:axId val="423446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44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dirty="0"/>
              <a:t>Lietuvių kalba ir literatūra</a:t>
            </a:r>
            <a:r>
              <a:rPr lang="en-US" sz="1800" dirty="0"/>
              <a:t>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PUPP!$H$32</c:f>
              <c:strCache>
                <c:ptCount val="1"/>
                <c:pt idx="0">
                  <c:v>Neišlaikė (1-3)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61786298451824E-3"/>
                  <c:y val="1.39647823771459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70950225533189E-2"/>
                      <c:h val="5.8916001224228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C7C-488A-B9F0-122BAF332B27}"/>
                </c:ext>
              </c:extLst>
            </c:dLbl>
            <c:dLbl>
              <c:idx val="1"/>
              <c:layout>
                <c:manualLayout>
                  <c:x val="-1.4972116924691025E-3"/>
                  <c:y val="-1.03820355788859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15211309664136E-2"/>
                      <c:h val="5.8916001224228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7C-488A-B9F0-122BAF332B27}"/>
                </c:ext>
              </c:extLst>
            </c:dLbl>
            <c:dLbl>
              <c:idx val="2"/>
              <c:layout>
                <c:manualLayout>
                  <c:x val="-1.92562709227216E-3"/>
                  <c:y val="3.012653453653262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295487032877262E-2"/>
                      <c:h val="6.67682978052154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C7C-488A-B9F0-122BAF332B27}"/>
                </c:ext>
              </c:extLst>
            </c:dLbl>
            <c:dLbl>
              <c:idx val="3"/>
              <c:layout>
                <c:manualLayout>
                  <c:x val="-3.4002860420890733E-3"/>
                  <c:y val="1.5386327592443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7C-488A-B9F0-122BAF332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PUPP!$I$31:$J$31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PUPP!$I$32:$J$32</c:f>
              <c:numCache>
                <c:formatCode>0.0</c:formatCode>
                <c:ptCount val="2"/>
                <c:pt idx="0" formatCode="General">
                  <c:v>4.5999999999999996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7C-488A-B9F0-122BAF332B27}"/>
            </c:ext>
          </c:extLst>
        </c:ser>
        <c:ser>
          <c:idx val="1"/>
          <c:order val="1"/>
          <c:tx>
            <c:strRef>
              <c:f>PUPP!$H$33</c:f>
              <c:strCache>
                <c:ptCount val="1"/>
                <c:pt idx="0">
                  <c:v>Slenkstinis (4)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337553181574593E-3"/>
                  <c:y val="-1.62281277340333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7C-488A-B9F0-122BAF332B27}"/>
                </c:ext>
              </c:extLst>
            </c:dLbl>
            <c:dLbl>
              <c:idx val="1"/>
              <c:layout>
                <c:manualLayout>
                  <c:x val="1.2475319197817036E-3"/>
                  <c:y val="2.29039078448527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7C-488A-B9F0-122BAF332B27}"/>
                </c:ext>
              </c:extLst>
            </c:dLbl>
            <c:dLbl>
              <c:idx val="2"/>
              <c:layout>
                <c:manualLayout>
                  <c:x val="1.309880239520958E-2"/>
                  <c:y val="-8.6375974204637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628542128341743E-2"/>
                      <c:h val="6.14448370632116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C7C-488A-B9F0-122BAF332B27}"/>
                </c:ext>
              </c:extLst>
            </c:dLbl>
            <c:dLbl>
              <c:idx val="3"/>
              <c:layout>
                <c:manualLayout>
                  <c:x val="-1.2474558756502743E-3"/>
                  <c:y val="-7.8523598861096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252125827455271E-2"/>
                      <c:h val="4.4001987451685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C7C-488A-B9F0-122BAF332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PUPP!$I$31:$J$31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PUPP!$I$33:$J$33</c:f>
              <c:numCache>
                <c:formatCode>0.0</c:formatCode>
                <c:ptCount val="2"/>
                <c:pt idx="0" formatCode="General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7C-488A-B9F0-122BAF332B27}"/>
            </c:ext>
          </c:extLst>
        </c:ser>
        <c:ser>
          <c:idx val="2"/>
          <c:order val="2"/>
          <c:tx>
            <c:strRef>
              <c:f>PUPP!$H$34</c:f>
              <c:strCache>
                <c:ptCount val="1"/>
                <c:pt idx="0">
                  <c:v>Patenkinamas (5-6) 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C7C-488A-B9F0-122BAF332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PUPP!$I$31:$J$31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PUPP!$I$34:$J$34</c:f>
              <c:numCache>
                <c:formatCode>0.0</c:formatCode>
                <c:ptCount val="2"/>
                <c:pt idx="0" formatCode="General">
                  <c:v>30.5</c:v>
                </c:pt>
                <c:pt idx="1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C7C-488A-B9F0-122BAF332B27}"/>
            </c:ext>
          </c:extLst>
        </c:ser>
        <c:ser>
          <c:idx val="3"/>
          <c:order val="3"/>
          <c:tx>
            <c:strRef>
              <c:f>PUPP!$H$35</c:f>
              <c:strCache>
                <c:ptCount val="1"/>
                <c:pt idx="0">
                  <c:v>Pagrindinis (7-8) 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PUPP!$I$31:$J$31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PUPP!$I$35:$J$35</c:f>
              <c:numCache>
                <c:formatCode>0.0</c:formatCode>
                <c:ptCount val="2"/>
                <c:pt idx="0" formatCode="General">
                  <c:v>41.6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7C-488A-B9F0-122BAF332B27}"/>
            </c:ext>
          </c:extLst>
        </c:ser>
        <c:ser>
          <c:idx val="4"/>
          <c:order val="4"/>
          <c:tx>
            <c:strRef>
              <c:f>PUPP!$H$36</c:f>
              <c:strCache>
                <c:ptCount val="1"/>
                <c:pt idx="0">
                  <c:v>Aukštesnysis (9-10) 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PUPP!$I$31:$J$31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PUPP!$I$36:$J$36</c:f>
              <c:numCache>
                <c:formatCode>0.0</c:formatCode>
                <c:ptCount val="2"/>
                <c:pt idx="0" formatCode="General">
                  <c:v>15.1</c:v>
                </c:pt>
                <c:pt idx="1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C7C-488A-B9F0-122BAF332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443167"/>
        <c:axId val="423446527"/>
      </c:barChart>
      <c:catAx>
        <c:axId val="423443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446527"/>
        <c:crosses val="autoZero"/>
        <c:auto val="1"/>
        <c:lblAlgn val="ctr"/>
        <c:lblOffset val="100"/>
        <c:noMultiLvlLbl val="0"/>
      </c:catAx>
      <c:valAx>
        <c:axId val="423446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44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Matematika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PUPP!$A$60</c:f>
              <c:strCache>
                <c:ptCount val="1"/>
                <c:pt idx="0">
                  <c:v>Neišlaikė (1-3)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849550720481323E-3"/>
                  <c:y val="1.39661834247605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70950225533189E-2"/>
                      <c:h val="5.8916001224228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65D-49DC-AEE6-4185C6861269}"/>
                </c:ext>
              </c:extLst>
            </c:dLbl>
            <c:dLbl>
              <c:idx val="1"/>
              <c:layout>
                <c:manualLayout>
                  <c:x val="-4.2497983789431355E-3"/>
                  <c:y val="-1.0381944672836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15211309664136E-2"/>
                      <c:h val="5.8916001224228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65D-49DC-AEE6-4185C6861269}"/>
                </c:ext>
              </c:extLst>
            </c:dLbl>
            <c:dLbl>
              <c:idx val="2"/>
              <c:layout>
                <c:manualLayout>
                  <c:x val="-1.92562709227216E-3"/>
                  <c:y val="3.012653453653262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295487032877262E-2"/>
                      <c:h val="6.67682978052154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65D-49DC-AEE6-4185C6861269}"/>
                </c:ext>
              </c:extLst>
            </c:dLbl>
            <c:dLbl>
              <c:idx val="3"/>
              <c:layout>
                <c:manualLayout>
                  <c:x val="-3.4002860420890733E-3"/>
                  <c:y val="1.5386327592443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5D-49DC-AEE6-4185C6861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PUPP!$B$59:$C$59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PUPP!$B$60:$C$60</c:f>
              <c:numCache>
                <c:formatCode>General</c:formatCode>
                <c:ptCount val="2"/>
                <c:pt idx="0">
                  <c:v>12.9</c:v>
                </c:pt>
                <c:pt idx="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5D-49DC-AEE6-4185C6861269}"/>
            </c:ext>
          </c:extLst>
        </c:ser>
        <c:ser>
          <c:idx val="1"/>
          <c:order val="1"/>
          <c:tx>
            <c:strRef>
              <c:f>PUPP!$A$61</c:f>
              <c:strCache>
                <c:ptCount val="1"/>
                <c:pt idx="0">
                  <c:v>Slenkstinis (4)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112828638355696E-5"/>
                  <c:y val="-6.96886847477398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5D-49DC-AEE6-4185C6861269}"/>
                </c:ext>
              </c:extLst>
            </c:dLbl>
            <c:dLbl>
              <c:idx val="1"/>
              <c:layout>
                <c:manualLayout>
                  <c:x val="-3.2556414319201314E-5"/>
                  <c:y val="2.290390784485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5D-49DC-AEE6-4185C6861269}"/>
                </c:ext>
              </c:extLst>
            </c:dLbl>
            <c:dLbl>
              <c:idx val="2"/>
              <c:layout>
                <c:manualLayout>
                  <c:x val="1.309880239520958E-2"/>
                  <c:y val="-8.6375974204637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628542128341743E-2"/>
                      <c:h val="6.14448370632116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65D-49DC-AEE6-4185C6861269}"/>
                </c:ext>
              </c:extLst>
            </c:dLbl>
            <c:dLbl>
              <c:idx val="3"/>
              <c:layout>
                <c:manualLayout>
                  <c:x val="-1.2474558756502743E-3"/>
                  <c:y val="-7.8523598861096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252125827455271E-2"/>
                      <c:h val="4.4001987451685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65D-49DC-AEE6-4185C6861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PUPP!$B$59:$C$59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PUPP!$B$61:$C$61</c:f>
              <c:numCache>
                <c:formatCode>General</c:formatCode>
                <c:ptCount val="2"/>
                <c:pt idx="0">
                  <c:v>6.2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5D-49DC-AEE6-4185C6861269}"/>
            </c:ext>
          </c:extLst>
        </c:ser>
        <c:ser>
          <c:idx val="2"/>
          <c:order val="2"/>
          <c:tx>
            <c:strRef>
              <c:f>PUPP!$A$62</c:f>
              <c:strCache>
                <c:ptCount val="1"/>
                <c:pt idx="0">
                  <c:v>Patenkinamas (5-6) 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65D-49DC-AEE6-4185C6861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PUPP!$B$59:$C$59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PUPP!$B$62:$C$62</c:f>
              <c:numCache>
                <c:formatCode>General</c:formatCode>
                <c:ptCount val="2"/>
                <c:pt idx="0">
                  <c:v>27.4</c:v>
                </c:pt>
                <c:pt idx="1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65D-49DC-AEE6-4185C6861269}"/>
            </c:ext>
          </c:extLst>
        </c:ser>
        <c:ser>
          <c:idx val="3"/>
          <c:order val="3"/>
          <c:tx>
            <c:strRef>
              <c:f>PUPP!$A$63</c:f>
              <c:strCache>
                <c:ptCount val="1"/>
                <c:pt idx="0">
                  <c:v>Pagrindinis (7-8) 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PUPP!$B$59:$C$59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PUPP!$B$63:$C$63</c:f>
              <c:numCache>
                <c:formatCode>General</c:formatCode>
                <c:ptCount val="2"/>
                <c:pt idx="0">
                  <c:v>41.4</c:v>
                </c:pt>
                <c:pt idx="1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5D-49DC-AEE6-4185C6861269}"/>
            </c:ext>
          </c:extLst>
        </c:ser>
        <c:ser>
          <c:idx val="4"/>
          <c:order val="4"/>
          <c:tx>
            <c:strRef>
              <c:f>PUPP!$A$64</c:f>
              <c:strCache>
                <c:ptCount val="1"/>
                <c:pt idx="0">
                  <c:v>Aukštesnysis (9-10) 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PUPP!$B$59:$C$59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PUPP!$B$64:$C$64</c:f>
              <c:numCache>
                <c:formatCode>General</c:formatCode>
                <c:ptCount val="2"/>
                <c:pt idx="0">
                  <c:v>12.1</c:v>
                </c:pt>
                <c:pt idx="1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65D-49DC-AEE6-4185C6861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443167"/>
        <c:axId val="423446527"/>
      </c:barChart>
      <c:catAx>
        <c:axId val="423443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446527"/>
        <c:crosses val="autoZero"/>
        <c:auto val="1"/>
        <c:lblAlgn val="ctr"/>
        <c:lblOffset val="100"/>
        <c:noMultiLvlLbl val="0"/>
      </c:catAx>
      <c:valAx>
        <c:axId val="423446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44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Matematika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PUPP!$H$60</c:f>
              <c:strCache>
                <c:ptCount val="1"/>
                <c:pt idx="0">
                  <c:v>Neišlaikė (1-3)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849550720481323E-3"/>
                  <c:y val="1.39661834247605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70950225533189E-2"/>
                      <c:h val="5.8916001224228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D33-46D9-AB19-59B539A45BD4}"/>
                </c:ext>
              </c:extLst>
            </c:dLbl>
            <c:dLbl>
              <c:idx val="1"/>
              <c:layout>
                <c:manualLayout>
                  <c:x val="-4.2497983789431355E-3"/>
                  <c:y val="-1.0381944672836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15211309664136E-2"/>
                      <c:h val="5.8916001224228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D33-46D9-AB19-59B539A45BD4}"/>
                </c:ext>
              </c:extLst>
            </c:dLbl>
            <c:dLbl>
              <c:idx val="2"/>
              <c:layout>
                <c:manualLayout>
                  <c:x val="-1.92562709227216E-3"/>
                  <c:y val="3.012653453653262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295487032877262E-2"/>
                      <c:h val="6.67682978052154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D33-46D9-AB19-59B539A45BD4}"/>
                </c:ext>
              </c:extLst>
            </c:dLbl>
            <c:dLbl>
              <c:idx val="3"/>
              <c:layout>
                <c:manualLayout>
                  <c:x val="-3.4002860420890733E-3"/>
                  <c:y val="1.5386327592443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33-46D9-AB19-59B539A45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PUPP!$I$59:$J$59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PUPP!$I$60:$J$60</c:f>
              <c:numCache>
                <c:formatCode>General</c:formatCode>
                <c:ptCount val="2"/>
                <c:pt idx="0">
                  <c:v>23.7</c:v>
                </c:pt>
                <c:pt idx="1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33-46D9-AB19-59B539A45BD4}"/>
            </c:ext>
          </c:extLst>
        </c:ser>
        <c:ser>
          <c:idx val="1"/>
          <c:order val="1"/>
          <c:tx>
            <c:strRef>
              <c:f>PUPP!$H$61</c:f>
              <c:strCache>
                <c:ptCount val="1"/>
                <c:pt idx="0">
                  <c:v>Slenkstinis (4)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839349382402906E-3"/>
                  <c:y val="-1.15984981044036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33-46D9-AB19-59B539A45BD4}"/>
                </c:ext>
              </c:extLst>
            </c:dLbl>
            <c:dLbl>
              <c:idx val="1"/>
              <c:layout>
                <c:manualLayout>
                  <c:x val="1.247518791333879E-3"/>
                  <c:y val="-2.33923884514435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33-46D9-AB19-59B539A45BD4}"/>
                </c:ext>
              </c:extLst>
            </c:dLbl>
            <c:dLbl>
              <c:idx val="2"/>
              <c:layout>
                <c:manualLayout>
                  <c:x val="1.309880239520958E-2"/>
                  <c:y val="-8.6375974204637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628542128341743E-2"/>
                      <c:h val="6.14448370632116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D33-46D9-AB19-59B539A45BD4}"/>
                </c:ext>
              </c:extLst>
            </c:dLbl>
            <c:dLbl>
              <c:idx val="3"/>
              <c:layout>
                <c:manualLayout>
                  <c:x val="-1.2474558756502743E-3"/>
                  <c:y val="-7.8523598861096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252125827455271E-2"/>
                      <c:h val="4.4001987451685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6D33-46D9-AB19-59B539A45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PUPP!$I$59:$J$59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PUPP!$I$61:$J$61</c:f>
              <c:numCache>
                <c:formatCode>General</c:formatCode>
                <c:ptCount val="2"/>
                <c:pt idx="0">
                  <c:v>10.7</c:v>
                </c:pt>
                <c:pt idx="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33-46D9-AB19-59B539A45BD4}"/>
            </c:ext>
          </c:extLst>
        </c:ser>
        <c:ser>
          <c:idx val="2"/>
          <c:order val="2"/>
          <c:tx>
            <c:strRef>
              <c:f>PUPP!$H$62</c:f>
              <c:strCache>
                <c:ptCount val="1"/>
                <c:pt idx="0">
                  <c:v>Patenkinamas (5-6) 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D33-46D9-AB19-59B539A45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PUPP!$I$59:$J$59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PUPP!$I$62:$J$62</c:f>
              <c:numCache>
                <c:formatCode>General</c:formatCode>
                <c:ptCount val="2"/>
                <c:pt idx="0">
                  <c:v>27.7</c:v>
                </c:pt>
                <c:pt idx="1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33-46D9-AB19-59B539A45BD4}"/>
            </c:ext>
          </c:extLst>
        </c:ser>
        <c:ser>
          <c:idx val="3"/>
          <c:order val="3"/>
          <c:tx>
            <c:strRef>
              <c:f>PUPP!$H$63</c:f>
              <c:strCache>
                <c:ptCount val="1"/>
                <c:pt idx="0">
                  <c:v>Pagrindinis (7-8) 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PUPP!$I$59:$J$59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PUPP!$I$63:$J$63</c:f>
              <c:numCache>
                <c:formatCode>General</c:formatCode>
                <c:ptCount val="2"/>
                <c:pt idx="0">
                  <c:v>25.4</c:v>
                </c:pt>
                <c:pt idx="1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33-46D9-AB19-59B539A45BD4}"/>
            </c:ext>
          </c:extLst>
        </c:ser>
        <c:ser>
          <c:idx val="4"/>
          <c:order val="4"/>
          <c:tx>
            <c:strRef>
              <c:f>PUPP!$H$64</c:f>
              <c:strCache>
                <c:ptCount val="1"/>
                <c:pt idx="0">
                  <c:v>Aukštesnysis (9-10) 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PUPP!$I$59:$J$59</c:f>
              <c:strCache>
                <c:ptCount val="2"/>
                <c:pt idx="0">
                  <c:v>Lietuva</c:v>
                </c:pt>
                <c:pt idx="1">
                  <c:v>Kauno m. teritorija</c:v>
                </c:pt>
              </c:strCache>
            </c:strRef>
          </c:cat>
          <c:val>
            <c:numRef>
              <c:f>PUPP!$I$64:$J$64</c:f>
              <c:numCache>
                <c:formatCode>General</c:formatCode>
                <c:ptCount val="2"/>
                <c:pt idx="0">
                  <c:v>12.5</c:v>
                </c:pt>
                <c:pt idx="1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33-46D9-AB19-59B539A45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443167"/>
        <c:axId val="423446527"/>
      </c:barChart>
      <c:catAx>
        <c:axId val="423443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446527"/>
        <c:crosses val="autoZero"/>
        <c:auto val="1"/>
        <c:lblAlgn val="ctr"/>
        <c:lblOffset val="100"/>
        <c:noMultiLvlLbl val="0"/>
      </c:catAx>
      <c:valAx>
        <c:axId val="423446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44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Išlaikė!$C$83</c:f>
              <c:strCache>
                <c:ptCount val="1"/>
                <c:pt idx="0">
                  <c:v>Kauno m. teritorijos gimnazijose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5809231215975062E-3"/>
                  <c:y val="-1.6176771902421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F7-491E-9CEC-13A6CC4C596C}"/>
                </c:ext>
              </c:extLst>
            </c:dLbl>
            <c:dLbl>
              <c:idx val="1"/>
              <c:layout>
                <c:manualLayout>
                  <c:x val="-1.11618462431950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F7-491E-9CEC-13A6CC4C596C}"/>
                </c:ext>
              </c:extLst>
            </c:dLbl>
            <c:dLbl>
              <c:idx val="2"/>
              <c:layout>
                <c:manualLayout>
                  <c:x val="3.3485538729584822E-3"/>
                  <c:y val="-3.6975478634105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F7-491E-9CEC-13A6CC4C596C}"/>
                </c:ext>
              </c:extLst>
            </c:dLbl>
            <c:dLbl>
              <c:idx val="3"/>
              <c:layout>
                <c:manualLayout>
                  <c:x val="-4.4647384972780445E-3"/>
                  <c:y val="-6.9329022438947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F7-491E-9CEC-13A6CC4C596C}"/>
                </c:ext>
              </c:extLst>
            </c:dLbl>
            <c:dLbl>
              <c:idx val="4"/>
              <c:layout>
                <c:manualLayout>
                  <c:x val="-6.6971077459170468E-3"/>
                  <c:y val="-9.2438696585263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F7-491E-9CEC-13A6CC4C596C}"/>
                </c:ext>
              </c:extLst>
            </c:dLbl>
            <c:dLbl>
              <c:idx val="5"/>
              <c:layout>
                <c:manualLayout>
                  <c:x val="-5.5809231215975452E-3"/>
                  <c:y val="-1.61767719024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F7-491E-9CEC-13A6CC4C596C}"/>
                </c:ext>
              </c:extLst>
            </c:dLbl>
            <c:dLbl>
              <c:idx val="10"/>
              <c:layout>
                <c:manualLayout>
                  <c:x val="-4.4647384972780037E-3"/>
                  <c:y val="-2.3109674146315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F7-491E-9CEC-13A6CC4C5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Išlaikė!$B$84:$B$98</c:f>
              <c:strCache>
                <c:ptCount val="15"/>
                <c:pt idx="0">
                  <c:v>Filosofija</c:v>
                </c:pt>
                <c:pt idx="1">
                  <c:v>Rusų gimtoji k. ir lit.</c:v>
                </c:pt>
                <c:pt idx="2">
                  <c:v>Informatika</c:v>
                </c:pt>
                <c:pt idx="3">
                  <c:v>Istorija</c:v>
                </c:pt>
                <c:pt idx="4">
                  <c:v>Lietuvių kalba ir literatūra (A kursas)</c:v>
                </c:pt>
                <c:pt idx="5">
                  <c:v>Geografija</c:v>
                </c:pt>
                <c:pt idx="6">
                  <c:v>Chemija</c:v>
                </c:pt>
                <c:pt idx="7">
                  <c:v>Užsienio kalba (anglų)</c:v>
                </c:pt>
                <c:pt idx="8">
                  <c:v>Biologija</c:v>
                </c:pt>
                <c:pt idx="9">
                  <c:v>Ekonomika ir verslumas</c:v>
                </c:pt>
                <c:pt idx="10">
                  <c:v>Fizika</c:v>
                </c:pt>
                <c:pt idx="11">
                  <c:v>Matematika (A kursas)</c:v>
                </c:pt>
                <c:pt idx="12">
                  <c:v>Lietuvių kalba ir literatūra (B kursas)</c:v>
                </c:pt>
                <c:pt idx="13">
                  <c:v>Užsienio kalba (vokiečių)</c:v>
                </c:pt>
                <c:pt idx="14">
                  <c:v>Matematika (B kursas)</c:v>
                </c:pt>
              </c:strCache>
            </c:strRef>
          </c:cat>
          <c:val>
            <c:numRef>
              <c:f>Išlaikė!$C$84:$C$98</c:f>
              <c:numCache>
                <c:formatCode>0</c:formatCode>
                <c:ptCount val="15"/>
                <c:pt idx="0">
                  <c:v>100</c:v>
                </c:pt>
                <c:pt idx="1">
                  <c:v>100</c:v>
                </c:pt>
                <c:pt idx="2" formatCode="0.0">
                  <c:v>99.2</c:v>
                </c:pt>
                <c:pt idx="3" formatCode="0.0">
                  <c:v>99</c:v>
                </c:pt>
                <c:pt idx="4" formatCode="0.0">
                  <c:v>98.9</c:v>
                </c:pt>
                <c:pt idx="5" formatCode="0.0">
                  <c:v>98.4</c:v>
                </c:pt>
                <c:pt idx="6" formatCode="0.0">
                  <c:v>98.2</c:v>
                </c:pt>
                <c:pt idx="7" formatCode="0.0">
                  <c:v>98.1</c:v>
                </c:pt>
                <c:pt idx="8" formatCode="0.0">
                  <c:v>97.1</c:v>
                </c:pt>
                <c:pt idx="9" formatCode="0.0">
                  <c:v>97.1</c:v>
                </c:pt>
                <c:pt idx="10" formatCode="0.0">
                  <c:v>96.2</c:v>
                </c:pt>
                <c:pt idx="11" formatCode="0.0">
                  <c:v>88.7</c:v>
                </c:pt>
                <c:pt idx="12" formatCode="0.0">
                  <c:v>86</c:v>
                </c:pt>
                <c:pt idx="13" formatCode="0.0">
                  <c:v>83.3</c:v>
                </c:pt>
                <c:pt idx="14" formatCode="0.0">
                  <c:v>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7-491E-9CEC-13A6CC4C596C}"/>
            </c:ext>
          </c:extLst>
        </c:ser>
        <c:ser>
          <c:idx val="1"/>
          <c:order val="1"/>
          <c:tx>
            <c:strRef>
              <c:f>Išlaikė!$D$83</c:f>
              <c:strCache>
                <c:ptCount val="1"/>
                <c:pt idx="0">
                  <c:v>Kauno m. sav. gimnazijose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4647384972779985E-3"/>
                  <c:y val="-6.9329022438947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F7-491E-9CEC-13A6CC4C596C}"/>
                </c:ext>
              </c:extLst>
            </c:dLbl>
            <c:dLbl>
              <c:idx val="1"/>
              <c:layout>
                <c:manualLayout>
                  <c:x val="5.5809231215975044E-3"/>
                  <c:y val="-3.6975478634105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F7-491E-9CEC-13A6CC4C596C}"/>
                </c:ext>
              </c:extLst>
            </c:dLbl>
            <c:dLbl>
              <c:idx val="2"/>
              <c:layout>
                <c:manualLayout>
                  <c:x val="3.3485538729585026E-3"/>
                  <c:y val="-1.61767719024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F7-491E-9CEC-13A6CC4C596C}"/>
                </c:ext>
              </c:extLst>
            </c:dLbl>
            <c:dLbl>
              <c:idx val="5"/>
              <c:layout>
                <c:manualLayout>
                  <c:x val="6.6971077459169236E-3"/>
                  <c:y val="-1.84877393170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F7-491E-9CEC-13A6CC4C596C}"/>
                </c:ext>
              </c:extLst>
            </c:dLbl>
            <c:dLbl>
              <c:idx val="6"/>
              <c:layout>
                <c:manualLayout>
                  <c:x val="5.5809231215975044E-3"/>
                  <c:y val="-2.0798706731684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F7-491E-9CEC-13A6CC4C596C}"/>
                </c:ext>
              </c:extLst>
            </c:dLbl>
            <c:dLbl>
              <c:idx val="7"/>
              <c:layout>
                <c:manualLayout>
                  <c:x val="1.1161846243195009E-3"/>
                  <c:y val="-2.5420641560947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F7-491E-9CEC-13A6CC4C596C}"/>
                </c:ext>
              </c:extLst>
            </c:dLbl>
            <c:dLbl>
              <c:idx val="8"/>
              <c:layout>
                <c:manualLayout>
                  <c:x val="1.0045661618875509E-2"/>
                  <c:y val="-2.773160897557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F7-491E-9CEC-13A6CC4C596C}"/>
                </c:ext>
              </c:extLst>
            </c:dLbl>
            <c:dLbl>
              <c:idx val="9"/>
              <c:layout>
                <c:manualLayout>
                  <c:x val="8.9294769945559259E-3"/>
                  <c:y val="-1.386580448778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F7-491E-9CEC-13A6CC4C596C}"/>
                </c:ext>
              </c:extLst>
            </c:dLbl>
            <c:dLbl>
              <c:idx val="12"/>
              <c:layout>
                <c:manualLayout>
                  <c:x val="1.0045661618875509E-2"/>
                  <c:y val="-6.932902243894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F7-491E-9CEC-13A6CC4C5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Išlaikė!$B$84:$B$98</c:f>
              <c:strCache>
                <c:ptCount val="15"/>
                <c:pt idx="0">
                  <c:v>Filosofija</c:v>
                </c:pt>
                <c:pt idx="1">
                  <c:v>Rusų gimtoji k. ir lit.</c:v>
                </c:pt>
                <c:pt idx="2">
                  <c:v>Informatika</c:v>
                </c:pt>
                <c:pt idx="3">
                  <c:v>Istorija</c:v>
                </c:pt>
                <c:pt idx="4">
                  <c:v>Lietuvių kalba ir literatūra (A kursas)</c:v>
                </c:pt>
                <c:pt idx="5">
                  <c:v>Geografija</c:v>
                </c:pt>
                <c:pt idx="6">
                  <c:v>Chemija</c:v>
                </c:pt>
                <c:pt idx="7">
                  <c:v>Užsienio kalba (anglų)</c:v>
                </c:pt>
                <c:pt idx="8">
                  <c:v>Biologija</c:v>
                </c:pt>
                <c:pt idx="9">
                  <c:v>Ekonomika ir verslumas</c:v>
                </c:pt>
                <c:pt idx="10">
                  <c:v>Fizika</c:v>
                </c:pt>
                <c:pt idx="11">
                  <c:v>Matematika (A kursas)</c:v>
                </c:pt>
                <c:pt idx="12">
                  <c:v>Lietuvių kalba ir literatūra (B kursas)</c:v>
                </c:pt>
                <c:pt idx="13">
                  <c:v>Užsienio kalba (vokiečių)</c:v>
                </c:pt>
                <c:pt idx="14">
                  <c:v>Matematika (B kursas)</c:v>
                </c:pt>
              </c:strCache>
            </c:strRef>
          </c:cat>
          <c:val>
            <c:numRef>
              <c:f>Išlaikė!$D$84:$D$98</c:f>
              <c:numCache>
                <c:formatCode>0</c:formatCode>
                <c:ptCount val="15"/>
                <c:pt idx="0">
                  <c:v>100</c:v>
                </c:pt>
                <c:pt idx="1">
                  <c:v>100</c:v>
                </c:pt>
                <c:pt idx="2" formatCode="0.0">
                  <c:v>98.9</c:v>
                </c:pt>
                <c:pt idx="3" formatCode="0.0">
                  <c:v>98.8</c:v>
                </c:pt>
                <c:pt idx="4" formatCode="0.0">
                  <c:v>98.7</c:v>
                </c:pt>
                <c:pt idx="5" formatCode="0.0">
                  <c:v>98.2</c:v>
                </c:pt>
                <c:pt idx="6" formatCode="0.0">
                  <c:v>97.9</c:v>
                </c:pt>
                <c:pt idx="7" formatCode="0.0">
                  <c:v>97.9</c:v>
                </c:pt>
                <c:pt idx="8" formatCode="0.0">
                  <c:v>96.6</c:v>
                </c:pt>
                <c:pt idx="9" formatCode="0.0">
                  <c:v>96.3</c:v>
                </c:pt>
                <c:pt idx="10" formatCode="0.0">
                  <c:v>95.4</c:v>
                </c:pt>
                <c:pt idx="11" formatCode="0.0">
                  <c:v>87.4</c:v>
                </c:pt>
                <c:pt idx="12" formatCode="0.0">
                  <c:v>85.5</c:v>
                </c:pt>
                <c:pt idx="13" formatCode="0.0">
                  <c:v>0</c:v>
                </c:pt>
                <c:pt idx="14" formatCode="0.0">
                  <c:v>68.099999999999994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7-491E-9CEC-13A6CC4C5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0"/>
        <c:axId val="1879900575"/>
        <c:axId val="422219199"/>
      </c:barChart>
      <c:catAx>
        <c:axId val="18799005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219199"/>
        <c:crosses val="autoZero"/>
        <c:auto val="1"/>
        <c:lblAlgn val="ctr"/>
        <c:lblOffset val="100"/>
        <c:noMultiLvlLbl val="0"/>
      </c:catAx>
      <c:valAx>
        <c:axId val="4222191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87990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Lapas1!$A$1</c:f>
              <c:strCache>
                <c:ptCount val="1"/>
                <c:pt idx="0">
                  <c:v>Lietuva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Lapas1!$A$3:$A$422</c:f>
              <c:numCache>
                <c:formatCode>General</c:formatCode>
                <c:ptCount val="420"/>
                <c:pt idx="0">
                  <c:v>0.22</c:v>
                </c:pt>
                <c:pt idx="1">
                  <c:v>0.2</c:v>
                </c:pt>
                <c:pt idx="2">
                  <c:v>-0.34</c:v>
                </c:pt>
                <c:pt idx="3">
                  <c:v>0.17</c:v>
                </c:pt>
                <c:pt idx="4">
                  <c:v>-0.89</c:v>
                </c:pt>
                <c:pt idx="5">
                  <c:v>-0.51</c:v>
                </c:pt>
                <c:pt idx="6">
                  <c:v>0.13</c:v>
                </c:pt>
                <c:pt idx="7">
                  <c:v>0.1</c:v>
                </c:pt>
                <c:pt idx="8">
                  <c:v>-0.14000000000000001</c:v>
                </c:pt>
                <c:pt idx="9">
                  <c:v>0.2</c:v>
                </c:pt>
                <c:pt idx="10">
                  <c:v>-0.47</c:v>
                </c:pt>
                <c:pt idx="11">
                  <c:v>0.11</c:v>
                </c:pt>
                <c:pt idx="12">
                  <c:v>-0.1</c:v>
                </c:pt>
                <c:pt idx="13">
                  <c:v>-0.65</c:v>
                </c:pt>
                <c:pt idx="14">
                  <c:v>-0.02</c:v>
                </c:pt>
                <c:pt idx="15">
                  <c:v>-0.06</c:v>
                </c:pt>
                <c:pt idx="16">
                  <c:v>-0.39</c:v>
                </c:pt>
                <c:pt idx="17">
                  <c:v>0.56999999999999995</c:v>
                </c:pt>
                <c:pt idx="18">
                  <c:v>0.48</c:v>
                </c:pt>
                <c:pt idx="19">
                  <c:v>0.37</c:v>
                </c:pt>
                <c:pt idx="20">
                  <c:v>0.17</c:v>
                </c:pt>
                <c:pt idx="21">
                  <c:v>0.37</c:v>
                </c:pt>
                <c:pt idx="22">
                  <c:v>-0.45</c:v>
                </c:pt>
                <c:pt idx="23">
                  <c:v>-0.69</c:v>
                </c:pt>
                <c:pt idx="24">
                  <c:v>0.37</c:v>
                </c:pt>
                <c:pt idx="25">
                  <c:v>-0.1</c:v>
                </c:pt>
                <c:pt idx="26">
                  <c:v>-0.7</c:v>
                </c:pt>
                <c:pt idx="27">
                  <c:v>-0.62</c:v>
                </c:pt>
                <c:pt idx="28">
                  <c:v>0.67</c:v>
                </c:pt>
                <c:pt idx="29">
                  <c:v>0.21</c:v>
                </c:pt>
                <c:pt idx="30">
                  <c:v>-0.25</c:v>
                </c:pt>
                <c:pt idx="31">
                  <c:v>-0.08</c:v>
                </c:pt>
                <c:pt idx="32">
                  <c:v>-0.19</c:v>
                </c:pt>
                <c:pt idx="33">
                  <c:v>-0.22</c:v>
                </c:pt>
                <c:pt idx="34">
                  <c:v>-7.0000000000000007E-2</c:v>
                </c:pt>
                <c:pt idx="35">
                  <c:v>-0.06</c:v>
                </c:pt>
                <c:pt idx="36">
                  <c:v>-1.28</c:v>
                </c:pt>
                <c:pt idx="37">
                  <c:v>0.19</c:v>
                </c:pt>
                <c:pt idx="38">
                  <c:v>-0.21</c:v>
                </c:pt>
                <c:pt idx="39">
                  <c:v>0.17</c:v>
                </c:pt>
                <c:pt idx="40">
                  <c:v>-0.37</c:v>
                </c:pt>
                <c:pt idx="41">
                  <c:v>-0.17</c:v>
                </c:pt>
                <c:pt idx="42">
                  <c:v>-0.6</c:v>
                </c:pt>
                <c:pt idx="43">
                  <c:v>-0.05</c:v>
                </c:pt>
                <c:pt idx="44">
                  <c:v>-0.1</c:v>
                </c:pt>
                <c:pt idx="45">
                  <c:v>-0.3</c:v>
                </c:pt>
                <c:pt idx="46">
                  <c:v>-0.16</c:v>
                </c:pt>
                <c:pt idx="47">
                  <c:v>-0.21</c:v>
                </c:pt>
                <c:pt idx="48">
                  <c:v>-0.1</c:v>
                </c:pt>
                <c:pt idx="49">
                  <c:v>0</c:v>
                </c:pt>
                <c:pt idx="50">
                  <c:v>0.18</c:v>
                </c:pt>
                <c:pt idx="51">
                  <c:v>-0.11</c:v>
                </c:pt>
                <c:pt idx="52">
                  <c:v>0.08</c:v>
                </c:pt>
                <c:pt idx="53">
                  <c:v>-0.37</c:v>
                </c:pt>
                <c:pt idx="54">
                  <c:v>-0.34</c:v>
                </c:pt>
                <c:pt idx="55">
                  <c:v>-0.23</c:v>
                </c:pt>
                <c:pt idx="56">
                  <c:v>-0.73</c:v>
                </c:pt>
                <c:pt idx="57">
                  <c:v>0.38</c:v>
                </c:pt>
                <c:pt idx="58">
                  <c:v>-0.28000000000000003</c:v>
                </c:pt>
                <c:pt idx="59">
                  <c:v>0.25</c:v>
                </c:pt>
                <c:pt idx="60">
                  <c:v>-0.04</c:v>
                </c:pt>
                <c:pt idx="61">
                  <c:v>-0.02</c:v>
                </c:pt>
                <c:pt idx="62">
                  <c:v>0.23</c:v>
                </c:pt>
                <c:pt idx="63">
                  <c:v>0.48</c:v>
                </c:pt>
                <c:pt idx="64">
                  <c:v>0.06</c:v>
                </c:pt>
                <c:pt idx="65">
                  <c:v>-0.19</c:v>
                </c:pt>
                <c:pt idx="66">
                  <c:v>7.0000000000000007E-2</c:v>
                </c:pt>
                <c:pt idx="67">
                  <c:v>-0.01</c:v>
                </c:pt>
                <c:pt idx="68">
                  <c:v>0.28999999999999998</c:v>
                </c:pt>
                <c:pt idx="69">
                  <c:v>-0.46</c:v>
                </c:pt>
                <c:pt idx="70">
                  <c:v>-0.38</c:v>
                </c:pt>
                <c:pt idx="71">
                  <c:v>0.59</c:v>
                </c:pt>
                <c:pt idx="72">
                  <c:v>0.23</c:v>
                </c:pt>
                <c:pt idx="73">
                  <c:v>-0.32</c:v>
                </c:pt>
                <c:pt idx="74">
                  <c:v>-0.33</c:v>
                </c:pt>
                <c:pt idx="75">
                  <c:v>-0.2</c:v>
                </c:pt>
                <c:pt idx="76">
                  <c:v>0.57999999999999996</c:v>
                </c:pt>
                <c:pt idx="77">
                  <c:v>0.23</c:v>
                </c:pt>
                <c:pt idx="78">
                  <c:v>-0.41</c:v>
                </c:pt>
                <c:pt idx="79">
                  <c:v>0.28000000000000003</c:v>
                </c:pt>
                <c:pt idx="80">
                  <c:v>0.77</c:v>
                </c:pt>
                <c:pt idx="81">
                  <c:v>0.12</c:v>
                </c:pt>
                <c:pt idx="82">
                  <c:v>-0.68</c:v>
                </c:pt>
                <c:pt idx="83">
                  <c:v>-0.59</c:v>
                </c:pt>
                <c:pt idx="84">
                  <c:v>-0.13</c:v>
                </c:pt>
                <c:pt idx="85">
                  <c:v>0</c:v>
                </c:pt>
                <c:pt idx="86">
                  <c:v>0.2</c:v>
                </c:pt>
                <c:pt idx="87">
                  <c:v>-0.17</c:v>
                </c:pt>
                <c:pt idx="88">
                  <c:v>-0.74</c:v>
                </c:pt>
                <c:pt idx="89">
                  <c:v>-0.44</c:v>
                </c:pt>
                <c:pt idx="90">
                  <c:v>-0.26</c:v>
                </c:pt>
                <c:pt idx="91">
                  <c:v>0.01</c:v>
                </c:pt>
                <c:pt idx="92">
                  <c:v>0.26</c:v>
                </c:pt>
                <c:pt idx="93">
                  <c:v>0.05</c:v>
                </c:pt>
                <c:pt idx="94">
                  <c:v>-0.05</c:v>
                </c:pt>
                <c:pt idx="95">
                  <c:v>0.22</c:v>
                </c:pt>
                <c:pt idx="96">
                  <c:v>-0.34</c:v>
                </c:pt>
                <c:pt idx="97">
                  <c:v>0.68</c:v>
                </c:pt>
                <c:pt idx="98">
                  <c:v>-0.44</c:v>
                </c:pt>
                <c:pt idx="99">
                  <c:v>-0.13</c:v>
                </c:pt>
                <c:pt idx="100">
                  <c:v>-0.39</c:v>
                </c:pt>
                <c:pt idx="101">
                  <c:v>-0.03</c:v>
                </c:pt>
                <c:pt idx="102">
                  <c:v>-0.28000000000000003</c:v>
                </c:pt>
                <c:pt idx="103">
                  <c:v>-0.15</c:v>
                </c:pt>
                <c:pt idx="104">
                  <c:v>-0.31</c:v>
                </c:pt>
                <c:pt idx="105">
                  <c:v>-0.56999999999999995</c:v>
                </c:pt>
                <c:pt idx="106">
                  <c:v>0.04</c:v>
                </c:pt>
                <c:pt idx="107">
                  <c:v>-0.11</c:v>
                </c:pt>
                <c:pt idx="108">
                  <c:v>-0.24</c:v>
                </c:pt>
                <c:pt idx="109">
                  <c:v>0.03</c:v>
                </c:pt>
                <c:pt idx="110">
                  <c:v>0.05</c:v>
                </c:pt>
                <c:pt idx="111">
                  <c:v>-0.28000000000000003</c:v>
                </c:pt>
                <c:pt idx="112">
                  <c:v>-0.02</c:v>
                </c:pt>
                <c:pt idx="113">
                  <c:v>-0.23</c:v>
                </c:pt>
                <c:pt idx="114">
                  <c:v>-0.43</c:v>
                </c:pt>
                <c:pt idx="115">
                  <c:v>0.38</c:v>
                </c:pt>
                <c:pt idx="116">
                  <c:v>0.35</c:v>
                </c:pt>
                <c:pt idx="117">
                  <c:v>-0.16</c:v>
                </c:pt>
                <c:pt idx="118">
                  <c:v>-0.28999999999999998</c:v>
                </c:pt>
                <c:pt idx="119">
                  <c:v>-0.36</c:v>
                </c:pt>
                <c:pt idx="120">
                  <c:v>-1.49</c:v>
                </c:pt>
                <c:pt idx="121">
                  <c:v>-0.3</c:v>
                </c:pt>
                <c:pt idx="122">
                  <c:v>-0.11</c:v>
                </c:pt>
                <c:pt idx="123">
                  <c:v>0.08</c:v>
                </c:pt>
                <c:pt idx="124">
                  <c:v>-0.14000000000000001</c:v>
                </c:pt>
                <c:pt idx="125">
                  <c:v>-0.11</c:v>
                </c:pt>
                <c:pt idx="126">
                  <c:v>0.42</c:v>
                </c:pt>
                <c:pt idx="127">
                  <c:v>0.09</c:v>
                </c:pt>
                <c:pt idx="128">
                  <c:v>0.39</c:v>
                </c:pt>
                <c:pt idx="129">
                  <c:v>0.26</c:v>
                </c:pt>
                <c:pt idx="130">
                  <c:v>-0.56999999999999995</c:v>
                </c:pt>
                <c:pt idx="131">
                  <c:v>0.4</c:v>
                </c:pt>
                <c:pt idx="132">
                  <c:v>-0.32</c:v>
                </c:pt>
                <c:pt idx="133">
                  <c:v>0.05</c:v>
                </c:pt>
                <c:pt idx="134">
                  <c:v>-0.06</c:v>
                </c:pt>
                <c:pt idx="135">
                  <c:v>0.49</c:v>
                </c:pt>
                <c:pt idx="136">
                  <c:v>-0.14000000000000001</c:v>
                </c:pt>
                <c:pt idx="137">
                  <c:v>-0.03</c:v>
                </c:pt>
                <c:pt idx="138">
                  <c:v>-0.14000000000000001</c:v>
                </c:pt>
                <c:pt idx="139">
                  <c:v>-0.26</c:v>
                </c:pt>
                <c:pt idx="140">
                  <c:v>0.11</c:v>
                </c:pt>
                <c:pt idx="141">
                  <c:v>0.06</c:v>
                </c:pt>
                <c:pt idx="142">
                  <c:v>-0.35</c:v>
                </c:pt>
                <c:pt idx="143">
                  <c:v>-0.14000000000000001</c:v>
                </c:pt>
                <c:pt idx="144">
                  <c:v>0.31</c:v>
                </c:pt>
                <c:pt idx="145">
                  <c:v>-0.14000000000000001</c:v>
                </c:pt>
                <c:pt idx="146">
                  <c:v>0.33</c:v>
                </c:pt>
                <c:pt idx="147">
                  <c:v>-0.09</c:v>
                </c:pt>
                <c:pt idx="148">
                  <c:v>0.1</c:v>
                </c:pt>
                <c:pt idx="149">
                  <c:v>-0.31</c:v>
                </c:pt>
                <c:pt idx="150">
                  <c:v>-0.13</c:v>
                </c:pt>
                <c:pt idx="151">
                  <c:v>-0.2</c:v>
                </c:pt>
                <c:pt idx="152">
                  <c:v>1.21</c:v>
                </c:pt>
                <c:pt idx="153">
                  <c:v>-0.22</c:v>
                </c:pt>
                <c:pt idx="154">
                  <c:v>-0.16</c:v>
                </c:pt>
                <c:pt idx="155">
                  <c:v>-0.33</c:v>
                </c:pt>
                <c:pt idx="156">
                  <c:v>0.12</c:v>
                </c:pt>
                <c:pt idx="157">
                  <c:v>0</c:v>
                </c:pt>
                <c:pt idx="158">
                  <c:v>0.06</c:v>
                </c:pt>
                <c:pt idx="159">
                  <c:v>-0.06</c:v>
                </c:pt>
                <c:pt idx="160">
                  <c:v>-0.16</c:v>
                </c:pt>
                <c:pt idx="161">
                  <c:v>0.01</c:v>
                </c:pt>
                <c:pt idx="162">
                  <c:v>0.54</c:v>
                </c:pt>
                <c:pt idx="163">
                  <c:v>-0.26</c:v>
                </c:pt>
                <c:pt idx="164">
                  <c:v>0.22</c:v>
                </c:pt>
                <c:pt idx="165">
                  <c:v>-0.81</c:v>
                </c:pt>
                <c:pt idx="166">
                  <c:v>-0.31</c:v>
                </c:pt>
                <c:pt idx="167">
                  <c:v>-0.03</c:v>
                </c:pt>
                <c:pt idx="168">
                  <c:v>-0.02</c:v>
                </c:pt>
                <c:pt idx="169">
                  <c:v>0.25</c:v>
                </c:pt>
                <c:pt idx="170">
                  <c:v>0.3</c:v>
                </c:pt>
                <c:pt idx="171">
                  <c:v>0.19</c:v>
                </c:pt>
                <c:pt idx="172">
                  <c:v>-0.12</c:v>
                </c:pt>
                <c:pt idx="173">
                  <c:v>0.4</c:v>
                </c:pt>
                <c:pt idx="174">
                  <c:v>0.06</c:v>
                </c:pt>
                <c:pt idx="175">
                  <c:v>-0.11</c:v>
                </c:pt>
                <c:pt idx="176">
                  <c:v>-0.25</c:v>
                </c:pt>
                <c:pt idx="177">
                  <c:v>0.75</c:v>
                </c:pt>
                <c:pt idx="178">
                  <c:v>-0.2</c:v>
                </c:pt>
                <c:pt idx="179">
                  <c:v>0.3</c:v>
                </c:pt>
                <c:pt idx="180">
                  <c:v>0.19</c:v>
                </c:pt>
                <c:pt idx="181">
                  <c:v>-0.11</c:v>
                </c:pt>
                <c:pt idx="182">
                  <c:v>-0.21</c:v>
                </c:pt>
                <c:pt idx="183">
                  <c:v>0.12</c:v>
                </c:pt>
                <c:pt idx="184">
                  <c:v>-0.31</c:v>
                </c:pt>
                <c:pt idx="185">
                  <c:v>1.02</c:v>
                </c:pt>
                <c:pt idx="186">
                  <c:v>0.77</c:v>
                </c:pt>
                <c:pt idx="187">
                  <c:v>0.21</c:v>
                </c:pt>
                <c:pt idx="188">
                  <c:v>0.24</c:v>
                </c:pt>
                <c:pt idx="189">
                  <c:v>0.18</c:v>
                </c:pt>
                <c:pt idx="190">
                  <c:v>0.46</c:v>
                </c:pt>
                <c:pt idx="191">
                  <c:v>0.12</c:v>
                </c:pt>
                <c:pt idx="192">
                  <c:v>-0.22</c:v>
                </c:pt>
                <c:pt idx="193">
                  <c:v>-7.0000000000000007E-2</c:v>
                </c:pt>
                <c:pt idx="194">
                  <c:v>0.87</c:v>
                </c:pt>
                <c:pt idx="195">
                  <c:v>0.03</c:v>
                </c:pt>
                <c:pt idx="196">
                  <c:v>-0.85</c:v>
                </c:pt>
                <c:pt idx="197">
                  <c:v>0.6</c:v>
                </c:pt>
                <c:pt idx="198">
                  <c:v>0.83</c:v>
                </c:pt>
                <c:pt idx="199">
                  <c:v>0.01</c:v>
                </c:pt>
                <c:pt idx="200">
                  <c:v>0.17</c:v>
                </c:pt>
                <c:pt idx="201">
                  <c:v>1.29</c:v>
                </c:pt>
                <c:pt idx="202">
                  <c:v>1.1499999999999999</c:v>
                </c:pt>
                <c:pt idx="203">
                  <c:v>0.12</c:v>
                </c:pt>
                <c:pt idx="204">
                  <c:v>-0.24</c:v>
                </c:pt>
                <c:pt idx="205">
                  <c:v>-0.01</c:v>
                </c:pt>
                <c:pt idx="206">
                  <c:v>0.26</c:v>
                </c:pt>
                <c:pt idx="207">
                  <c:v>-0.44</c:v>
                </c:pt>
                <c:pt idx="208">
                  <c:v>-0.1</c:v>
                </c:pt>
                <c:pt idx="209">
                  <c:v>-0.01</c:v>
                </c:pt>
                <c:pt idx="210">
                  <c:v>-0.04</c:v>
                </c:pt>
                <c:pt idx="211">
                  <c:v>0.17</c:v>
                </c:pt>
                <c:pt idx="212">
                  <c:v>0.12</c:v>
                </c:pt>
                <c:pt idx="213">
                  <c:v>-0.08</c:v>
                </c:pt>
                <c:pt idx="214">
                  <c:v>0.01</c:v>
                </c:pt>
                <c:pt idx="215">
                  <c:v>-0.06</c:v>
                </c:pt>
                <c:pt idx="216">
                  <c:v>-0.2</c:v>
                </c:pt>
                <c:pt idx="217">
                  <c:v>-0.38</c:v>
                </c:pt>
                <c:pt idx="218">
                  <c:v>-0.24</c:v>
                </c:pt>
                <c:pt idx="219">
                  <c:v>0.3</c:v>
                </c:pt>
                <c:pt idx="220">
                  <c:v>-0.21</c:v>
                </c:pt>
                <c:pt idx="221">
                  <c:v>0.55000000000000004</c:v>
                </c:pt>
                <c:pt idx="222">
                  <c:v>-0.78</c:v>
                </c:pt>
                <c:pt idx="223">
                  <c:v>0.68</c:v>
                </c:pt>
                <c:pt idx="224">
                  <c:v>0.15</c:v>
                </c:pt>
                <c:pt idx="225">
                  <c:v>0.36</c:v>
                </c:pt>
                <c:pt idx="226">
                  <c:v>-0.08</c:v>
                </c:pt>
                <c:pt idx="227">
                  <c:v>-0.16</c:v>
                </c:pt>
                <c:pt idx="228">
                  <c:v>0.03</c:v>
                </c:pt>
                <c:pt idx="229">
                  <c:v>0.23</c:v>
                </c:pt>
                <c:pt idx="230">
                  <c:v>-0.05</c:v>
                </c:pt>
                <c:pt idx="231">
                  <c:v>0.64</c:v>
                </c:pt>
                <c:pt idx="232">
                  <c:v>1.36</c:v>
                </c:pt>
                <c:pt idx="233">
                  <c:v>-1.87</c:v>
                </c:pt>
                <c:pt idx="234">
                  <c:v>-0.32</c:v>
                </c:pt>
                <c:pt idx="235">
                  <c:v>0.38</c:v>
                </c:pt>
                <c:pt idx="236">
                  <c:v>0.13</c:v>
                </c:pt>
                <c:pt idx="237">
                  <c:v>-0.9</c:v>
                </c:pt>
                <c:pt idx="238">
                  <c:v>0.09</c:v>
                </c:pt>
                <c:pt idx="239">
                  <c:v>0</c:v>
                </c:pt>
                <c:pt idx="240">
                  <c:v>-0.05</c:v>
                </c:pt>
                <c:pt idx="241">
                  <c:v>-0.03</c:v>
                </c:pt>
                <c:pt idx="242">
                  <c:v>-0.18</c:v>
                </c:pt>
                <c:pt idx="243">
                  <c:v>0.21</c:v>
                </c:pt>
                <c:pt idx="244">
                  <c:v>0.16</c:v>
                </c:pt>
                <c:pt idx="245">
                  <c:v>0.05</c:v>
                </c:pt>
                <c:pt idx="246">
                  <c:v>0.14000000000000001</c:v>
                </c:pt>
                <c:pt idx="247">
                  <c:v>0.56999999999999995</c:v>
                </c:pt>
                <c:pt idx="248">
                  <c:v>0.46</c:v>
                </c:pt>
                <c:pt idx="249">
                  <c:v>-0.04</c:v>
                </c:pt>
                <c:pt idx="250">
                  <c:v>0.15</c:v>
                </c:pt>
                <c:pt idx="251">
                  <c:v>0.14000000000000001</c:v>
                </c:pt>
                <c:pt idx="252">
                  <c:v>0.37</c:v>
                </c:pt>
                <c:pt idx="253">
                  <c:v>0.39</c:v>
                </c:pt>
                <c:pt idx="254">
                  <c:v>0.33</c:v>
                </c:pt>
                <c:pt idx="255">
                  <c:v>-0.13</c:v>
                </c:pt>
                <c:pt idx="256">
                  <c:v>-0.1</c:v>
                </c:pt>
                <c:pt idx="257">
                  <c:v>0.19</c:v>
                </c:pt>
                <c:pt idx="258">
                  <c:v>-0.26</c:v>
                </c:pt>
                <c:pt idx="259">
                  <c:v>-0.18</c:v>
                </c:pt>
                <c:pt idx="260">
                  <c:v>-0.46</c:v>
                </c:pt>
                <c:pt idx="261">
                  <c:v>-0.14000000000000001</c:v>
                </c:pt>
                <c:pt idx="262">
                  <c:v>0.47</c:v>
                </c:pt>
                <c:pt idx="263">
                  <c:v>-0.21</c:v>
                </c:pt>
                <c:pt idx="264">
                  <c:v>0.01</c:v>
                </c:pt>
                <c:pt idx="265">
                  <c:v>0.34</c:v>
                </c:pt>
                <c:pt idx="266">
                  <c:v>0.61</c:v>
                </c:pt>
                <c:pt idx="267">
                  <c:v>0.13</c:v>
                </c:pt>
                <c:pt idx="268">
                  <c:v>0.17</c:v>
                </c:pt>
                <c:pt idx="269">
                  <c:v>0.12</c:v>
                </c:pt>
                <c:pt idx="270">
                  <c:v>-0.17</c:v>
                </c:pt>
                <c:pt idx="271">
                  <c:v>0.03</c:v>
                </c:pt>
                <c:pt idx="272">
                  <c:v>0.16</c:v>
                </c:pt>
                <c:pt idx="273">
                  <c:v>-0.23</c:v>
                </c:pt>
                <c:pt idx="274">
                  <c:v>-0.45</c:v>
                </c:pt>
                <c:pt idx="275">
                  <c:v>0.4</c:v>
                </c:pt>
                <c:pt idx="276">
                  <c:v>1.07</c:v>
                </c:pt>
                <c:pt idx="277">
                  <c:v>-0.35</c:v>
                </c:pt>
                <c:pt idx="278">
                  <c:v>-0.34</c:v>
                </c:pt>
                <c:pt idx="279">
                  <c:v>-0.41</c:v>
                </c:pt>
                <c:pt idx="280">
                  <c:v>0.19</c:v>
                </c:pt>
                <c:pt idx="281">
                  <c:v>-0.79</c:v>
                </c:pt>
                <c:pt idx="282">
                  <c:v>-0.36</c:v>
                </c:pt>
                <c:pt idx="283">
                  <c:v>0.18</c:v>
                </c:pt>
                <c:pt idx="284">
                  <c:v>0.63</c:v>
                </c:pt>
                <c:pt idx="285">
                  <c:v>0.3</c:v>
                </c:pt>
                <c:pt idx="286">
                  <c:v>0.02</c:v>
                </c:pt>
                <c:pt idx="287">
                  <c:v>-0.79</c:v>
                </c:pt>
                <c:pt idx="288">
                  <c:v>0.05</c:v>
                </c:pt>
                <c:pt idx="289">
                  <c:v>-0.44</c:v>
                </c:pt>
                <c:pt idx="290">
                  <c:v>0.1</c:v>
                </c:pt>
                <c:pt idx="291">
                  <c:v>-0.26</c:v>
                </c:pt>
                <c:pt idx="292">
                  <c:v>-0.03</c:v>
                </c:pt>
                <c:pt idx="293">
                  <c:v>-0.17</c:v>
                </c:pt>
                <c:pt idx="294">
                  <c:v>0.09</c:v>
                </c:pt>
                <c:pt idx="295">
                  <c:v>1.19</c:v>
                </c:pt>
                <c:pt idx="296">
                  <c:v>0.84</c:v>
                </c:pt>
                <c:pt idx="297">
                  <c:v>-0.02</c:v>
                </c:pt>
                <c:pt idx="298">
                  <c:v>-0.25</c:v>
                </c:pt>
                <c:pt idx="299">
                  <c:v>-0.12</c:v>
                </c:pt>
                <c:pt idx="300">
                  <c:v>0.27</c:v>
                </c:pt>
                <c:pt idx="301">
                  <c:v>0.05</c:v>
                </c:pt>
                <c:pt idx="302">
                  <c:v>1.1100000000000001</c:v>
                </c:pt>
                <c:pt idx="303">
                  <c:v>-0.24</c:v>
                </c:pt>
                <c:pt idx="304">
                  <c:v>-0.56000000000000005</c:v>
                </c:pt>
                <c:pt idx="305">
                  <c:v>0.12</c:v>
                </c:pt>
                <c:pt idx="306">
                  <c:v>0</c:v>
                </c:pt>
                <c:pt idx="307">
                  <c:v>0.6</c:v>
                </c:pt>
                <c:pt idx="308">
                  <c:v>-0.17</c:v>
                </c:pt>
                <c:pt idx="309">
                  <c:v>0.35</c:v>
                </c:pt>
                <c:pt idx="310">
                  <c:v>-0.49</c:v>
                </c:pt>
                <c:pt idx="311">
                  <c:v>-0.28000000000000003</c:v>
                </c:pt>
                <c:pt idx="312">
                  <c:v>0.12</c:v>
                </c:pt>
                <c:pt idx="313">
                  <c:v>0.03</c:v>
                </c:pt>
                <c:pt idx="314">
                  <c:v>0.03</c:v>
                </c:pt>
                <c:pt idx="315">
                  <c:v>0.24</c:v>
                </c:pt>
                <c:pt idx="316">
                  <c:v>-0.1</c:v>
                </c:pt>
                <c:pt idx="317">
                  <c:v>-0.26</c:v>
                </c:pt>
                <c:pt idx="318">
                  <c:v>-0.2</c:v>
                </c:pt>
                <c:pt idx="319">
                  <c:v>-0.17</c:v>
                </c:pt>
                <c:pt idx="320">
                  <c:v>-0.35</c:v>
                </c:pt>
                <c:pt idx="321">
                  <c:v>-0.09</c:v>
                </c:pt>
                <c:pt idx="322">
                  <c:v>0.31</c:v>
                </c:pt>
                <c:pt idx="323">
                  <c:v>-0.04</c:v>
                </c:pt>
                <c:pt idx="324">
                  <c:v>0.19</c:v>
                </c:pt>
                <c:pt idx="325">
                  <c:v>-0.28000000000000003</c:v>
                </c:pt>
                <c:pt idx="326">
                  <c:v>-0.1</c:v>
                </c:pt>
                <c:pt idx="327">
                  <c:v>-0.1</c:v>
                </c:pt>
                <c:pt idx="328">
                  <c:v>0.33</c:v>
                </c:pt>
                <c:pt idx="329">
                  <c:v>-0.04</c:v>
                </c:pt>
                <c:pt idx="330">
                  <c:v>0.6</c:v>
                </c:pt>
                <c:pt idx="331">
                  <c:v>-0.75</c:v>
                </c:pt>
                <c:pt idx="332">
                  <c:v>0.27</c:v>
                </c:pt>
                <c:pt idx="333">
                  <c:v>0.55000000000000004</c:v>
                </c:pt>
                <c:pt idx="334">
                  <c:v>0.23</c:v>
                </c:pt>
                <c:pt idx="335">
                  <c:v>-0.56000000000000005</c:v>
                </c:pt>
                <c:pt idx="336">
                  <c:v>-0.26</c:v>
                </c:pt>
                <c:pt idx="337">
                  <c:v>0.1</c:v>
                </c:pt>
                <c:pt idx="338">
                  <c:v>0.08</c:v>
                </c:pt>
                <c:pt idx="339">
                  <c:v>-0.18</c:v>
                </c:pt>
                <c:pt idx="340">
                  <c:v>-0.09</c:v>
                </c:pt>
                <c:pt idx="341">
                  <c:v>-0.08</c:v>
                </c:pt>
                <c:pt idx="342">
                  <c:v>-0.06</c:v>
                </c:pt>
                <c:pt idx="343">
                  <c:v>0.24</c:v>
                </c:pt>
                <c:pt idx="344">
                  <c:v>-0.19</c:v>
                </c:pt>
                <c:pt idx="345">
                  <c:v>0.27</c:v>
                </c:pt>
                <c:pt idx="346">
                  <c:v>-0.04</c:v>
                </c:pt>
                <c:pt idx="347">
                  <c:v>-0.6</c:v>
                </c:pt>
                <c:pt idx="348">
                  <c:v>0.12</c:v>
                </c:pt>
                <c:pt idx="349">
                  <c:v>-0.08</c:v>
                </c:pt>
                <c:pt idx="350">
                  <c:v>0.08</c:v>
                </c:pt>
                <c:pt idx="351">
                  <c:v>0.09</c:v>
                </c:pt>
                <c:pt idx="352">
                  <c:v>0.71</c:v>
                </c:pt>
                <c:pt idx="353">
                  <c:v>-0.28000000000000003</c:v>
                </c:pt>
                <c:pt idx="354">
                  <c:v>0.22</c:v>
                </c:pt>
                <c:pt idx="355">
                  <c:v>0.04</c:v>
                </c:pt>
                <c:pt idx="356">
                  <c:v>0.32</c:v>
                </c:pt>
                <c:pt idx="357">
                  <c:v>-0.39</c:v>
                </c:pt>
                <c:pt idx="358">
                  <c:v>0.12</c:v>
                </c:pt>
                <c:pt idx="359">
                  <c:v>0.64</c:v>
                </c:pt>
                <c:pt idx="360">
                  <c:v>0.13</c:v>
                </c:pt>
                <c:pt idx="361">
                  <c:v>0.47</c:v>
                </c:pt>
                <c:pt idx="362">
                  <c:v>0.1</c:v>
                </c:pt>
                <c:pt idx="363">
                  <c:v>-1.24</c:v>
                </c:pt>
                <c:pt idx="364">
                  <c:v>0.13</c:v>
                </c:pt>
                <c:pt idx="365">
                  <c:v>-0.15</c:v>
                </c:pt>
                <c:pt idx="366">
                  <c:v>-0.03</c:v>
                </c:pt>
                <c:pt idx="367">
                  <c:v>-0.43</c:v>
                </c:pt>
                <c:pt idx="368">
                  <c:v>-0.11</c:v>
                </c:pt>
                <c:pt idx="369">
                  <c:v>0.18</c:v>
                </c:pt>
                <c:pt idx="370">
                  <c:v>0.27</c:v>
                </c:pt>
                <c:pt idx="371">
                  <c:v>-0.45</c:v>
                </c:pt>
                <c:pt idx="372">
                  <c:v>0.17</c:v>
                </c:pt>
                <c:pt idx="373">
                  <c:v>-0.69</c:v>
                </c:pt>
                <c:pt idx="374">
                  <c:v>0.12</c:v>
                </c:pt>
                <c:pt idx="375">
                  <c:v>1.02</c:v>
                </c:pt>
                <c:pt idx="376">
                  <c:v>0.65</c:v>
                </c:pt>
                <c:pt idx="377">
                  <c:v>-0.13</c:v>
                </c:pt>
                <c:pt idx="378">
                  <c:v>-0.18</c:v>
                </c:pt>
                <c:pt idx="379">
                  <c:v>0.32</c:v>
                </c:pt>
                <c:pt idx="380">
                  <c:v>-0.2</c:v>
                </c:pt>
                <c:pt idx="381">
                  <c:v>-0.36</c:v>
                </c:pt>
                <c:pt idx="382">
                  <c:v>-0.2</c:v>
                </c:pt>
                <c:pt idx="383">
                  <c:v>-1</c:v>
                </c:pt>
                <c:pt idx="384">
                  <c:v>-0.08</c:v>
                </c:pt>
                <c:pt idx="385">
                  <c:v>-0.15</c:v>
                </c:pt>
                <c:pt idx="386">
                  <c:v>0.12</c:v>
                </c:pt>
                <c:pt idx="387">
                  <c:v>0.06</c:v>
                </c:pt>
                <c:pt idx="388">
                  <c:v>-0.16</c:v>
                </c:pt>
                <c:pt idx="389">
                  <c:v>1.28</c:v>
                </c:pt>
                <c:pt idx="390">
                  <c:v>0.17</c:v>
                </c:pt>
                <c:pt idx="391">
                  <c:v>-0.06</c:v>
                </c:pt>
                <c:pt idx="392">
                  <c:v>0.52</c:v>
                </c:pt>
                <c:pt idx="393">
                  <c:v>0.56999999999999995</c:v>
                </c:pt>
                <c:pt idx="394">
                  <c:v>-0.33</c:v>
                </c:pt>
                <c:pt idx="395">
                  <c:v>0.88</c:v>
                </c:pt>
                <c:pt idx="396">
                  <c:v>0.19</c:v>
                </c:pt>
                <c:pt idx="397">
                  <c:v>-0.34</c:v>
                </c:pt>
                <c:pt idx="398">
                  <c:v>-0.12</c:v>
                </c:pt>
                <c:pt idx="399">
                  <c:v>-0.36</c:v>
                </c:pt>
                <c:pt idx="400">
                  <c:v>0</c:v>
                </c:pt>
              </c:numCache>
            </c:numRef>
          </c:xVal>
          <c:yVal>
            <c:numRef>
              <c:f>Lapas1!$B$3:$B$422</c:f>
              <c:numCache>
                <c:formatCode>General</c:formatCode>
                <c:ptCount val="420"/>
                <c:pt idx="0">
                  <c:v>-1.55</c:v>
                </c:pt>
                <c:pt idx="1">
                  <c:v>0.27</c:v>
                </c:pt>
                <c:pt idx="2">
                  <c:v>-0.89</c:v>
                </c:pt>
                <c:pt idx="3">
                  <c:v>0.5</c:v>
                </c:pt>
                <c:pt idx="4">
                  <c:v>-0.87</c:v>
                </c:pt>
                <c:pt idx="5">
                  <c:v>0.52</c:v>
                </c:pt>
                <c:pt idx="6">
                  <c:v>-0.24</c:v>
                </c:pt>
                <c:pt idx="7">
                  <c:v>-0.39</c:v>
                </c:pt>
                <c:pt idx="8">
                  <c:v>-0.22</c:v>
                </c:pt>
                <c:pt idx="9">
                  <c:v>0.44</c:v>
                </c:pt>
                <c:pt idx="10">
                  <c:v>0.47</c:v>
                </c:pt>
                <c:pt idx="11">
                  <c:v>-0.01</c:v>
                </c:pt>
                <c:pt idx="12">
                  <c:v>-0.3</c:v>
                </c:pt>
                <c:pt idx="13">
                  <c:v>-0.66</c:v>
                </c:pt>
                <c:pt idx="14">
                  <c:v>0.49</c:v>
                </c:pt>
                <c:pt idx="15">
                  <c:v>0.48</c:v>
                </c:pt>
                <c:pt idx="16">
                  <c:v>-0.41</c:v>
                </c:pt>
                <c:pt idx="17">
                  <c:v>-0.44</c:v>
                </c:pt>
                <c:pt idx="18">
                  <c:v>-1.63</c:v>
                </c:pt>
                <c:pt idx="19">
                  <c:v>0.56999999999999995</c:v>
                </c:pt>
                <c:pt idx="20">
                  <c:v>0.23</c:v>
                </c:pt>
                <c:pt idx="21">
                  <c:v>-1.28</c:v>
                </c:pt>
                <c:pt idx="22">
                  <c:v>-0.28999999999999998</c:v>
                </c:pt>
                <c:pt idx="23">
                  <c:v>-1.36</c:v>
                </c:pt>
                <c:pt idx="24">
                  <c:v>-1.1200000000000001</c:v>
                </c:pt>
                <c:pt idx="25">
                  <c:v>0.63</c:v>
                </c:pt>
                <c:pt idx="26">
                  <c:v>-1.05</c:v>
                </c:pt>
                <c:pt idx="27">
                  <c:v>0.67</c:v>
                </c:pt>
                <c:pt idx="28">
                  <c:v>0.56999999999999995</c:v>
                </c:pt>
                <c:pt idx="29">
                  <c:v>0.22</c:v>
                </c:pt>
                <c:pt idx="30">
                  <c:v>-0.19</c:v>
                </c:pt>
                <c:pt idx="31">
                  <c:v>0.36</c:v>
                </c:pt>
                <c:pt idx="32">
                  <c:v>-1</c:v>
                </c:pt>
                <c:pt idx="33">
                  <c:v>-0.03</c:v>
                </c:pt>
                <c:pt idx="34">
                  <c:v>-0.94</c:v>
                </c:pt>
                <c:pt idx="35">
                  <c:v>-0.16</c:v>
                </c:pt>
                <c:pt idx="36">
                  <c:v>0.24</c:v>
                </c:pt>
                <c:pt idx="37">
                  <c:v>-0.67</c:v>
                </c:pt>
                <c:pt idx="38">
                  <c:v>-1.02</c:v>
                </c:pt>
                <c:pt idx="39">
                  <c:v>-0.21</c:v>
                </c:pt>
                <c:pt idx="40">
                  <c:v>0.77</c:v>
                </c:pt>
                <c:pt idx="41">
                  <c:v>0.71</c:v>
                </c:pt>
                <c:pt idx="42">
                  <c:v>-0.87</c:v>
                </c:pt>
                <c:pt idx="43">
                  <c:v>-1.01</c:v>
                </c:pt>
                <c:pt idx="44">
                  <c:v>0.27</c:v>
                </c:pt>
                <c:pt idx="45">
                  <c:v>0.24</c:v>
                </c:pt>
                <c:pt idx="46">
                  <c:v>0.86</c:v>
                </c:pt>
                <c:pt idx="47">
                  <c:v>0.63</c:v>
                </c:pt>
                <c:pt idx="48">
                  <c:v>0.15</c:v>
                </c:pt>
                <c:pt idx="49">
                  <c:v>-0.67</c:v>
                </c:pt>
                <c:pt idx="50">
                  <c:v>0.71</c:v>
                </c:pt>
                <c:pt idx="51">
                  <c:v>-0.85</c:v>
                </c:pt>
                <c:pt idx="52">
                  <c:v>0.09</c:v>
                </c:pt>
                <c:pt idx="53">
                  <c:v>0.32</c:v>
                </c:pt>
                <c:pt idx="54">
                  <c:v>0.16</c:v>
                </c:pt>
                <c:pt idx="55">
                  <c:v>0.23</c:v>
                </c:pt>
                <c:pt idx="56">
                  <c:v>-0.41</c:v>
                </c:pt>
                <c:pt idx="57">
                  <c:v>0.9</c:v>
                </c:pt>
                <c:pt idx="58">
                  <c:v>0.15</c:v>
                </c:pt>
                <c:pt idx="59">
                  <c:v>0.23</c:v>
                </c:pt>
                <c:pt idx="60">
                  <c:v>0.95</c:v>
                </c:pt>
                <c:pt idx="61">
                  <c:v>-0.2</c:v>
                </c:pt>
                <c:pt idx="62">
                  <c:v>0.35</c:v>
                </c:pt>
                <c:pt idx="63">
                  <c:v>0.59</c:v>
                </c:pt>
                <c:pt idx="64">
                  <c:v>0.68</c:v>
                </c:pt>
                <c:pt idx="65">
                  <c:v>0.19</c:v>
                </c:pt>
                <c:pt idx="66">
                  <c:v>0.53</c:v>
                </c:pt>
                <c:pt idx="67">
                  <c:v>0.14000000000000001</c:v>
                </c:pt>
                <c:pt idx="68">
                  <c:v>-0.78</c:v>
                </c:pt>
                <c:pt idx="69">
                  <c:v>0.28000000000000003</c:v>
                </c:pt>
                <c:pt idx="70">
                  <c:v>0.34</c:v>
                </c:pt>
                <c:pt idx="71">
                  <c:v>-0.15</c:v>
                </c:pt>
                <c:pt idx="72">
                  <c:v>-0.47</c:v>
                </c:pt>
                <c:pt idx="73">
                  <c:v>0.64</c:v>
                </c:pt>
                <c:pt idx="74">
                  <c:v>0.47</c:v>
                </c:pt>
                <c:pt idx="75">
                  <c:v>0.01</c:v>
                </c:pt>
                <c:pt idx="76">
                  <c:v>-7.0000000000000007E-2</c:v>
                </c:pt>
                <c:pt idx="77">
                  <c:v>-0.47</c:v>
                </c:pt>
                <c:pt idx="78">
                  <c:v>0.23</c:v>
                </c:pt>
                <c:pt idx="79">
                  <c:v>-0.43</c:v>
                </c:pt>
                <c:pt idx="80">
                  <c:v>-0.54</c:v>
                </c:pt>
                <c:pt idx="81">
                  <c:v>1.06</c:v>
                </c:pt>
                <c:pt idx="82">
                  <c:v>-1.36</c:v>
                </c:pt>
                <c:pt idx="83">
                  <c:v>-0.35</c:v>
                </c:pt>
                <c:pt idx="84">
                  <c:v>1.1000000000000001</c:v>
                </c:pt>
                <c:pt idx="85">
                  <c:v>0.54</c:v>
                </c:pt>
                <c:pt idx="86">
                  <c:v>0.56000000000000005</c:v>
                </c:pt>
                <c:pt idx="87">
                  <c:v>1</c:v>
                </c:pt>
                <c:pt idx="88">
                  <c:v>1.33</c:v>
                </c:pt>
                <c:pt idx="89">
                  <c:v>-0.93</c:v>
                </c:pt>
                <c:pt idx="90">
                  <c:v>-0.11</c:v>
                </c:pt>
                <c:pt idx="91">
                  <c:v>-0.15</c:v>
                </c:pt>
                <c:pt idx="92">
                  <c:v>0.24</c:v>
                </c:pt>
                <c:pt idx="93">
                  <c:v>0.31</c:v>
                </c:pt>
                <c:pt idx="94">
                  <c:v>0.69</c:v>
                </c:pt>
                <c:pt idx="95">
                  <c:v>1.23</c:v>
                </c:pt>
                <c:pt idx="96">
                  <c:v>-0.86</c:v>
                </c:pt>
                <c:pt idx="97">
                  <c:v>0.6</c:v>
                </c:pt>
                <c:pt idx="98">
                  <c:v>-0.28999999999999998</c:v>
                </c:pt>
                <c:pt idx="99">
                  <c:v>0.12</c:v>
                </c:pt>
                <c:pt idx="100">
                  <c:v>-0.28000000000000003</c:v>
                </c:pt>
                <c:pt idx="101">
                  <c:v>0.67</c:v>
                </c:pt>
                <c:pt idx="102">
                  <c:v>1.05</c:v>
                </c:pt>
                <c:pt idx="103">
                  <c:v>0.23</c:v>
                </c:pt>
                <c:pt idx="104">
                  <c:v>0.1</c:v>
                </c:pt>
                <c:pt idx="105">
                  <c:v>0.15</c:v>
                </c:pt>
                <c:pt idx="106">
                  <c:v>0.41</c:v>
                </c:pt>
                <c:pt idx="107">
                  <c:v>1.97</c:v>
                </c:pt>
                <c:pt idx="108">
                  <c:v>-1.1000000000000001</c:v>
                </c:pt>
                <c:pt idx="109">
                  <c:v>0.14000000000000001</c:v>
                </c:pt>
                <c:pt idx="110">
                  <c:v>0.11</c:v>
                </c:pt>
                <c:pt idx="111">
                  <c:v>-0.99</c:v>
                </c:pt>
                <c:pt idx="112">
                  <c:v>1.01</c:v>
                </c:pt>
                <c:pt idx="113">
                  <c:v>0.45</c:v>
                </c:pt>
                <c:pt idx="114">
                  <c:v>-0.56999999999999995</c:v>
                </c:pt>
                <c:pt idx="115">
                  <c:v>0.28000000000000003</c:v>
                </c:pt>
                <c:pt idx="116">
                  <c:v>-2.2200000000000002</c:v>
                </c:pt>
                <c:pt idx="117">
                  <c:v>-0.23</c:v>
                </c:pt>
                <c:pt idx="118">
                  <c:v>0.25</c:v>
                </c:pt>
                <c:pt idx="119">
                  <c:v>0.09</c:v>
                </c:pt>
                <c:pt idx="120">
                  <c:v>0.03</c:v>
                </c:pt>
                <c:pt idx="121">
                  <c:v>0.81</c:v>
                </c:pt>
                <c:pt idx="122">
                  <c:v>0.32</c:v>
                </c:pt>
                <c:pt idx="123">
                  <c:v>-0.51</c:v>
                </c:pt>
                <c:pt idx="124">
                  <c:v>0.3</c:v>
                </c:pt>
                <c:pt idx="125">
                  <c:v>0.76</c:v>
                </c:pt>
                <c:pt idx="126">
                  <c:v>0.82</c:v>
                </c:pt>
                <c:pt idx="127">
                  <c:v>0.86</c:v>
                </c:pt>
                <c:pt idx="128">
                  <c:v>0.38</c:v>
                </c:pt>
                <c:pt idx="129">
                  <c:v>-2.23</c:v>
                </c:pt>
                <c:pt idx="130">
                  <c:v>0.05</c:v>
                </c:pt>
                <c:pt idx="131">
                  <c:v>-0.68</c:v>
                </c:pt>
                <c:pt idx="132">
                  <c:v>-0.69</c:v>
                </c:pt>
                <c:pt idx="133">
                  <c:v>0.14000000000000001</c:v>
                </c:pt>
                <c:pt idx="134">
                  <c:v>0.32</c:v>
                </c:pt>
                <c:pt idx="135">
                  <c:v>-1.26</c:v>
                </c:pt>
                <c:pt idx="136">
                  <c:v>1.58</c:v>
                </c:pt>
                <c:pt idx="137">
                  <c:v>-0.19</c:v>
                </c:pt>
                <c:pt idx="138">
                  <c:v>0.4</c:v>
                </c:pt>
                <c:pt idx="139">
                  <c:v>0.15</c:v>
                </c:pt>
                <c:pt idx="140">
                  <c:v>0.62</c:v>
                </c:pt>
                <c:pt idx="141">
                  <c:v>-0.63</c:v>
                </c:pt>
                <c:pt idx="142">
                  <c:v>-0.51</c:v>
                </c:pt>
                <c:pt idx="143">
                  <c:v>0.45</c:v>
                </c:pt>
                <c:pt idx="144">
                  <c:v>0.55000000000000004</c:v>
                </c:pt>
                <c:pt idx="145">
                  <c:v>-0.12</c:v>
                </c:pt>
                <c:pt idx="146">
                  <c:v>-1.29</c:v>
                </c:pt>
                <c:pt idx="147">
                  <c:v>0.28999999999999998</c:v>
                </c:pt>
                <c:pt idx="148">
                  <c:v>-0.4</c:v>
                </c:pt>
                <c:pt idx="149">
                  <c:v>0.5</c:v>
                </c:pt>
                <c:pt idx="150">
                  <c:v>0.09</c:v>
                </c:pt>
                <c:pt idx="151">
                  <c:v>-0.37</c:v>
                </c:pt>
                <c:pt idx="152">
                  <c:v>-0.3</c:v>
                </c:pt>
                <c:pt idx="153">
                  <c:v>0.27</c:v>
                </c:pt>
                <c:pt idx="154">
                  <c:v>0.1</c:v>
                </c:pt>
                <c:pt idx="155">
                  <c:v>0.36</c:v>
                </c:pt>
                <c:pt idx="156">
                  <c:v>-0.38</c:v>
                </c:pt>
                <c:pt idx="157">
                  <c:v>0.93</c:v>
                </c:pt>
                <c:pt idx="158">
                  <c:v>0.02</c:v>
                </c:pt>
                <c:pt idx="159">
                  <c:v>0.87</c:v>
                </c:pt>
                <c:pt idx="160">
                  <c:v>-0.01</c:v>
                </c:pt>
                <c:pt idx="161">
                  <c:v>1.35</c:v>
                </c:pt>
                <c:pt idx="162">
                  <c:v>-0.11</c:v>
                </c:pt>
                <c:pt idx="163">
                  <c:v>-0.26</c:v>
                </c:pt>
                <c:pt idx="164">
                  <c:v>0.14000000000000001</c:v>
                </c:pt>
                <c:pt idx="165">
                  <c:v>-0.17</c:v>
                </c:pt>
                <c:pt idx="166">
                  <c:v>-0.95</c:v>
                </c:pt>
                <c:pt idx="167">
                  <c:v>-0.26</c:v>
                </c:pt>
                <c:pt idx="168">
                  <c:v>-0.06</c:v>
                </c:pt>
                <c:pt idx="169">
                  <c:v>0</c:v>
                </c:pt>
                <c:pt idx="170">
                  <c:v>-7.0000000000000007E-2</c:v>
                </c:pt>
                <c:pt idx="171">
                  <c:v>0.12</c:v>
                </c:pt>
                <c:pt idx="172">
                  <c:v>0.75</c:v>
                </c:pt>
                <c:pt idx="173">
                  <c:v>-0.57999999999999996</c:v>
                </c:pt>
                <c:pt idx="174">
                  <c:v>0.31</c:v>
                </c:pt>
                <c:pt idx="175">
                  <c:v>0.98</c:v>
                </c:pt>
                <c:pt idx="176">
                  <c:v>1.01</c:v>
                </c:pt>
                <c:pt idx="177">
                  <c:v>-0.9</c:v>
                </c:pt>
                <c:pt idx="178">
                  <c:v>0.16</c:v>
                </c:pt>
                <c:pt idx="179">
                  <c:v>0.21</c:v>
                </c:pt>
                <c:pt idx="180">
                  <c:v>-0.45</c:v>
                </c:pt>
                <c:pt idx="181">
                  <c:v>0</c:v>
                </c:pt>
                <c:pt idx="182">
                  <c:v>-0.32</c:v>
                </c:pt>
                <c:pt idx="183">
                  <c:v>0.98</c:v>
                </c:pt>
                <c:pt idx="184">
                  <c:v>-0.46</c:v>
                </c:pt>
                <c:pt idx="185">
                  <c:v>-0.43</c:v>
                </c:pt>
                <c:pt idx="186">
                  <c:v>-0.39</c:v>
                </c:pt>
                <c:pt idx="187">
                  <c:v>0.12</c:v>
                </c:pt>
                <c:pt idx="188">
                  <c:v>0.3</c:v>
                </c:pt>
                <c:pt idx="189">
                  <c:v>0.57999999999999996</c:v>
                </c:pt>
                <c:pt idx="190">
                  <c:v>-0.18</c:v>
                </c:pt>
                <c:pt idx="191">
                  <c:v>-0.59</c:v>
                </c:pt>
                <c:pt idx="192">
                  <c:v>-0.1</c:v>
                </c:pt>
                <c:pt idx="193">
                  <c:v>0.92</c:v>
                </c:pt>
                <c:pt idx="194">
                  <c:v>-1.38</c:v>
                </c:pt>
                <c:pt idx="195">
                  <c:v>0.41</c:v>
                </c:pt>
                <c:pt idx="196">
                  <c:v>0</c:v>
                </c:pt>
                <c:pt idx="197">
                  <c:v>0.3</c:v>
                </c:pt>
                <c:pt idx="198">
                  <c:v>0.23</c:v>
                </c:pt>
                <c:pt idx="199">
                  <c:v>-0.15</c:v>
                </c:pt>
                <c:pt idx="200">
                  <c:v>-0.19</c:v>
                </c:pt>
                <c:pt idx="201">
                  <c:v>-0.66</c:v>
                </c:pt>
                <c:pt idx="202">
                  <c:v>0.06</c:v>
                </c:pt>
                <c:pt idx="203">
                  <c:v>-1.01</c:v>
                </c:pt>
                <c:pt idx="204">
                  <c:v>-0.56000000000000005</c:v>
                </c:pt>
                <c:pt idx="205">
                  <c:v>0.35</c:v>
                </c:pt>
                <c:pt idx="206">
                  <c:v>0.82</c:v>
                </c:pt>
                <c:pt idx="207">
                  <c:v>0.14000000000000001</c:v>
                </c:pt>
                <c:pt idx="208">
                  <c:v>0.08</c:v>
                </c:pt>
                <c:pt idx="209">
                  <c:v>0.08</c:v>
                </c:pt>
                <c:pt idx="210">
                  <c:v>0.04</c:v>
                </c:pt>
                <c:pt idx="211">
                  <c:v>-0.18</c:v>
                </c:pt>
                <c:pt idx="212">
                  <c:v>-0.11</c:v>
                </c:pt>
                <c:pt idx="213">
                  <c:v>0.28000000000000003</c:v>
                </c:pt>
                <c:pt idx="214">
                  <c:v>-0.55000000000000004</c:v>
                </c:pt>
                <c:pt idx="215">
                  <c:v>-0.31</c:v>
                </c:pt>
                <c:pt idx="216">
                  <c:v>1.55</c:v>
                </c:pt>
                <c:pt idx="217">
                  <c:v>-0.1</c:v>
                </c:pt>
                <c:pt idx="218">
                  <c:v>0.73</c:v>
                </c:pt>
                <c:pt idx="219">
                  <c:v>-0.85</c:v>
                </c:pt>
                <c:pt idx="220">
                  <c:v>-0.79</c:v>
                </c:pt>
                <c:pt idx="221">
                  <c:v>-0.25</c:v>
                </c:pt>
                <c:pt idx="222">
                  <c:v>-1.24</c:v>
                </c:pt>
                <c:pt idx="223">
                  <c:v>-1.66</c:v>
                </c:pt>
                <c:pt idx="224">
                  <c:v>0.22</c:v>
                </c:pt>
                <c:pt idx="225">
                  <c:v>-1.67</c:v>
                </c:pt>
                <c:pt idx="226">
                  <c:v>1.35</c:v>
                </c:pt>
                <c:pt idx="227">
                  <c:v>0.31</c:v>
                </c:pt>
                <c:pt idx="228">
                  <c:v>-0.39</c:v>
                </c:pt>
                <c:pt idx="229">
                  <c:v>0.11</c:v>
                </c:pt>
                <c:pt idx="230">
                  <c:v>1.1299999999999999</c:v>
                </c:pt>
                <c:pt idx="231">
                  <c:v>0.33</c:v>
                </c:pt>
                <c:pt idx="232">
                  <c:v>-0.69</c:v>
                </c:pt>
                <c:pt idx="233">
                  <c:v>-1.29</c:v>
                </c:pt>
                <c:pt idx="234">
                  <c:v>1.34</c:v>
                </c:pt>
                <c:pt idx="235">
                  <c:v>0.16</c:v>
                </c:pt>
                <c:pt idx="236">
                  <c:v>0.45</c:v>
                </c:pt>
                <c:pt idx="237">
                  <c:v>-0.08</c:v>
                </c:pt>
                <c:pt idx="238">
                  <c:v>0</c:v>
                </c:pt>
                <c:pt idx="239">
                  <c:v>0.08</c:v>
                </c:pt>
                <c:pt idx="240">
                  <c:v>0.96</c:v>
                </c:pt>
                <c:pt idx="241">
                  <c:v>0.37</c:v>
                </c:pt>
                <c:pt idx="242">
                  <c:v>0.39</c:v>
                </c:pt>
                <c:pt idx="243">
                  <c:v>0.21</c:v>
                </c:pt>
                <c:pt idx="244">
                  <c:v>-0.1</c:v>
                </c:pt>
                <c:pt idx="245">
                  <c:v>1.1599999999999999</c:v>
                </c:pt>
                <c:pt idx="246">
                  <c:v>0.21</c:v>
                </c:pt>
                <c:pt idx="247">
                  <c:v>-0.75</c:v>
                </c:pt>
                <c:pt idx="248">
                  <c:v>-1.83</c:v>
                </c:pt>
                <c:pt idx="249">
                  <c:v>0.2</c:v>
                </c:pt>
                <c:pt idx="250">
                  <c:v>0.31</c:v>
                </c:pt>
                <c:pt idx="251">
                  <c:v>0.1</c:v>
                </c:pt>
                <c:pt idx="252">
                  <c:v>0.38</c:v>
                </c:pt>
                <c:pt idx="253">
                  <c:v>0.81</c:v>
                </c:pt>
                <c:pt idx="254">
                  <c:v>0.53</c:v>
                </c:pt>
                <c:pt idx="255">
                  <c:v>7.0000000000000007E-2</c:v>
                </c:pt>
                <c:pt idx="256">
                  <c:v>-0.59</c:v>
                </c:pt>
                <c:pt idx="257">
                  <c:v>-0.11</c:v>
                </c:pt>
                <c:pt idx="258">
                  <c:v>-0.87</c:v>
                </c:pt>
                <c:pt idx="259">
                  <c:v>-0.09</c:v>
                </c:pt>
                <c:pt idx="260">
                  <c:v>0.11</c:v>
                </c:pt>
                <c:pt idx="261">
                  <c:v>-0.16</c:v>
                </c:pt>
                <c:pt idx="262">
                  <c:v>-0.93</c:v>
                </c:pt>
                <c:pt idx="263">
                  <c:v>1.2</c:v>
                </c:pt>
                <c:pt idx="264">
                  <c:v>0.11</c:v>
                </c:pt>
                <c:pt idx="265">
                  <c:v>-0.7</c:v>
                </c:pt>
                <c:pt idx="266">
                  <c:v>-0.53</c:v>
                </c:pt>
                <c:pt idx="267">
                  <c:v>0.74</c:v>
                </c:pt>
                <c:pt idx="268">
                  <c:v>0.15</c:v>
                </c:pt>
                <c:pt idx="269">
                  <c:v>-0.24</c:v>
                </c:pt>
                <c:pt idx="270">
                  <c:v>0.52</c:v>
                </c:pt>
                <c:pt idx="271">
                  <c:v>-0.01</c:v>
                </c:pt>
                <c:pt idx="272">
                  <c:v>0.14000000000000001</c:v>
                </c:pt>
                <c:pt idx="273">
                  <c:v>-0.38</c:v>
                </c:pt>
                <c:pt idx="274">
                  <c:v>0.46</c:v>
                </c:pt>
                <c:pt idx="275">
                  <c:v>-0.21</c:v>
                </c:pt>
                <c:pt idx="276">
                  <c:v>0.11</c:v>
                </c:pt>
                <c:pt idx="277">
                  <c:v>0.21</c:v>
                </c:pt>
                <c:pt idx="278">
                  <c:v>0.31</c:v>
                </c:pt>
                <c:pt idx="279">
                  <c:v>-0.6</c:v>
                </c:pt>
                <c:pt idx="280">
                  <c:v>0.72</c:v>
                </c:pt>
                <c:pt idx="281">
                  <c:v>1</c:v>
                </c:pt>
                <c:pt idx="282">
                  <c:v>-1.56</c:v>
                </c:pt>
                <c:pt idx="283">
                  <c:v>0.96</c:v>
                </c:pt>
                <c:pt idx="284">
                  <c:v>-2.02</c:v>
                </c:pt>
                <c:pt idx="285">
                  <c:v>0.53</c:v>
                </c:pt>
                <c:pt idx="286">
                  <c:v>0.49</c:v>
                </c:pt>
                <c:pt idx="287">
                  <c:v>-0.89</c:v>
                </c:pt>
                <c:pt idx="288">
                  <c:v>-0.63</c:v>
                </c:pt>
                <c:pt idx="289">
                  <c:v>-0.12</c:v>
                </c:pt>
                <c:pt idx="290">
                  <c:v>0.19</c:v>
                </c:pt>
                <c:pt idx="291">
                  <c:v>1.07</c:v>
                </c:pt>
                <c:pt idx="292">
                  <c:v>0.33</c:v>
                </c:pt>
                <c:pt idx="293">
                  <c:v>0.59</c:v>
                </c:pt>
                <c:pt idx="294">
                  <c:v>-1.05</c:v>
                </c:pt>
                <c:pt idx="295">
                  <c:v>-1.01</c:v>
                </c:pt>
                <c:pt idx="296">
                  <c:v>0.44</c:v>
                </c:pt>
                <c:pt idx="297">
                  <c:v>0.43</c:v>
                </c:pt>
                <c:pt idx="298">
                  <c:v>0.53</c:v>
                </c:pt>
                <c:pt idx="299">
                  <c:v>-0.45</c:v>
                </c:pt>
                <c:pt idx="300">
                  <c:v>-0.25</c:v>
                </c:pt>
                <c:pt idx="301">
                  <c:v>0.74</c:v>
                </c:pt>
                <c:pt idx="302">
                  <c:v>-1.19</c:v>
                </c:pt>
                <c:pt idx="303">
                  <c:v>-0.17</c:v>
                </c:pt>
                <c:pt idx="304">
                  <c:v>-0.34</c:v>
                </c:pt>
                <c:pt idx="305">
                  <c:v>-1</c:v>
                </c:pt>
                <c:pt idx="306">
                  <c:v>-1.05</c:v>
                </c:pt>
                <c:pt idx="307">
                  <c:v>-0.53</c:v>
                </c:pt>
                <c:pt idx="308">
                  <c:v>1.39</c:v>
                </c:pt>
                <c:pt idx="309">
                  <c:v>0.47</c:v>
                </c:pt>
                <c:pt idx="310">
                  <c:v>-0.45</c:v>
                </c:pt>
                <c:pt idx="311">
                  <c:v>0.2</c:v>
                </c:pt>
                <c:pt idx="312">
                  <c:v>0.8</c:v>
                </c:pt>
                <c:pt idx="313">
                  <c:v>0.53</c:v>
                </c:pt>
                <c:pt idx="314">
                  <c:v>-0.62</c:v>
                </c:pt>
                <c:pt idx="315">
                  <c:v>0.43</c:v>
                </c:pt>
                <c:pt idx="316">
                  <c:v>0.37</c:v>
                </c:pt>
                <c:pt idx="317">
                  <c:v>-0.93</c:v>
                </c:pt>
                <c:pt idx="318">
                  <c:v>-0.61</c:v>
                </c:pt>
                <c:pt idx="319">
                  <c:v>-0.35</c:v>
                </c:pt>
                <c:pt idx="320">
                  <c:v>-0.95</c:v>
                </c:pt>
                <c:pt idx="321">
                  <c:v>2.0299999999999998</c:v>
                </c:pt>
                <c:pt idx="322">
                  <c:v>-1.18</c:v>
                </c:pt>
                <c:pt idx="323">
                  <c:v>0.73</c:v>
                </c:pt>
                <c:pt idx="324">
                  <c:v>0.45</c:v>
                </c:pt>
                <c:pt idx="325">
                  <c:v>2.5299999999999998</c:v>
                </c:pt>
                <c:pt idx="326">
                  <c:v>-0.37</c:v>
                </c:pt>
                <c:pt idx="327">
                  <c:v>-1.08</c:v>
                </c:pt>
                <c:pt idx="328">
                  <c:v>-7.0000000000000007E-2</c:v>
                </c:pt>
                <c:pt idx="329">
                  <c:v>0.8</c:v>
                </c:pt>
                <c:pt idx="330">
                  <c:v>-1.42</c:v>
                </c:pt>
                <c:pt idx="331">
                  <c:v>-1.0900000000000001</c:v>
                </c:pt>
                <c:pt idx="332">
                  <c:v>0.51</c:v>
                </c:pt>
                <c:pt idx="333">
                  <c:v>-1.19</c:v>
                </c:pt>
                <c:pt idx="334">
                  <c:v>0.28000000000000003</c:v>
                </c:pt>
                <c:pt idx="335">
                  <c:v>0.32</c:v>
                </c:pt>
                <c:pt idx="336">
                  <c:v>0.67</c:v>
                </c:pt>
                <c:pt idx="337">
                  <c:v>-0.47</c:v>
                </c:pt>
                <c:pt idx="338">
                  <c:v>0.44</c:v>
                </c:pt>
                <c:pt idx="339">
                  <c:v>2.65</c:v>
                </c:pt>
                <c:pt idx="340">
                  <c:v>1.18</c:v>
                </c:pt>
                <c:pt idx="341">
                  <c:v>1.9</c:v>
                </c:pt>
                <c:pt idx="342">
                  <c:v>0.63</c:v>
                </c:pt>
                <c:pt idx="343">
                  <c:v>-0.7</c:v>
                </c:pt>
                <c:pt idx="344">
                  <c:v>-0.15</c:v>
                </c:pt>
                <c:pt idx="345">
                  <c:v>-0.32</c:v>
                </c:pt>
                <c:pt idx="346">
                  <c:v>0.72</c:v>
                </c:pt>
                <c:pt idx="347">
                  <c:v>-0.56999999999999995</c:v>
                </c:pt>
                <c:pt idx="348">
                  <c:v>-1.03</c:v>
                </c:pt>
                <c:pt idx="349">
                  <c:v>0.52</c:v>
                </c:pt>
                <c:pt idx="350">
                  <c:v>1.29</c:v>
                </c:pt>
                <c:pt idx="351">
                  <c:v>-0.23</c:v>
                </c:pt>
                <c:pt idx="352">
                  <c:v>-0.23</c:v>
                </c:pt>
                <c:pt idx="353">
                  <c:v>-1.4</c:v>
                </c:pt>
                <c:pt idx="354">
                  <c:v>-0.69</c:v>
                </c:pt>
                <c:pt idx="355">
                  <c:v>-0.61</c:v>
                </c:pt>
                <c:pt idx="356">
                  <c:v>0.91</c:v>
                </c:pt>
                <c:pt idx="357">
                  <c:v>-0.98</c:v>
                </c:pt>
                <c:pt idx="358">
                  <c:v>-1.33</c:v>
                </c:pt>
                <c:pt idx="359">
                  <c:v>-0.61</c:v>
                </c:pt>
                <c:pt idx="360">
                  <c:v>0.47</c:v>
                </c:pt>
                <c:pt idx="361">
                  <c:v>0.21</c:v>
                </c:pt>
                <c:pt idx="362">
                  <c:v>0.88</c:v>
                </c:pt>
                <c:pt idx="363">
                  <c:v>-2.82</c:v>
                </c:pt>
                <c:pt idx="364">
                  <c:v>0.93</c:v>
                </c:pt>
                <c:pt idx="365">
                  <c:v>-0.4</c:v>
                </c:pt>
                <c:pt idx="366">
                  <c:v>-7.0000000000000007E-2</c:v>
                </c:pt>
                <c:pt idx="367">
                  <c:v>-0.65</c:v>
                </c:pt>
                <c:pt idx="368">
                  <c:v>-0.59</c:v>
                </c:pt>
                <c:pt idx="369">
                  <c:v>0.37</c:v>
                </c:pt>
                <c:pt idx="370">
                  <c:v>0.2</c:v>
                </c:pt>
                <c:pt idx="371">
                  <c:v>0.21</c:v>
                </c:pt>
                <c:pt idx="372">
                  <c:v>-0.13</c:v>
                </c:pt>
                <c:pt idx="373">
                  <c:v>-1.24</c:v>
                </c:pt>
                <c:pt idx="374">
                  <c:v>-0.26</c:v>
                </c:pt>
                <c:pt idx="375">
                  <c:v>-0.49</c:v>
                </c:pt>
                <c:pt idx="376">
                  <c:v>-0.24</c:v>
                </c:pt>
                <c:pt idx="377">
                  <c:v>0.74</c:v>
                </c:pt>
                <c:pt idx="378">
                  <c:v>-0.26</c:v>
                </c:pt>
                <c:pt idx="379">
                  <c:v>-0.46</c:v>
                </c:pt>
                <c:pt idx="380">
                  <c:v>-1.0900000000000001</c:v>
                </c:pt>
                <c:pt idx="381">
                  <c:v>-0.04</c:v>
                </c:pt>
                <c:pt idx="382">
                  <c:v>-0.28999999999999998</c:v>
                </c:pt>
                <c:pt idx="383">
                  <c:v>-0.17</c:v>
                </c:pt>
                <c:pt idx="384">
                  <c:v>1.39</c:v>
                </c:pt>
                <c:pt idx="385">
                  <c:v>-0.51</c:v>
                </c:pt>
                <c:pt idx="386">
                  <c:v>-0.23</c:v>
                </c:pt>
                <c:pt idx="387">
                  <c:v>-0.87</c:v>
                </c:pt>
                <c:pt idx="388">
                  <c:v>0.47</c:v>
                </c:pt>
                <c:pt idx="389">
                  <c:v>-0.03</c:v>
                </c:pt>
                <c:pt idx="390">
                  <c:v>0.5</c:v>
                </c:pt>
                <c:pt idx="391">
                  <c:v>-0.23</c:v>
                </c:pt>
                <c:pt idx="392">
                  <c:v>-0.98</c:v>
                </c:pt>
                <c:pt idx="393">
                  <c:v>-0.45</c:v>
                </c:pt>
                <c:pt idx="394">
                  <c:v>0.83</c:v>
                </c:pt>
                <c:pt idx="395">
                  <c:v>-1.1599999999999999</c:v>
                </c:pt>
                <c:pt idx="396">
                  <c:v>-1.03</c:v>
                </c:pt>
                <c:pt idx="397">
                  <c:v>-0.22</c:v>
                </c:pt>
                <c:pt idx="398">
                  <c:v>0.59</c:v>
                </c:pt>
                <c:pt idx="399">
                  <c:v>1.22</c:v>
                </c:pt>
                <c:pt idx="400">
                  <c:v>0.39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0F-4486-9593-39A0CB761E1D}"/>
            </c:ext>
          </c:extLst>
        </c:ser>
        <c:ser>
          <c:idx val="1"/>
          <c:order val="1"/>
          <c:tx>
            <c:strRef>
              <c:f>Lapas1!$D$1</c:f>
              <c:strCache>
                <c:ptCount val="1"/>
                <c:pt idx="0">
                  <c:v>Kauno m.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Lapas1!$D$3:$D$23</c:f>
              <c:numCache>
                <c:formatCode>General</c:formatCode>
                <c:ptCount val="21"/>
                <c:pt idx="0">
                  <c:v>0.34</c:v>
                </c:pt>
                <c:pt idx="1">
                  <c:v>-0.21</c:v>
                </c:pt>
                <c:pt idx="2">
                  <c:v>-7.0000000000000007E-2</c:v>
                </c:pt>
                <c:pt idx="3">
                  <c:v>-0.05</c:v>
                </c:pt>
                <c:pt idx="4">
                  <c:v>-0.02</c:v>
                </c:pt>
                <c:pt idx="5">
                  <c:v>-0.02</c:v>
                </c:pt>
                <c:pt idx="6">
                  <c:v>0.02</c:v>
                </c:pt>
                <c:pt idx="7">
                  <c:v>0.46</c:v>
                </c:pt>
                <c:pt idx="8">
                  <c:v>-0.38</c:v>
                </c:pt>
                <c:pt idx="9">
                  <c:v>-0.09</c:v>
                </c:pt>
                <c:pt idx="10">
                  <c:v>0.03</c:v>
                </c:pt>
                <c:pt idx="11">
                  <c:v>0.31</c:v>
                </c:pt>
                <c:pt idx="12">
                  <c:v>-0.13</c:v>
                </c:pt>
                <c:pt idx="13">
                  <c:v>0.84</c:v>
                </c:pt>
                <c:pt idx="14">
                  <c:v>0.12</c:v>
                </c:pt>
                <c:pt idx="15">
                  <c:v>0.42</c:v>
                </c:pt>
                <c:pt idx="16">
                  <c:v>-7.0000000000000007E-2</c:v>
                </c:pt>
                <c:pt idx="17">
                  <c:v>-0.31</c:v>
                </c:pt>
                <c:pt idx="18">
                  <c:v>-0.09</c:v>
                </c:pt>
                <c:pt idx="19">
                  <c:v>0.04</c:v>
                </c:pt>
                <c:pt idx="20">
                  <c:v>0.04</c:v>
                </c:pt>
              </c:numCache>
            </c:numRef>
          </c:xVal>
          <c:yVal>
            <c:numRef>
              <c:f>Lapas1!$E$3:$E$23</c:f>
              <c:numCache>
                <c:formatCode>General</c:formatCode>
                <c:ptCount val="21"/>
                <c:pt idx="0">
                  <c:v>0.42</c:v>
                </c:pt>
                <c:pt idx="1">
                  <c:v>-0.21</c:v>
                </c:pt>
                <c:pt idx="2">
                  <c:v>0.9</c:v>
                </c:pt>
                <c:pt idx="3">
                  <c:v>1.49</c:v>
                </c:pt>
                <c:pt idx="4">
                  <c:v>0.64</c:v>
                </c:pt>
                <c:pt idx="5">
                  <c:v>0.3</c:v>
                </c:pt>
                <c:pt idx="6">
                  <c:v>1.62</c:v>
                </c:pt>
                <c:pt idx="7">
                  <c:v>-0.03</c:v>
                </c:pt>
                <c:pt idx="8">
                  <c:v>1.78</c:v>
                </c:pt>
                <c:pt idx="9">
                  <c:v>0.44</c:v>
                </c:pt>
                <c:pt idx="10">
                  <c:v>0.4</c:v>
                </c:pt>
                <c:pt idx="11">
                  <c:v>-0.01</c:v>
                </c:pt>
                <c:pt idx="12">
                  <c:v>0.26</c:v>
                </c:pt>
                <c:pt idx="13">
                  <c:v>-1.66</c:v>
                </c:pt>
                <c:pt idx="14">
                  <c:v>0.82</c:v>
                </c:pt>
                <c:pt idx="15">
                  <c:v>0.52</c:v>
                </c:pt>
                <c:pt idx="16">
                  <c:v>0.54</c:v>
                </c:pt>
                <c:pt idx="17">
                  <c:v>0.46</c:v>
                </c:pt>
                <c:pt idx="18">
                  <c:v>0.11</c:v>
                </c:pt>
                <c:pt idx="19">
                  <c:v>1.1100000000000001</c:v>
                </c:pt>
                <c:pt idx="20">
                  <c:v>0.27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0F-4486-9593-39A0CB761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5196623"/>
        <c:axId val="1015200943"/>
      </c:scatterChart>
      <c:valAx>
        <c:axId val="1015196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 dirty="0"/>
                  <a:t>Tendencija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15200943"/>
        <c:crosses val="autoZero"/>
        <c:crossBetween val="midCat"/>
      </c:valAx>
      <c:valAx>
        <c:axId val="101520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 dirty="0"/>
                  <a:t>Vidurkis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151966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Lapas1!$A$1</c:f>
              <c:strCache>
                <c:ptCount val="1"/>
                <c:pt idx="0">
                  <c:v>Lietuva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Lapas1!$A$3:$A$422</c:f>
              <c:numCache>
                <c:formatCode>General</c:formatCode>
                <c:ptCount val="420"/>
                <c:pt idx="0">
                  <c:v>0.16</c:v>
                </c:pt>
                <c:pt idx="1">
                  <c:v>0.33</c:v>
                </c:pt>
                <c:pt idx="2">
                  <c:v>0.1</c:v>
                </c:pt>
                <c:pt idx="3">
                  <c:v>-0.76</c:v>
                </c:pt>
                <c:pt idx="4">
                  <c:v>-0.34</c:v>
                </c:pt>
                <c:pt idx="5">
                  <c:v>-0.09</c:v>
                </c:pt>
                <c:pt idx="6">
                  <c:v>-0.03</c:v>
                </c:pt>
                <c:pt idx="7">
                  <c:v>0.22</c:v>
                </c:pt>
                <c:pt idx="8">
                  <c:v>-1.03</c:v>
                </c:pt>
                <c:pt idx="9">
                  <c:v>-0.26</c:v>
                </c:pt>
                <c:pt idx="10">
                  <c:v>-0.05</c:v>
                </c:pt>
                <c:pt idx="11">
                  <c:v>0.53</c:v>
                </c:pt>
                <c:pt idx="12">
                  <c:v>0.31</c:v>
                </c:pt>
                <c:pt idx="13">
                  <c:v>-1.19</c:v>
                </c:pt>
                <c:pt idx="14">
                  <c:v>0.21</c:v>
                </c:pt>
                <c:pt idx="15">
                  <c:v>0.35</c:v>
                </c:pt>
                <c:pt idx="16">
                  <c:v>0.14000000000000001</c:v>
                </c:pt>
                <c:pt idx="17">
                  <c:v>0.12</c:v>
                </c:pt>
                <c:pt idx="18">
                  <c:v>-0.1</c:v>
                </c:pt>
                <c:pt idx="19">
                  <c:v>-0.28999999999999998</c:v>
                </c:pt>
                <c:pt idx="20">
                  <c:v>0.35</c:v>
                </c:pt>
                <c:pt idx="21">
                  <c:v>-0.49</c:v>
                </c:pt>
                <c:pt idx="22">
                  <c:v>0.5</c:v>
                </c:pt>
                <c:pt idx="23">
                  <c:v>-0.14000000000000001</c:v>
                </c:pt>
                <c:pt idx="24">
                  <c:v>0.01</c:v>
                </c:pt>
                <c:pt idx="25">
                  <c:v>-0.18</c:v>
                </c:pt>
                <c:pt idx="26">
                  <c:v>7.0000000000000007E-2</c:v>
                </c:pt>
                <c:pt idx="27">
                  <c:v>-0.23</c:v>
                </c:pt>
                <c:pt idx="28">
                  <c:v>0.95</c:v>
                </c:pt>
                <c:pt idx="29">
                  <c:v>0.68</c:v>
                </c:pt>
                <c:pt idx="30">
                  <c:v>0.45</c:v>
                </c:pt>
                <c:pt idx="31">
                  <c:v>-0.13</c:v>
                </c:pt>
                <c:pt idx="32">
                  <c:v>1.22</c:v>
                </c:pt>
                <c:pt idx="33">
                  <c:v>-7.0000000000000007E-2</c:v>
                </c:pt>
                <c:pt idx="34">
                  <c:v>-0.31</c:v>
                </c:pt>
                <c:pt idx="35">
                  <c:v>0.21</c:v>
                </c:pt>
                <c:pt idx="36">
                  <c:v>-0.68</c:v>
                </c:pt>
                <c:pt idx="37">
                  <c:v>-0.31</c:v>
                </c:pt>
                <c:pt idx="38">
                  <c:v>-0.33</c:v>
                </c:pt>
                <c:pt idx="39">
                  <c:v>-0.47</c:v>
                </c:pt>
                <c:pt idx="40">
                  <c:v>-0.23</c:v>
                </c:pt>
                <c:pt idx="41">
                  <c:v>-0.64</c:v>
                </c:pt>
                <c:pt idx="42">
                  <c:v>-1.05</c:v>
                </c:pt>
                <c:pt idx="43">
                  <c:v>0.02</c:v>
                </c:pt>
                <c:pt idx="44">
                  <c:v>0.05</c:v>
                </c:pt>
                <c:pt idx="45">
                  <c:v>0.09</c:v>
                </c:pt>
                <c:pt idx="46">
                  <c:v>-0.08</c:v>
                </c:pt>
                <c:pt idx="47">
                  <c:v>0.43</c:v>
                </c:pt>
                <c:pt idx="48">
                  <c:v>-0.56999999999999995</c:v>
                </c:pt>
                <c:pt idx="49">
                  <c:v>0.23</c:v>
                </c:pt>
                <c:pt idx="50">
                  <c:v>0.03</c:v>
                </c:pt>
                <c:pt idx="51">
                  <c:v>0.16</c:v>
                </c:pt>
                <c:pt idx="52">
                  <c:v>0.1</c:v>
                </c:pt>
                <c:pt idx="53">
                  <c:v>-7.0000000000000007E-2</c:v>
                </c:pt>
                <c:pt idx="54">
                  <c:v>0.04</c:v>
                </c:pt>
                <c:pt idx="55">
                  <c:v>0.24</c:v>
                </c:pt>
                <c:pt idx="56">
                  <c:v>-0.79</c:v>
                </c:pt>
                <c:pt idx="57">
                  <c:v>0.37</c:v>
                </c:pt>
                <c:pt idx="58">
                  <c:v>-0.02</c:v>
                </c:pt>
                <c:pt idx="59">
                  <c:v>0.12</c:v>
                </c:pt>
                <c:pt idx="60">
                  <c:v>0.32</c:v>
                </c:pt>
                <c:pt idx="61">
                  <c:v>7.0000000000000007E-2</c:v>
                </c:pt>
                <c:pt idx="62">
                  <c:v>0.11</c:v>
                </c:pt>
                <c:pt idx="63">
                  <c:v>0.09</c:v>
                </c:pt>
                <c:pt idx="64">
                  <c:v>0.55000000000000004</c:v>
                </c:pt>
                <c:pt idx="65">
                  <c:v>0.11</c:v>
                </c:pt>
                <c:pt idx="66">
                  <c:v>-0.87</c:v>
                </c:pt>
                <c:pt idx="67">
                  <c:v>-0.17</c:v>
                </c:pt>
                <c:pt idx="68">
                  <c:v>-0.35</c:v>
                </c:pt>
                <c:pt idx="69">
                  <c:v>0.12</c:v>
                </c:pt>
                <c:pt idx="70">
                  <c:v>0.92</c:v>
                </c:pt>
                <c:pt idx="71">
                  <c:v>0.59</c:v>
                </c:pt>
                <c:pt idx="72">
                  <c:v>-0.14000000000000001</c:v>
                </c:pt>
                <c:pt idx="73">
                  <c:v>-0.06</c:v>
                </c:pt>
                <c:pt idx="74">
                  <c:v>-0.47</c:v>
                </c:pt>
                <c:pt idx="75">
                  <c:v>-0.25</c:v>
                </c:pt>
                <c:pt idx="76">
                  <c:v>-0.04</c:v>
                </c:pt>
                <c:pt idx="77">
                  <c:v>0.53</c:v>
                </c:pt>
                <c:pt idx="78">
                  <c:v>0.02</c:v>
                </c:pt>
                <c:pt idx="79">
                  <c:v>1.06</c:v>
                </c:pt>
                <c:pt idx="80">
                  <c:v>0.05</c:v>
                </c:pt>
                <c:pt idx="81">
                  <c:v>0.72</c:v>
                </c:pt>
                <c:pt idx="82">
                  <c:v>0</c:v>
                </c:pt>
                <c:pt idx="83">
                  <c:v>-0.01</c:v>
                </c:pt>
                <c:pt idx="84">
                  <c:v>-0.27</c:v>
                </c:pt>
                <c:pt idx="85">
                  <c:v>0.51</c:v>
                </c:pt>
                <c:pt idx="86">
                  <c:v>0.4</c:v>
                </c:pt>
                <c:pt idx="87">
                  <c:v>-7.0000000000000007E-2</c:v>
                </c:pt>
                <c:pt idx="88">
                  <c:v>0.48</c:v>
                </c:pt>
                <c:pt idx="89">
                  <c:v>0.12</c:v>
                </c:pt>
                <c:pt idx="90">
                  <c:v>0.19</c:v>
                </c:pt>
                <c:pt idx="91">
                  <c:v>-0.15</c:v>
                </c:pt>
                <c:pt idx="92">
                  <c:v>0.03</c:v>
                </c:pt>
                <c:pt idx="93">
                  <c:v>-0.18</c:v>
                </c:pt>
                <c:pt idx="94">
                  <c:v>-0.31</c:v>
                </c:pt>
                <c:pt idx="95">
                  <c:v>-1.37</c:v>
                </c:pt>
                <c:pt idx="96">
                  <c:v>0.12</c:v>
                </c:pt>
                <c:pt idx="97">
                  <c:v>-0.1</c:v>
                </c:pt>
                <c:pt idx="98">
                  <c:v>-0.11</c:v>
                </c:pt>
                <c:pt idx="99">
                  <c:v>-0.4</c:v>
                </c:pt>
                <c:pt idx="100">
                  <c:v>-0.09</c:v>
                </c:pt>
                <c:pt idx="101">
                  <c:v>-0.25</c:v>
                </c:pt>
                <c:pt idx="102">
                  <c:v>-0.4</c:v>
                </c:pt>
                <c:pt idx="103">
                  <c:v>-0.15</c:v>
                </c:pt>
                <c:pt idx="104">
                  <c:v>-0.64</c:v>
                </c:pt>
                <c:pt idx="105">
                  <c:v>0.08</c:v>
                </c:pt>
                <c:pt idx="106">
                  <c:v>-0.72</c:v>
                </c:pt>
                <c:pt idx="107">
                  <c:v>-7.0000000000000007E-2</c:v>
                </c:pt>
                <c:pt idx="108">
                  <c:v>-0.28999999999999998</c:v>
                </c:pt>
                <c:pt idx="109">
                  <c:v>-0.21</c:v>
                </c:pt>
                <c:pt idx="110">
                  <c:v>0.2</c:v>
                </c:pt>
                <c:pt idx="111">
                  <c:v>-0.03</c:v>
                </c:pt>
                <c:pt idx="112">
                  <c:v>0.35</c:v>
                </c:pt>
                <c:pt idx="113">
                  <c:v>0.23</c:v>
                </c:pt>
                <c:pt idx="114">
                  <c:v>-0.28000000000000003</c:v>
                </c:pt>
                <c:pt idx="115">
                  <c:v>0.04</c:v>
                </c:pt>
                <c:pt idx="116">
                  <c:v>0.9</c:v>
                </c:pt>
                <c:pt idx="117">
                  <c:v>0.12</c:v>
                </c:pt>
                <c:pt idx="118">
                  <c:v>-0.02</c:v>
                </c:pt>
                <c:pt idx="119">
                  <c:v>-7.0000000000000007E-2</c:v>
                </c:pt>
                <c:pt idx="120">
                  <c:v>-0.7</c:v>
                </c:pt>
                <c:pt idx="121">
                  <c:v>-0.42</c:v>
                </c:pt>
                <c:pt idx="122">
                  <c:v>0.31</c:v>
                </c:pt>
                <c:pt idx="123">
                  <c:v>-0.53</c:v>
                </c:pt>
                <c:pt idx="124">
                  <c:v>0.47</c:v>
                </c:pt>
                <c:pt idx="125">
                  <c:v>0.04</c:v>
                </c:pt>
                <c:pt idx="126">
                  <c:v>0.06</c:v>
                </c:pt>
                <c:pt idx="127">
                  <c:v>0.02</c:v>
                </c:pt>
                <c:pt idx="128">
                  <c:v>-0.04</c:v>
                </c:pt>
                <c:pt idx="129">
                  <c:v>-0.26</c:v>
                </c:pt>
                <c:pt idx="130">
                  <c:v>0.18</c:v>
                </c:pt>
                <c:pt idx="131">
                  <c:v>0</c:v>
                </c:pt>
                <c:pt idx="132">
                  <c:v>0.02</c:v>
                </c:pt>
                <c:pt idx="133">
                  <c:v>0.24</c:v>
                </c:pt>
                <c:pt idx="134">
                  <c:v>0.23</c:v>
                </c:pt>
                <c:pt idx="135">
                  <c:v>0.5</c:v>
                </c:pt>
                <c:pt idx="136">
                  <c:v>-0.16</c:v>
                </c:pt>
                <c:pt idx="137">
                  <c:v>0.24</c:v>
                </c:pt>
                <c:pt idx="138">
                  <c:v>-0.36</c:v>
                </c:pt>
                <c:pt idx="139">
                  <c:v>0.36</c:v>
                </c:pt>
                <c:pt idx="140">
                  <c:v>0.02</c:v>
                </c:pt>
                <c:pt idx="141">
                  <c:v>0.12</c:v>
                </c:pt>
                <c:pt idx="142">
                  <c:v>-0.25</c:v>
                </c:pt>
                <c:pt idx="143">
                  <c:v>-0.35</c:v>
                </c:pt>
                <c:pt idx="144">
                  <c:v>0.33</c:v>
                </c:pt>
                <c:pt idx="145">
                  <c:v>-0.17</c:v>
                </c:pt>
                <c:pt idx="146">
                  <c:v>-0.33</c:v>
                </c:pt>
                <c:pt idx="147">
                  <c:v>0.2</c:v>
                </c:pt>
                <c:pt idx="148">
                  <c:v>0.19</c:v>
                </c:pt>
                <c:pt idx="149">
                  <c:v>0.01</c:v>
                </c:pt>
                <c:pt idx="150">
                  <c:v>0.11</c:v>
                </c:pt>
                <c:pt idx="151">
                  <c:v>-0.25</c:v>
                </c:pt>
                <c:pt idx="152">
                  <c:v>0.64</c:v>
                </c:pt>
                <c:pt idx="153">
                  <c:v>-0.26</c:v>
                </c:pt>
                <c:pt idx="154">
                  <c:v>-0.04</c:v>
                </c:pt>
                <c:pt idx="155">
                  <c:v>0.34</c:v>
                </c:pt>
                <c:pt idx="156">
                  <c:v>-0.75</c:v>
                </c:pt>
                <c:pt idx="157">
                  <c:v>-0.35</c:v>
                </c:pt>
                <c:pt idx="158">
                  <c:v>0.06</c:v>
                </c:pt>
                <c:pt idx="159">
                  <c:v>-0.15</c:v>
                </c:pt>
                <c:pt idx="160">
                  <c:v>-0.01</c:v>
                </c:pt>
                <c:pt idx="161">
                  <c:v>0.66</c:v>
                </c:pt>
                <c:pt idx="162">
                  <c:v>-0.2</c:v>
                </c:pt>
                <c:pt idx="163">
                  <c:v>0.17</c:v>
                </c:pt>
                <c:pt idx="164">
                  <c:v>0.31</c:v>
                </c:pt>
                <c:pt idx="165">
                  <c:v>-0.09</c:v>
                </c:pt>
                <c:pt idx="166">
                  <c:v>0.02</c:v>
                </c:pt>
                <c:pt idx="167">
                  <c:v>-0.66</c:v>
                </c:pt>
                <c:pt idx="168">
                  <c:v>7.0000000000000007E-2</c:v>
                </c:pt>
                <c:pt idx="169">
                  <c:v>0</c:v>
                </c:pt>
                <c:pt idx="170">
                  <c:v>-0.3</c:v>
                </c:pt>
                <c:pt idx="171">
                  <c:v>0.3</c:v>
                </c:pt>
                <c:pt idx="172">
                  <c:v>-0.88</c:v>
                </c:pt>
                <c:pt idx="173">
                  <c:v>0.24</c:v>
                </c:pt>
                <c:pt idx="174">
                  <c:v>-0.4</c:v>
                </c:pt>
                <c:pt idx="175">
                  <c:v>0.76</c:v>
                </c:pt>
                <c:pt idx="176">
                  <c:v>-0.02</c:v>
                </c:pt>
                <c:pt idx="177">
                  <c:v>0.67</c:v>
                </c:pt>
                <c:pt idx="178">
                  <c:v>0.24</c:v>
                </c:pt>
                <c:pt idx="179">
                  <c:v>0.06</c:v>
                </c:pt>
                <c:pt idx="180">
                  <c:v>0.39</c:v>
                </c:pt>
                <c:pt idx="181">
                  <c:v>0.09</c:v>
                </c:pt>
                <c:pt idx="182">
                  <c:v>1.04</c:v>
                </c:pt>
                <c:pt idx="183">
                  <c:v>0.67</c:v>
                </c:pt>
                <c:pt idx="184">
                  <c:v>-0.03</c:v>
                </c:pt>
                <c:pt idx="185">
                  <c:v>0</c:v>
                </c:pt>
                <c:pt idx="186">
                  <c:v>0.2</c:v>
                </c:pt>
                <c:pt idx="187">
                  <c:v>0.02</c:v>
                </c:pt>
                <c:pt idx="188">
                  <c:v>0.33</c:v>
                </c:pt>
                <c:pt idx="189">
                  <c:v>-0.61</c:v>
                </c:pt>
                <c:pt idx="190">
                  <c:v>0.5</c:v>
                </c:pt>
                <c:pt idx="191">
                  <c:v>-0.08</c:v>
                </c:pt>
                <c:pt idx="192">
                  <c:v>-0.24</c:v>
                </c:pt>
                <c:pt idx="193">
                  <c:v>0.2</c:v>
                </c:pt>
                <c:pt idx="194">
                  <c:v>0.04</c:v>
                </c:pt>
                <c:pt idx="195">
                  <c:v>-0.88</c:v>
                </c:pt>
                <c:pt idx="196">
                  <c:v>0.08</c:v>
                </c:pt>
                <c:pt idx="197">
                  <c:v>-0.22</c:v>
                </c:pt>
                <c:pt idx="198">
                  <c:v>0.18</c:v>
                </c:pt>
                <c:pt idx="199">
                  <c:v>0.14000000000000001</c:v>
                </c:pt>
                <c:pt idx="200">
                  <c:v>-0.05</c:v>
                </c:pt>
                <c:pt idx="201">
                  <c:v>0.01</c:v>
                </c:pt>
                <c:pt idx="202">
                  <c:v>-0.12</c:v>
                </c:pt>
                <c:pt idx="203">
                  <c:v>0.86</c:v>
                </c:pt>
                <c:pt idx="204">
                  <c:v>0.61</c:v>
                </c:pt>
                <c:pt idx="205">
                  <c:v>0.14000000000000001</c:v>
                </c:pt>
                <c:pt idx="206">
                  <c:v>0.14000000000000001</c:v>
                </c:pt>
                <c:pt idx="207">
                  <c:v>0.52</c:v>
                </c:pt>
                <c:pt idx="208">
                  <c:v>0.55000000000000004</c:v>
                </c:pt>
                <c:pt idx="209">
                  <c:v>0.44</c:v>
                </c:pt>
                <c:pt idx="210">
                  <c:v>-0.9</c:v>
                </c:pt>
                <c:pt idx="211">
                  <c:v>-0.62</c:v>
                </c:pt>
                <c:pt idx="212">
                  <c:v>0.13</c:v>
                </c:pt>
                <c:pt idx="213">
                  <c:v>0.36</c:v>
                </c:pt>
                <c:pt idx="214">
                  <c:v>-0.33</c:v>
                </c:pt>
                <c:pt idx="215">
                  <c:v>-0.18</c:v>
                </c:pt>
                <c:pt idx="216">
                  <c:v>-0.21</c:v>
                </c:pt>
                <c:pt idx="217">
                  <c:v>-0.53</c:v>
                </c:pt>
                <c:pt idx="218">
                  <c:v>7.0000000000000007E-2</c:v>
                </c:pt>
                <c:pt idx="219">
                  <c:v>-0.02</c:v>
                </c:pt>
                <c:pt idx="220">
                  <c:v>0.43</c:v>
                </c:pt>
                <c:pt idx="221">
                  <c:v>0.2</c:v>
                </c:pt>
                <c:pt idx="222">
                  <c:v>0.3</c:v>
                </c:pt>
                <c:pt idx="223">
                  <c:v>-0.47</c:v>
                </c:pt>
                <c:pt idx="224">
                  <c:v>-0.06</c:v>
                </c:pt>
                <c:pt idx="225">
                  <c:v>-0.39</c:v>
                </c:pt>
                <c:pt idx="226">
                  <c:v>0.11</c:v>
                </c:pt>
                <c:pt idx="227">
                  <c:v>0.04</c:v>
                </c:pt>
                <c:pt idx="228">
                  <c:v>-0.02</c:v>
                </c:pt>
                <c:pt idx="229">
                  <c:v>0.64</c:v>
                </c:pt>
                <c:pt idx="230">
                  <c:v>-0.2</c:v>
                </c:pt>
                <c:pt idx="231">
                  <c:v>0.1</c:v>
                </c:pt>
                <c:pt idx="232">
                  <c:v>0.13</c:v>
                </c:pt>
                <c:pt idx="233">
                  <c:v>-0.13</c:v>
                </c:pt>
                <c:pt idx="234">
                  <c:v>0.39</c:v>
                </c:pt>
                <c:pt idx="235">
                  <c:v>0.14000000000000001</c:v>
                </c:pt>
                <c:pt idx="236">
                  <c:v>0.12</c:v>
                </c:pt>
                <c:pt idx="237">
                  <c:v>0.05</c:v>
                </c:pt>
                <c:pt idx="238">
                  <c:v>-1.39</c:v>
                </c:pt>
                <c:pt idx="239">
                  <c:v>0.56000000000000005</c:v>
                </c:pt>
                <c:pt idx="240">
                  <c:v>0.16</c:v>
                </c:pt>
                <c:pt idx="241">
                  <c:v>0.34</c:v>
                </c:pt>
                <c:pt idx="242">
                  <c:v>0.4</c:v>
                </c:pt>
                <c:pt idx="243">
                  <c:v>0.27</c:v>
                </c:pt>
                <c:pt idx="244">
                  <c:v>0.02</c:v>
                </c:pt>
                <c:pt idx="245">
                  <c:v>0.45</c:v>
                </c:pt>
                <c:pt idx="246">
                  <c:v>0.43</c:v>
                </c:pt>
                <c:pt idx="247">
                  <c:v>0.44</c:v>
                </c:pt>
                <c:pt idx="248">
                  <c:v>0.27</c:v>
                </c:pt>
                <c:pt idx="249">
                  <c:v>0.06</c:v>
                </c:pt>
                <c:pt idx="250">
                  <c:v>0.56999999999999995</c:v>
                </c:pt>
                <c:pt idx="251">
                  <c:v>0.43</c:v>
                </c:pt>
                <c:pt idx="252">
                  <c:v>0.56999999999999995</c:v>
                </c:pt>
                <c:pt idx="253">
                  <c:v>-0.09</c:v>
                </c:pt>
                <c:pt idx="254">
                  <c:v>-7.0000000000000007E-2</c:v>
                </c:pt>
                <c:pt idx="255">
                  <c:v>0.38</c:v>
                </c:pt>
                <c:pt idx="256">
                  <c:v>0.16</c:v>
                </c:pt>
                <c:pt idx="257">
                  <c:v>-0.43</c:v>
                </c:pt>
                <c:pt idx="258">
                  <c:v>0.55000000000000004</c:v>
                </c:pt>
                <c:pt idx="259">
                  <c:v>0.22</c:v>
                </c:pt>
                <c:pt idx="260">
                  <c:v>-0.21</c:v>
                </c:pt>
                <c:pt idx="261">
                  <c:v>-0.24</c:v>
                </c:pt>
                <c:pt idx="262">
                  <c:v>-0.05</c:v>
                </c:pt>
                <c:pt idx="263">
                  <c:v>-0.56999999999999995</c:v>
                </c:pt>
                <c:pt idx="264">
                  <c:v>0.56999999999999995</c:v>
                </c:pt>
                <c:pt idx="265">
                  <c:v>0.03</c:v>
                </c:pt>
                <c:pt idx="266">
                  <c:v>-0.31</c:v>
                </c:pt>
                <c:pt idx="267">
                  <c:v>0.73</c:v>
                </c:pt>
                <c:pt idx="268">
                  <c:v>-0.06</c:v>
                </c:pt>
                <c:pt idx="269">
                  <c:v>0.56000000000000005</c:v>
                </c:pt>
                <c:pt idx="270">
                  <c:v>-0.5</c:v>
                </c:pt>
                <c:pt idx="271">
                  <c:v>-0.09</c:v>
                </c:pt>
                <c:pt idx="272">
                  <c:v>-0.09</c:v>
                </c:pt>
                <c:pt idx="273">
                  <c:v>0.22</c:v>
                </c:pt>
                <c:pt idx="274">
                  <c:v>-0.16</c:v>
                </c:pt>
                <c:pt idx="275">
                  <c:v>-0.05</c:v>
                </c:pt>
                <c:pt idx="276">
                  <c:v>0.44</c:v>
                </c:pt>
                <c:pt idx="277">
                  <c:v>0.11</c:v>
                </c:pt>
                <c:pt idx="278">
                  <c:v>0.37</c:v>
                </c:pt>
                <c:pt idx="279">
                  <c:v>0.38</c:v>
                </c:pt>
                <c:pt idx="280">
                  <c:v>0.08</c:v>
                </c:pt>
                <c:pt idx="281">
                  <c:v>0.22</c:v>
                </c:pt>
                <c:pt idx="282">
                  <c:v>-0.01</c:v>
                </c:pt>
                <c:pt idx="283">
                  <c:v>0.57999999999999996</c:v>
                </c:pt>
                <c:pt idx="284">
                  <c:v>0.56999999999999995</c:v>
                </c:pt>
                <c:pt idx="285">
                  <c:v>-0.18</c:v>
                </c:pt>
                <c:pt idx="286">
                  <c:v>1.22</c:v>
                </c:pt>
                <c:pt idx="287">
                  <c:v>0.16</c:v>
                </c:pt>
                <c:pt idx="288">
                  <c:v>0.43</c:v>
                </c:pt>
                <c:pt idx="289">
                  <c:v>-0.31</c:v>
                </c:pt>
                <c:pt idx="290">
                  <c:v>0.28999999999999998</c:v>
                </c:pt>
                <c:pt idx="291">
                  <c:v>-0.64</c:v>
                </c:pt>
                <c:pt idx="292">
                  <c:v>-0.06</c:v>
                </c:pt>
                <c:pt idx="293">
                  <c:v>-0.51</c:v>
                </c:pt>
                <c:pt idx="294">
                  <c:v>0.08</c:v>
                </c:pt>
                <c:pt idx="295">
                  <c:v>0.08</c:v>
                </c:pt>
                <c:pt idx="296">
                  <c:v>-0.09</c:v>
                </c:pt>
                <c:pt idx="297">
                  <c:v>0.24</c:v>
                </c:pt>
                <c:pt idx="298">
                  <c:v>-0.44</c:v>
                </c:pt>
                <c:pt idx="299">
                  <c:v>-0.34</c:v>
                </c:pt>
                <c:pt idx="300">
                  <c:v>0.3</c:v>
                </c:pt>
                <c:pt idx="301">
                  <c:v>-0.13</c:v>
                </c:pt>
                <c:pt idx="302">
                  <c:v>-0.17</c:v>
                </c:pt>
                <c:pt idx="303">
                  <c:v>-0.27</c:v>
                </c:pt>
                <c:pt idx="304">
                  <c:v>-0.05</c:v>
                </c:pt>
                <c:pt idx="305">
                  <c:v>0.84</c:v>
                </c:pt>
                <c:pt idx="306">
                  <c:v>-0.2</c:v>
                </c:pt>
                <c:pt idx="307">
                  <c:v>0.18</c:v>
                </c:pt>
                <c:pt idx="308">
                  <c:v>-0.12</c:v>
                </c:pt>
                <c:pt idx="309">
                  <c:v>-0.12</c:v>
                </c:pt>
                <c:pt idx="310">
                  <c:v>-0.38</c:v>
                </c:pt>
                <c:pt idx="311">
                  <c:v>-0.12</c:v>
                </c:pt>
                <c:pt idx="312">
                  <c:v>0</c:v>
                </c:pt>
                <c:pt idx="313">
                  <c:v>0.08</c:v>
                </c:pt>
                <c:pt idx="314">
                  <c:v>0.04</c:v>
                </c:pt>
                <c:pt idx="315">
                  <c:v>-0.22</c:v>
                </c:pt>
                <c:pt idx="316">
                  <c:v>0.28999999999999998</c:v>
                </c:pt>
                <c:pt idx="317">
                  <c:v>-0.03</c:v>
                </c:pt>
                <c:pt idx="318">
                  <c:v>-0.11</c:v>
                </c:pt>
                <c:pt idx="319">
                  <c:v>0.33</c:v>
                </c:pt>
                <c:pt idx="320">
                  <c:v>0.25</c:v>
                </c:pt>
                <c:pt idx="321">
                  <c:v>-0.05</c:v>
                </c:pt>
                <c:pt idx="322">
                  <c:v>-0.66</c:v>
                </c:pt>
                <c:pt idx="323">
                  <c:v>0.47</c:v>
                </c:pt>
                <c:pt idx="324">
                  <c:v>0.03</c:v>
                </c:pt>
                <c:pt idx="325">
                  <c:v>0.09</c:v>
                </c:pt>
                <c:pt idx="326">
                  <c:v>7.0000000000000007E-2</c:v>
                </c:pt>
                <c:pt idx="327">
                  <c:v>0.22</c:v>
                </c:pt>
                <c:pt idx="328">
                  <c:v>0.1</c:v>
                </c:pt>
                <c:pt idx="329">
                  <c:v>-0.2</c:v>
                </c:pt>
                <c:pt idx="330">
                  <c:v>0.04</c:v>
                </c:pt>
                <c:pt idx="331">
                  <c:v>-0.18</c:v>
                </c:pt>
                <c:pt idx="332">
                  <c:v>-0.52</c:v>
                </c:pt>
                <c:pt idx="333">
                  <c:v>-0.24</c:v>
                </c:pt>
                <c:pt idx="334">
                  <c:v>-0.74</c:v>
                </c:pt>
                <c:pt idx="335">
                  <c:v>-0.35</c:v>
                </c:pt>
                <c:pt idx="336">
                  <c:v>-0.36</c:v>
                </c:pt>
                <c:pt idx="337">
                  <c:v>-0.23</c:v>
                </c:pt>
                <c:pt idx="338">
                  <c:v>0.28999999999999998</c:v>
                </c:pt>
                <c:pt idx="339">
                  <c:v>0</c:v>
                </c:pt>
                <c:pt idx="340">
                  <c:v>-0.03</c:v>
                </c:pt>
                <c:pt idx="341">
                  <c:v>-0.1</c:v>
                </c:pt>
                <c:pt idx="342">
                  <c:v>0.31</c:v>
                </c:pt>
                <c:pt idx="343">
                  <c:v>-0.3</c:v>
                </c:pt>
                <c:pt idx="344">
                  <c:v>-0.87</c:v>
                </c:pt>
                <c:pt idx="345">
                  <c:v>-0.06</c:v>
                </c:pt>
                <c:pt idx="346">
                  <c:v>-0.13</c:v>
                </c:pt>
                <c:pt idx="347">
                  <c:v>-0.32</c:v>
                </c:pt>
                <c:pt idx="348">
                  <c:v>-0.01</c:v>
                </c:pt>
                <c:pt idx="349">
                  <c:v>-0.33</c:v>
                </c:pt>
                <c:pt idx="350">
                  <c:v>-0.01</c:v>
                </c:pt>
                <c:pt idx="351">
                  <c:v>-0.26</c:v>
                </c:pt>
                <c:pt idx="352">
                  <c:v>-0.26</c:v>
                </c:pt>
                <c:pt idx="353">
                  <c:v>0.42</c:v>
                </c:pt>
                <c:pt idx="354">
                  <c:v>-0.03</c:v>
                </c:pt>
                <c:pt idx="355">
                  <c:v>0.2</c:v>
                </c:pt>
                <c:pt idx="356">
                  <c:v>0.44</c:v>
                </c:pt>
                <c:pt idx="357">
                  <c:v>-0.28999999999999998</c:v>
                </c:pt>
                <c:pt idx="358">
                  <c:v>0.22</c:v>
                </c:pt>
                <c:pt idx="359">
                  <c:v>0.35</c:v>
                </c:pt>
                <c:pt idx="360">
                  <c:v>-0.31</c:v>
                </c:pt>
                <c:pt idx="361">
                  <c:v>7.0000000000000007E-2</c:v>
                </c:pt>
                <c:pt idx="362">
                  <c:v>-0.1</c:v>
                </c:pt>
                <c:pt idx="363">
                  <c:v>-0.98</c:v>
                </c:pt>
                <c:pt idx="364">
                  <c:v>-0.09</c:v>
                </c:pt>
                <c:pt idx="365">
                  <c:v>0.06</c:v>
                </c:pt>
                <c:pt idx="366">
                  <c:v>-0.04</c:v>
                </c:pt>
                <c:pt idx="367">
                  <c:v>0.4</c:v>
                </c:pt>
                <c:pt idx="368">
                  <c:v>-0.13</c:v>
                </c:pt>
                <c:pt idx="369">
                  <c:v>-0.43</c:v>
                </c:pt>
                <c:pt idx="370">
                  <c:v>0.18</c:v>
                </c:pt>
                <c:pt idx="371">
                  <c:v>-0.69</c:v>
                </c:pt>
                <c:pt idx="372">
                  <c:v>-0.17</c:v>
                </c:pt>
                <c:pt idx="373">
                  <c:v>0.33</c:v>
                </c:pt>
                <c:pt idx="374">
                  <c:v>0.04</c:v>
                </c:pt>
                <c:pt idx="375">
                  <c:v>-0.56999999999999995</c:v>
                </c:pt>
                <c:pt idx="376">
                  <c:v>0.34</c:v>
                </c:pt>
                <c:pt idx="377">
                  <c:v>0.13</c:v>
                </c:pt>
                <c:pt idx="378">
                  <c:v>0.5</c:v>
                </c:pt>
                <c:pt idx="379">
                  <c:v>0.19</c:v>
                </c:pt>
                <c:pt idx="380">
                  <c:v>0.56000000000000005</c:v>
                </c:pt>
                <c:pt idx="381">
                  <c:v>-0.01</c:v>
                </c:pt>
                <c:pt idx="382">
                  <c:v>-0.12</c:v>
                </c:pt>
                <c:pt idx="383">
                  <c:v>-0.06</c:v>
                </c:pt>
                <c:pt idx="384">
                  <c:v>-1.01</c:v>
                </c:pt>
                <c:pt idx="385">
                  <c:v>-0.38</c:v>
                </c:pt>
                <c:pt idx="386">
                  <c:v>-0.28000000000000003</c:v>
                </c:pt>
                <c:pt idx="387">
                  <c:v>0.38</c:v>
                </c:pt>
                <c:pt idx="388">
                  <c:v>0.41</c:v>
                </c:pt>
                <c:pt idx="389">
                  <c:v>-0.33</c:v>
                </c:pt>
                <c:pt idx="390">
                  <c:v>0.55000000000000004</c:v>
                </c:pt>
                <c:pt idx="391">
                  <c:v>-0.04</c:v>
                </c:pt>
                <c:pt idx="392">
                  <c:v>0.78</c:v>
                </c:pt>
                <c:pt idx="393">
                  <c:v>0.1</c:v>
                </c:pt>
                <c:pt idx="394">
                  <c:v>-0.48</c:v>
                </c:pt>
                <c:pt idx="395">
                  <c:v>0.17</c:v>
                </c:pt>
                <c:pt idx="396">
                  <c:v>-0.93</c:v>
                </c:pt>
                <c:pt idx="397">
                  <c:v>0.14000000000000001</c:v>
                </c:pt>
                <c:pt idx="398">
                  <c:v>0</c:v>
                </c:pt>
                <c:pt idx="399">
                  <c:v>-0.04</c:v>
                </c:pt>
                <c:pt idx="400">
                  <c:v>-0.61</c:v>
                </c:pt>
                <c:pt idx="401">
                  <c:v>0.56000000000000005</c:v>
                </c:pt>
                <c:pt idx="402">
                  <c:v>-0.01</c:v>
                </c:pt>
                <c:pt idx="403">
                  <c:v>-0.12</c:v>
                </c:pt>
                <c:pt idx="404">
                  <c:v>-0.06</c:v>
                </c:pt>
                <c:pt idx="405">
                  <c:v>-1.01</c:v>
                </c:pt>
                <c:pt idx="406">
                  <c:v>-0.38</c:v>
                </c:pt>
                <c:pt idx="407">
                  <c:v>-0.28000000000000003</c:v>
                </c:pt>
                <c:pt idx="408">
                  <c:v>0.38</c:v>
                </c:pt>
                <c:pt idx="409">
                  <c:v>0.41</c:v>
                </c:pt>
                <c:pt idx="410">
                  <c:v>-0.33</c:v>
                </c:pt>
                <c:pt idx="411">
                  <c:v>0.55000000000000004</c:v>
                </c:pt>
                <c:pt idx="412">
                  <c:v>-0.04</c:v>
                </c:pt>
                <c:pt idx="413">
                  <c:v>0.78</c:v>
                </c:pt>
                <c:pt idx="414">
                  <c:v>0.1</c:v>
                </c:pt>
                <c:pt idx="415">
                  <c:v>-0.48</c:v>
                </c:pt>
                <c:pt idx="416">
                  <c:v>-0.93</c:v>
                </c:pt>
                <c:pt idx="417">
                  <c:v>-0.04</c:v>
                </c:pt>
                <c:pt idx="418">
                  <c:v>0.14000000000000001</c:v>
                </c:pt>
                <c:pt idx="419">
                  <c:v>-0.61</c:v>
                </c:pt>
              </c:numCache>
            </c:numRef>
          </c:xVal>
          <c:yVal>
            <c:numRef>
              <c:f>Lapas1!$B$3:$B$422</c:f>
              <c:numCache>
                <c:formatCode>General</c:formatCode>
                <c:ptCount val="420"/>
                <c:pt idx="0">
                  <c:v>-0.8</c:v>
                </c:pt>
                <c:pt idx="1">
                  <c:v>-0.83</c:v>
                </c:pt>
                <c:pt idx="2">
                  <c:v>-1.2</c:v>
                </c:pt>
                <c:pt idx="3">
                  <c:v>-1.59</c:v>
                </c:pt>
                <c:pt idx="4">
                  <c:v>-0.52</c:v>
                </c:pt>
                <c:pt idx="5">
                  <c:v>0.5</c:v>
                </c:pt>
                <c:pt idx="6">
                  <c:v>-0.62</c:v>
                </c:pt>
                <c:pt idx="7">
                  <c:v>0.41</c:v>
                </c:pt>
                <c:pt idx="8">
                  <c:v>0.16</c:v>
                </c:pt>
                <c:pt idx="9">
                  <c:v>0.62</c:v>
                </c:pt>
                <c:pt idx="10">
                  <c:v>-0.65</c:v>
                </c:pt>
                <c:pt idx="11">
                  <c:v>0.28000000000000003</c:v>
                </c:pt>
                <c:pt idx="12">
                  <c:v>-0.28999999999999998</c:v>
                </c:pt>
                <c:pt idx="13">
                  <c:v>0.25</c:v>
                </c:pt>
                <c:pt idx="14">
                  <c:v>0.66</c:v>
                </c:pt>
                <c:pt idx="15">
                  <c:v>0.48</c:v>
                </c:pt>
                <c:pt idx="16">
                  <c:v>0.41</c:v>
                </c:pt>
                <c:pt idx="17">
                  <c:v>-1.26</c:v>
                </c:pt>
                <c:pt idx="18">
                  <c:v>0.02</c:v>
                </c:pt>
                <c:pt idx="19">
                  <c:v>-0.24</c:v>
                </c:pt>
                <c:pt idx="20">
                  <c:v>-0.7</c:v>
                </c:pt>
                <c:pt idx="21">
                  <c:v>-0.74</c:v>
                </c:pt>
                <c:pt idx="22">
                  <c:v>-1.07</c:v>
                </c:pt>
                <c:pt idx="23">
                  <c:v>0.42</c:v>
                </c:pt>
                <c:pt idx="24">
                  <c:v>0.5</c:v>
                </c:pt>
                <c:pt idx="25">
                  <c:v>-0.26</c:v>
                </c:pt>
                <c:pt idx="26">
                  <c:v>-0.4</c:v>
                </c:pt>
                <c:pt idx="27">
                  <c:v>-1.21</c:v>
                </c:pt>
                <c:pt idx="28">
                  <c:v>-0.12</c:v>
                </c:pt>
                <c:pt idx="29">
                  <c:v>0.5</c:v>
                </c:pt>
                <c:pt idx="30">
                  <c:v>-1.42</c:v>
                </c:pt>
                <c:pt idx="31">
                  <c:v>7.0000000000000007E-2</c:v>
                </c:pt>
                <c:pt idx="32">
                  <c:v>-0.47</c:v>
                </c:pt>
                <c:pt idx="33">
                  <c:v>0.18</c:v>
                </c:pt>
                <c:pt idx="34">
                  <c:v>0.53</c:v>
                </c:pt>
                <c:pt idx="35">
                  <c:v>-0.26</c:v>
                </c:pt>
                <c:pt idx="36">
                  <c:v>-0.85</c:v>
                </c:pt>
                <c:pt idx="37">
                  <c:v>-1.23</c:v>
                </c:pt>
                <c:pt idx="38">
                  <c:v>-0.86</c:v>
                </c:pt>
                <c:pt idx="39">
                  <c:v>-0.12</c:v>
                </c:pt>
                <c:pt idx="40">
                  <c:v>-0.02</c:v>
                </c:pt>
                <c:pt idx="41">
                  <c:v>-0.52</c:v>
                </c:pt>
                <c:pt idx="42">
                  <c:v>-1.08</c:v>
                </c:pt>
                <c:pt idx="43">
                  <c:v>0.6</c:v>
                </c:pt>
                <c:pt idx="44">
                  <c:v>0.14000000000000001</c:v>
                </c:pt>
                <c:pt idx="45">
                  <c:v>0.41</c:v>
                </c:pt>
                <c:pt idx="46">
                  <c:v>-1.44</c:v>
                </c:pt>
                <c:pt idx="47">
                  <c:v>-1.27</c:v>
                </c:pt>
                <c:pt idx="48">
                  <c:v>0.04</c:v>
                </c:pt>
                <c:pt idx="49">
                  <c:v>-0.59</c:v>
                </c:pt>
                <c:pt idx="50">
                  <c:v>0.41</c:v>
                </c:pt>
                <c:pt idx="51">
                  <c:v>-0.7</c:v>
                </c:pt>
                <c:pt idx="52">
                  <c:v>0.13</c:v>
                </c:pt>
                <c:pt idx="53">
                  <c:v>0.45</c:v>
                </c:pt>
                <c:pt idx="54">
                  <c:v>0.49</c:v>
                </c:pt>
                <c:pt idx="55">
                  <c:v>-0.48</c:v>
                </c:pt>
                <c:pt idx="56">
                  <c:v>0.38</c:v>
                </c:pt>
                <c:pt idx="57">
                  <c:v>-0.33</c:v>
                </c:pt>
                <c:pt idx="58">
                  <c:v>0.14000000000000001</c:v>
                </c:pt>
                <c:pt idx="59">
                  <c:v>0.64</c:v>
                </c:pt>
                <c:pt idx="60">
                  <c:v>0.08</c:v>
                </c:pt>
                <c:pt idx="61">
                  <c:v>0.52</c:v>
                </c:pt>
                <c:pt idx="62">
                  <c:v>-0.38</c:v>
                </c:pt>
                <c:pt idx="63">
                  <c:v>0.69</c:v>
                </c:pt>
                <c:pt idx="64">
                  <c:v>-0.63</c:v>
                </c:pt>
                <c:pt idx="65">
                  <c:v>-0.48</c:v>
                </c:pt>
                <c:pt idx="66">
                  <c:v>-0.05</c:v>
                </c:pt>
                <c:pt idx="67">
                  <c:v>-7.0000000000000007E-2</c:v>
                </c:pt>
                <c:pt idx="68">
                  <c:v>0.39</c:v>
                </c:pt>
                <c:pt idx="69">
                  <c:v>0.39</c:v>
                </c:pt>
                <c:pt idx="70">
                  <c:v>0.54</c:v>
                </c:pt>
                <c:pt idx="71">
                  <c:v>-0.12</c:v>
                </c:pt>
                <c:pt idx="72">
                  <c:v>-0.89</c:v>
                </c:pt>
                <c:pt idx="73">
                  <c:v>0.08</c:v>
                </c:pt>
                <c:pt idx="74">
                  <c:v>-0.87</c:v>
                </c:pt>
                <c:pt idx="75">
                  <c:v>-0.86</c:v>
                </c:pt>
                <c:pt idx="76">
                  <c:v>0.95</c:v>
                </c:pt>
                <c:pt idx="77">
                  <c:v>-0.79</c:v>
                </c:pt>
                <c:pt idx="78">
                  <c:v>-0.05</c:v>
                </c:pt>
                <c:pt idx="79">
                  <c:v>0.22</c:v>
                </c:pt>
                <c:pt idx="80">
                  <c:v>-0.11</c:v>
                </c:pt>
                <c:pt idx="81">
                  <c:v>-0.2</c:v>
                </c:pt>
                <c:pt idx="82">
                  <c:v>-0.21</c:v>
                </c:pt>
                <c:pt idx="83">
                  <c:v>0.86</c:v>
                </c:pt>
                <c:pt idx="84">
                  <c:v>0.1</c:v>
                </c:pt>
                <c:pt idx="85">
                  <c:v>-0.34</c:v>
                </c:pt>
                <c:pt idx="86">
                  <c:v>0.38</c:v>
                </c:pt>
                <c:pt idx="87">
                  <c:v>-1.18</c:v>
                </c:pt>
                <c:pt idx="88">
                  <c:v>0.12</c:v>
                </c:pt>
                <c:pt idx="89">
                  <c:v>0.18</c:v>
                </c:pt>
                <c:pt idx="90">
                  <c:v>-0.61</c:v>
                </c:pt>
                <c:pt idx="91">
                  <c:v>2.5</c:v>
                </c:pt>
                <c:pt idx="92">
                  <c:v>0.46</c:v>
                </c:pt>
                <c:pt idx="93">
                  <c:v>-0.15</c:v>
                </c:pt>
                <c:pt idx="94">
                  <c:v>0.79</c:v>
                </c:pt>
                <c:pt idx="95">
                  <c:v>0.86</c:v>
                </c:pt>
                <c:pt idx="96">
                  <c:v>0.67</c:v>
                </c:pt>
                <c:pt idx="97">
                  <c:v>-0.99</c:v>
                </c:pt>
                <c:pt idx="98">
                  <c:v>-0.9</c:v>
                </c:pt>
                <c:pt idx="99">
                  <c:v>-0.03</c:v>
                </c:pt>
                <c:pt idx="100">
                  <c:v>0.36</c:v>
                </c:pt>
                <c:pt idx="101">
                  <c:v>-0.14000000000000001</c:v>
                </c:pt>
                <c:pt idx="102">
                  <c:v>-0.99</c:v>
                </c:pt>
                <c:pt idx="103">
                  <c:v>1.1100000000000001</c:v>
                </c:pt>
                <c:pt idx="104">
                  <c:v>-0.89</c:v>
                </c:pt>
                <c:pt idx="105">
                  <c:v>0.66</c:v>
                </c:pt>
                <c:pt idx="106">
                  <c:v>-1.17</c:v>
                </c:pt>
                <c:pt idx="107">
                  <c:v>-0.06</c:v>
                </c:pt>
                <c:pt idx="108">
                  <c:v>0.71</c:v>
                </c:pt>
                <c:pt idx="109">
                  <c:v>1.28</c:v>
                </c:pt>
                <c:pt idx="110">
                  <c:v>-0.98</c:v>
                </c:pt>
                <c:pt idx="111">
                  <c:v>-1.1000000000000001</c:v>
                </c:pt>
                <c:pt idx="112">
                  <c:v>0.12</c:v>
                </c:pt>
                <c:pt idx="113">
                  <c:v>0</c:v>
                </c:pt>
                <c:pt idx="114">
                  <c:v>0.5</c:v>
                </c:pt>
                <c:pt idx="115">
                  <c:v>-0.13</c:v>
                </c:pt>
                <c:pt idx="116">
                  <c:v>0.08</c:v>
                </c:pt>
                <c:pt idx="117">
                  <c:v>0.27</c:v>
                </c:pt>
                <c:pt idx="118">
                  <c:v>-0.28999999999999998</c:v>
                </c:pt>
                <c:pt idx="119">
                  <c:v>0.78</c:v>
                </c:pt>
                <c:pt idx="120">
                  <c:v>-0.61</c:v>
                </c:pt>
                <c:pt idx="121">
                  <c:v>1.1000000000000001</c:v>
                </c:pt>
                <c:pt idx="122">
                  <c:v>0.54</c:v>
                </c:pt>
                <c:pt idx="123">
                  <c:v>-0.41</c:v>
                </c:pt>
                <c:pt idx="124">
                  <c:v>-0.52</c:v>
                </c:pt>
                <c:pt idx="125">
                  <c:v>0.68</c:v>
                </c:pt>
                <c:pt idx="126">
                  <c:v>-0.59</c:v>
                </c:pt>
                <c:pt idx="127">
                  <c:v>0.28000000000000003</c:v>
                </c:pt>
                <c:pt idx="128">
                  <c:v>-0.45</c:v>
                </c:pt>
                <c:pt idx="129">
                  <c:v>0.24</c:v>
                </c:pt>
                <c:pt idx="130">
                  <c:v>-1.73</c:v>
                </c:pt>
                <c:pt idx="131">
                  <c:v>0.28000000000000003</c:v>
                </c:pt>
                <c:pt idx="132">
                  <c:v>0.5</c:v>
                </c:pt>
                <c:pt idx="133">
                  <c:v>0.43</c:v>
                </c:pt>
                <c:pt idx="134">
                  <c:v>0.63</c:v>
                </c:pt>
                <c:pt idx="135">
                  <c:v>-0.02</c:v>
                </c:pt>
                <c:pt idx="136">
                  <c:v>-0.72</c:v>
                </c:pt>
                <c:pt idx="137">
                  <c:v>-0.33</c:v>
                </c:pt>
                <c:pt idx="138">
                  <c:v>0.09</c:v>
                </c:pt>
                <c:pt idx="139">
                  <c:v>-0.51</c:v>
                </c:pt>
                <c:pt idx="140">
                  <c:v>-0.01</c:v>
                </c:pt>
                <c:pt idx="141">
                  <c:v>-1.33</c:v>
                </c:pt>
                <c:pt idx="142">
                  <c:v>-0.69</c:v>
                </c:pt>
                <c:pt idx="143">
                  <c:v>0.51</c:v>
                </c:pt>
                <c:pt idx="144">
                  <c:v>-0.26</c:v>
                </c:pt>
                <c:pt idx="145">
                  <c:v>2.0499999999999998</c:v>
                </c:pt>
                <c:pt idx="146">
                  <c:v>-0.88</c:v>
                </c:pt>
                <c:pt idx="147">
                  <c:v>-0.12</c:v>
                </c:pt>
                <c:pt idx="148">
                  <c:v>-1.95</c:v>
                </c:pt>
                <c:pt idx="149">
                  <c:v>-0.87</c:v>
                </c:pt>
                <c:pt idx="150">
                  <c:v>0.56000000000000005</c:v>
                </c:pt>
                <c:pt idx="151">
                  <c:v>-0.63</c:v>
                </c:pt>
                <c:pt idx="152">
                  <c:v>-1.1299999999999999</c:v>
                </c:pt>
                <c:pt idx="153">
                  <c:v>-0.75</c:v>
                </c:pt>
                <c:pt idx="154">
                  <c:v>-0.02</c:v>
                </c:pt>
                <c:pt idx="155">
                  <c:v>-0.09</c:v>
                </c:pt>
                <c:pt idx="156">
                  <c:v>-1.26</c:v>
                </c:pt>
                <c:pt idx="157">
                  <c:v>-0.47</c:v>
                </c:pt>
                <c:pt idx="158">
                  <c:v>-0.38</c:v>
                </c:pt>
                <c:pt idx="159">
                  <c:v>-1.67</c:v>
                </c:pt>
                <c:pt idx="160">
                  <c:v>0.73</c:v>
                </c:pt>
                <c:pt idx="161">
                  <c:v>-0.56000000000000005</c:v>
                </c:pt>
                <c:pt idx="162">
                  <c:v>-0.32</c:v>
                </c:pt>
                <c:pt idx="163">
                  <c:v>-0.56000000000000005</c:v>
                </c:pt>
                <c:pt idx="164">
                  <c:v>-0.37</c:v>
                </c:pt>
                <c:pt idx="165">
                  <c:v>0.03</c:v>
                </c:pt>
                <c:pt idx="166">
                  <c:v>0.52</c:v>
                </c:pt>
                <c:pt idx="167">
                  <c:v>0.55000000000000004</c:v>
                </c:pt>
                <c:pt idx="168">
                  <c:v>-0.68</c:v>
                </c:pt>
                <c:pt idx="169">
                  <c:v>1</c:v>
                </c:pt>
                <c:pt idx="170">
                  <c:v>-0.55000000000000004</c:v>
                </c:pt>
                <c:pt idx="171">
                  <c:v>0.13</c:v>
                </c:pt>
                <c:pt idx="172">
                  <c:v>1.31</c:v>
                </c:pt>
                <c:pt idx="173">
                  <c:v>-0.34</c:v>
                </c:pt>
                <c:pt idx="174">
                  <c:v>0.26</c:v>
                </c:pt>
                <c:pt idx="175">
                  <c:v>-0.28000000000000003</c:v>
                </c:pt>
                <c:pt idx="176">
                  <c:v>-0.86</c:v>
                </c:pt>
                <c:pt idx="177">
                  <c:v>-0.3</c:v>
                </c:pt>
                <c:pt idx="178">
                  <c:v>-0.26</c:v>
                </c:pt>
                <c:pt idx="179">
                  <c:v>0.88</c:v>
                </c:pt>
                <c:pt idx="180">
                  <c:v>0.11</c:v>
                </c:pt>
                <c:pt idx="181">
                  <c:v>-0.17</c:v>
                </c:pt>
                <c:pt idx="182">
                  <c:v>-0.33</c:v>
                </c:pt>
                <c:pt idx="183">
                  <c:v>-0.65</c:v>
                </c:pt>
                <c:pt idx="184">
                  <c:v>-0.73</c:v>
                </c:pt>
                <c:pt idx="185">
                  <c:v>-0.15</c:v>
                </c:pt>
                <c:pt idx="186">
                  <c:v>-0.31</c:v>
                </c:pt>
                <c:pt idx="187">
                  <c:v>0.32</c:v>
                </c:pt>
                <c:pt idx="188">
                  <c:v>-0.2</c:v>
                </c:pt>
                <c:pt idx="189">
                  <c:v>0.84</c:v>
                </c:pt>
                <c:pt idx="190">
                  <c:v>-1.06</c:v>
                </c:pt>
                <c:pt idx="191">
                  <c:v>-0.16</c:v>
                </c:pt>
                <c:pt idx="192">
                  <c:v>-0.7</c:v>
                </c:pt>
                <c:pt idx="193">
                  <c:v>-0.1</c:v>
                </c:pt>
                <c:pt idx="194">
                  <c:v>-0.81</c:v>
                </c:pt>
                <c:pt idx="195">
                  <c:v>-1.2</c:v>
                </c:pt>
                <c:pt idx="196">
                  <c:v>-0.18</c:v>
                </c:pt>
                <c:pt idx="197">
                  <c:v>-0.66</c:v>
                </c:pt>
                <c:pt idx="198">
                  <c:v>-0.3</c:v>
                </c:pt>
                <c:pt idx="199">
                  <c:v>-0.12</c:v>
                </c:pt>
                <c:pt idx="200">
                  <c:v>-0.08</c:v>
                </c:pt>
                <c:pt idx="201">
                  <c:v>0.79</c:v>
                </c:pt>
                <c:pt idx="202">
                  <c:v>0.37</c:v>
                </c:pt>
                <c:pt idx="203">
                  <c:v>-0.01</c:v>
                </c:pt>
                <c:pt idx="204">
                  <c:v>-0.23</c:v>
                </c:pt>
                <c:pt idx="205">
                  <c:v>0.28999999999999998</c:v>
                </c:pt>
                <c:pt idx="206">
                  <c:v>0.09</c:v>
                </c:pt>
                <c:pt idx="207">
                  <c:v>-0.46</c:v>
                </c:pt>
                <c:pt idx="208">
                  <c:v>0.59</c:v>
                </c:pt>
                <c:pt idx="209">
                  <c:v>0.04</c:v>
                </c:pt>
                <c:pt idx="210">
                  <c:v>0.54</c:v>
                </c:pt>
                <c:pt idx="211">
                  <c:v>0.04</c:v>
                </c:pt>
                <c:pt idx="212">
                  <c:v>0.62</c:v>
                </c:pt>
                <c:pt idx="213">
                  <c:v>0.45</c:v>
                </c:pt>
                <c:pt idx="214">
                  <c:v>0.49</c:v>
                </c:pt>
                <c:pt idx="215">
                  <c:v>1</c:v>
                </c:pt>
                <c:pt idx="216">
                  <c:v>-0.16</c:v>
                </c:pt>
                <c:pt idx="217">
                  <c:v>0.97</c:v>
                </c:pt>
                <c:pt idx="218">
                  <c:v>0.85</c:v>
                </c:pt>
                <c:pt idx="219">
                  <c:v>0.4</c:v>
                </c:pt>
                <c:pt idx="220">
                  <c:v>-0.33</c:v>
                </c:pt>
                <c:pt idx="221">
                  <c:v>0.24</c:v>
                </c:pt>
                <c:pt idx="222">
                  <c:v>7.0000000000000007E-2</c:v>
                </c:pt>
                <c:pt idx="223">
                  <c:v>0.55000000000000004</c:v>
                </c:pt>
                <c:pt idx="224">
                  <c:v>1.2</c:v>
                </c:pt>
                <c:pt idx="225">
                  <c:v>1.52</c:v>
                </c:pt>
                <c:pt idx="226">
                  <c:v>0.67</c:v>
                </c:pt>
                <c:pt idx="227">
                  <c:v>0.03</c:v>
                </c:pt>
                <c:pt idx="228">
                  <c:v>-0.69</c:v>
                </c:pt>
                <c:pt idx="229">
                  <c:v>-0.4</c:v>
                </c:pt>
                <c:pt idx="230">
                  <c:v>-0.92</c:v>
                </c:pt>
                <c:pt idx="231">
                  <c:v>-0.4</c:v>
                </c:pt>
                <c:pt idx="232">
                  <c:v>-0.28999999999999998</c:v>
                </c:pt>
                <c:pt idx="233">
                  <c:v>0.33</c:v>
                </c:pt>
                <c:pt idx="234">
                  <c:v>-1.31</c:v>
                </c:pt>
                <c:pt idx="235">
                  <c:v>0.64</c:v>
                </c:pt>
                <c:pt idx="236">
                  <c:v>-0.87</c:v>
                </c:pt>
                <c:pt idx="237">
                  <c:v>0.25</c:v>
                </c:pt>
                <c:pt idx="238">
                  <c:v>-1.23</c:v>
                </c:pt>
                <c:pt idx="239">
                  <c:v>-0.34</c:v>
                </c:pt>
                <c:pt idx="240">
                  <c:v>0.4</c:v>
                </c:pt>
                <c:pt idx="241">
                  <c:v>-0.2</c:v>
                </c:pt>
                <c:pt idx="242">
                  <c:v>-0.06</c:v>
                </c:pt>
                <c:pt idx="243">
                  <c:v>0.04</c:v>
                </c:pt>
                <c:pt idx="244">
                  <c:v>-0.8</c:v>
                </c:pt>
                <c:pt idx="245">
                  <c:v>0.18</c:v>
                </c:pt>
                <c:pt idx="246">
                  <c:v>-0.93</c:v>
                </c:pt>
                <c:pt idx="247">
                  <c:v>-0.77</c:v>
                </c:pt>
                <c:pt idx="248">
                  <c:v>1.04</c:v>
                </c:pt>
                <c:pt idx="249">
                  <c:v>-0.01</c:v>
                </c:pt>
                <c:pt idx="250">
                  <c:v>-0.35</c:v>
                </c:pt>
                <c:pt idx="251">
                  <c:v>-0.38</c:v>
                </c:pt>
                <c:pt idx="252">
                  <c:v>-0.13</c:v>
                </c:pt>
                <c:pt idx="253">
                  <c:v>-0.1</c:v>
                </c:pt>
                <c:pt idx="254">
                  <c:v>0.3</c:v>
                </c:pt>
                <c:pt idx="255">
                  <c:v>0.15</c:v>
                </c:pt>
                <c:pt idx="256">
                  <c:v>-1.19</c:v>
                </c:pt>
                <c:pt idx="257">
                  <c:v>0.41</c:v>
                </c:pt>
                <c:pt idx="258">
                  <c:v>0.18</c:v>
                </c:pt>
                <c:pt idx="259">
                  <c:v>0</c:v>
                </c:pt>
                <c:pt idx="260">
                  <c:v>-0.56999999999999995</c:v>
                </c:pt>
                <c:pt idx="261">
                  <c:v>0.27</c:v>
                </c:pt>
                <c:pt idx="262">
                  <c:v>-0.45</c:v>
                </c:pt>
                <c:pt idx="263">
                  <c:v>-0.46</c:v>
                </c:pt>
                <c:pt idx="264">
                  <c:v>0.21</c:v>
                </c:pt>
                <c:pt idx="265">
                  <c:v>-0.39</c:v>
                </c:pt>
                <c:pt idx="266">
                  <c:v>-0.96</c:v>
                </c:pt>
                <c:pt idx="267">
                  <c:v>-1.25</c:v>
                </c:pt>
                <c:pt idx="268">
                  <c:v>0.89</c:v>
                </c:pt>
                <c:pt idx="269">
                  <c:v>0.24</c:v>
                </c:pt>
                <c:pt idx="270">
                  <c:v>-0.73</c:v>
                </c:pt>
                <c:pt idx="271">
                  <c:v>1.28</c:v>
                </c:pt>
                <c:pt idx="272">
                  <c:v>-1.6</c:v>
                </c:pt>
                <c:pt idx="273">
                  <c:v>-0.54</c:v>
                </c:pt>
                <c:pt idx="274">
                  <c:v>0.27</c:v>
                </c:pt>
                <c:pt idx="275">
                  <c:v>-0.86</c:v>
                </c:pt>
                <c:pt idx="276">
                  <c:v>-0.95</c:v>
                </c:pt>
                <c:pt idx="277">
                  <c:v>1.26</c:v>
                </c:pt>
                <c:pt idx="278">
                  <c:v>-0.47</c:v>
                </c:pt>
                <c:pt idx="279">
                  <c:v>-0.66</c:v>
                </c:pt>
                <c:pt idx="280">
                  <c:v>0.16</c:v>
                </c:pt>
                <c:pt idx="281">
                  <c:v>0.66</c:v>
                </c:pt>
                <c:pt idx="282">
                  <c:v>0.97</c:v>
                </c:pt>
                <c:pt idx="283">
                  <c:v>0.19</c:v>
                </c:pt>
                <c:pt idx="284">
                  <c:v>-0.25</c:v>
                </c:pt>
                <c:pt idx="285">
                  <c:v>0.17</c:v>
                </c:pt>
                <c:pt idx="286">
                  <c:v>0.32</c:v>
                </c:pt>
                <c:pt idx="287">
                  <c:v>-7.0000000000000007E-2</c:v>
                </c:pt>
                <c:pt idx="288">
                  <c:v>0.94</c:v>
                </c:pt>
                <c:pt idx="289">
                  <c:v>0.99</c:v>
                </c:pt>
                <c:pt idx="290">
                  <c:v>-0.97</c:v>
                </c:pt>
                <c:pt idx="291">
                  <c:v>-0.42</c:v>
                </c:pt>
                <c:pt idx="292">
                  <c:v>-0.11</c:v>
                </c:pt>
                <c:pt idx="293">
                  <c:v>0.56999999999999995</c:v>
                </c:pt>
                <c:pt idx="294">
                  <c:v>0.25</c:v>
                </c:pt>
                <c:pt idx="295">
                  <c:v>0.11</c:v>
                </c:pt>
                <c:pt idx="296">
                  <c:v>0.33</c:v>
                </c:pt>
                <c:pt idx="297">
                  <c:v>-0.14000000000000001</c:v>
                </c:pt>
                <c:pt idx="298">
                  <c:v>0.63</c:v>
                </c:pt>
                <c:pt idx="299">
                  <c:v>-1.47</c:v>
                </c:pt>
                <c:pt idx="300">
                  <c:v>0.23</c:v>
                </c:pt>
                <c:pt idx="301">
                  <c:v>0.03</c:v>
                </c:pt>
                <c:pt idx="302">
                  <c:v>-0.92</c:v>
                </c:pt>
                <c:pt idx="303">
                  <c:v>-0.75</c:v>
                </c:pt>
                <c:pt idx="304">
                  <c:v>-0.88</c:v>
                </c:pt>
                <c:pt idx="305">
                  <c:v>-0.41</c:v>
                </c:pt>
                <c:pt idx="306">
                  <c:v>-1.24</c:v>
                </c:pt>
                <c:pt idx="307">
                  <c:v>-0.4</c:v>
                </c:pt>
                <c:pt idx="308">
                  <c:v>-0.5</c:v>
                </c:pt>
                <c:pt idx="309">
                  <c:v>0.31</c:v>
                </c:pt>
                <c:pt idx="310">
                  <c:v>-0.94</c:v>
                </c:pt>
                <c:pt idx="311">
                  <c:v>0.56000000000000005</c:v>
                </c:pt>
                <c:pt idx="312">
                  <c:v>1.05</c:v>
                </c:pt>
                <c:pt idx="313">
                  <c:v>0.54</c:v>
                </c:pt>
                <c:pt idx="314">
                  <c:v>0.3</c:v>
                </c:pt>
                <c:pt idx="315">
                  <c:v>2.83</c:v>
                </c:pt>
                <c:pt idx="316">
                  <c:v>0.05</c:v>
                </c:pt>
                <c:pt idx="317">
                  <c:v>0.44</c:v>
                </c:pt>
                <c:pt idx="318">
                  <c:v>0.14000000000000001</c:v>
                </c:pt>
                <c:pt idx="319">
                  <c:v>0.57999999999999996</c:v>
                </c:pt>
                <c:pt idx="320">
                  <c:v>0.51</c:v>
                </c:pt>
                <c:pt idx="321">
                  <c:v>1.1299999999999999</c:v>
                </c:pt>
                <c:pt idx="322">
                  <c:v>0.49</c:v>
                </c:pt>
                <c:pt idx="323">
                  <c:v>0.08</c:v>
                </c:pt>
                <c:pt idx="324">
                  <c:v>-0.28999999999999998</c:v>
                </c:pt>
                <c:pt idx="325">
                  <c:v>1.1499999999999999</c:v>
                </c:pt>
                <c:pt idx="326">
                  <c:v>7.0000000000000007E-2</c:v>
                </c:pt>
                <c:pt idx="327">
                  <c:v>0.13</c:v>
                </c:pt>
                <c:pt idx="328">
                  <c:v>0.02</c:v>
                </c:pt>
                <c:pt idx="329">
                  <c:v>-0.43</c:v>
                </c:pt>
                <c:pt idx="330">
                  <c:v>0.1</c:v>
                </c:pt>
                <c:pt idx="331">
                  <c:v>0.48</c:v>
                </c:pt>
                <c:pt idx="332">
                  <c:v>-0.57999999999999996</c:v>
                </c:pt>
                <c:pt idx="333">
                  <c:v>-0.59</c:v>
                </c:pt>
                <c:pt idx="334">
                  <c:v>-1.77</c:v>
                </c:pt>
                <c:pt idx="335">
                  <c:v>1.28</c:v>
                </c:pt>
                <c:pt idx="336">
                  <c:v>3.01</c:v>
                </c:pt>
                <c:pt idx="337">
                  <c:v>0.99</c:v>
                </c:pt>
                <c:pt idx="338">
                  <c:v>0.37</c:v>
                </c:pt>
                <c:pt idx="339">
                  <c:v>-0.28000000000000003</c:v>
                </c:pt>
                <c:pt idx="340">
                  <c:v>1.33</c:v>
                </c:pt>
                <c:pt idx="341">
                  <c:v>0.9</c:v>
                </c:pt>
                <c:pt idx="342">
                  <c:v>-0.47</c:v>
                </c:pt>
                <c:pt idx="343">
                  <c:v>0.67</c:v>
                </c:pt>
                <c:pt idx="344">
                  <c:v>-0.24</c:v>
                </c:pt>
                <c:pt idx="345">
                  <c:v>-0.27</c:v>
                </c:pt>
                <c:pt idx="346">
                  <c:v>0.28999999999999998</c:v>
                </c:pt>
                <c:pt idx="347">
                  <c:v>2.54</c:v>
                </c:pt>
                <c:pt idx="348">
                  <c:v>1.17</c:v>
                </c:pt>
                <c:pt idx="349">
                  <c:v>-1.82</c:v>
                </c:pt>
                <c:pt idx="350">
                  <c:v>-0.08</c:v>
                </c:pt>
                <c:pt idx="351">
                  <c:v>1.95</c:v>
                </c:pt>
                <c:pt idx="352">
                  <c:v>0.84</c:v>
                </c:pt>
                <c:pt idx="353">
                  <c:v>0.09</c:v>
                </c:pt>
                <c:pt idx="354">
                  <c:v>0.66</c:v>
                </c:pt>
                <c:pt idx="355">
                  <c:v>0.38</c:v>
                </c:pt>
                <c:pt idx="356">
                  <c:v>0.46</c:v>
                </c:pt>
                <c:pt idx="357">
                  <c:v>1.23</c:v>
                </c:pt>
                <c:pt idx="358">
                  <c:v>0.11</c:v>
                </c:pt>
                <c:pt idx="359">
                  <c:v>0.16</c:v>
                </c:pt>
                <c:pt idx="360">
                  <c:v>-0.04</c:v>
                </c:pt>
                <c:pt idx="361">
                  <c:v>1.1100000000000001</c:v>
                </c:pt>
                <c:pt idx="362">
                  <c:v>1.18</c:v>
                </c:pt>
                <c:pt idx="363">
                  <c:v>-0.08</c:v>
                </c:pt>
                <c:pt idx="364">
                  <c:v>0.66</c:v>
                </c:pt>
                <c:pt idx="365">
                  <c:v>1.32</c:v>
                </c:pt>
                <c:pt idx="366">
                  <c:v>0.47</c:v>
                </c:pt>
                <c:pt idx="367">
                  <c:v>0.14000000000000001</c:v>
                </c:pt>
                <c:pt idx="368">
                  <c:v>1.1200000000000001</c:v>
                </c:pt>
                <c:pt idx="369">
                  <c:v>1.05</c:v>
                </c:pt>
                <c:pt idx="370">
                  <c:v>-7.0000000000000007E-2</c:v>
                </c:pt>
                <c:pt idx="371">
                  <c:v>0.01</c:v>
                </c:pt>
                <c:pt idx="372">
                  <c:v>0.92</c:v>
                </c:pt>
                <c:pt idx="373">
                  <c:v>-0.48</c:v>
                </c:pt>
                <c:pt idx="374">
                  <c:v>-0.17</c:v>
                </c:pt>
                <c:pt idx="375">
                  <c:v>0.18</c:v>
                </c:pt>
                <c:pt idx="376">
                  <c:v>1.24</c:v>
                </c:pt>
                <c:pt idx="377">
                  <c:v>1.08</c:v>
                </c:pt>
                <c:pt idx="378">
                  <c:v>0.2</c:v>
                </c:pt>
                <c:pt idx="379">
                  <c:v>0.89</c:v>
                </c:pt>
                <c:pt idx="380">
                  <c:v>0.05</c:v>
                </c:pt>
                <c:pt idx="381">
                  <c:v>0.86</c:v>
                </c:pt>
                <c:pt idx="382">
                  <c:v>0.99</c:v>
                </c:pt>
                <c:pt idx="383">
                  <c:v>0.3</c:v>
                </c:pt>
                <c:pt idx="384">
                  <c:v>0.9</c:v>
                </c:pt>
                <c:pt idx="385">
                  <c:v>-0.34</c:v>
                </c:pt>
                <c:pt idx="386">
                  <c:v>0.28999999999999998</c:v>
                </c:pt>
                <c:pt idx="387">
                  <c:v>0.03</c:v>
                </c:pt>
                <c:pt idx="388">
                  <c:v>-0.01</c:v>
                </c:pt>
                <c:pt idx="389">
                  <c:v>-1.22</c:v>
                </c:pt>
                <c:pt idx="390">
                  <c:v>0.21</c:v>
                </c:pt>
                <c:pt idx="391">
                  <c:v>1.23</c:v>
                </c:pt>
                <c:pt idx="392">
                  <c:v>0.23</c:v>
                </c:pt>
                <c:pt idx="393">
                  <c:v>1.44</c:v>
                </c:pt>
                <c:pt idx="394">
                  <c:v>1.02</c:v>
                </c:pt>
                <c:pt idx="395">
                  <c:v>1.1599999999999999</c:v>
                </c:pt>
                <c:pt idx="396">
                  <c:v>0.35</c:v>
                </c:pt>
                <c:pt idx="397">
                  <c:v>0.74</c:v>
                </c:pt>
                <c:pt idx="398">
                  <c:v>-0.25</c:v>
                </c:pt>
                <c:pt idx="399">
                  <c:v>-1.03</c:v>
                </c:pt>
                <c:pt idx="400">
                  <c:v>0.02</c:v>
                </c:pt>
                <c:pt idx="401">
                  <c:v>0.05</c:v>
                </c:pt>
                <c:pt idx="402">
                  <c:v>0.86</c:v>
                </c:pt>
                <c:pt idx="403">
                  <c:v>0.99</c:v>
                </c:pt>
                <c:pt idx="404">
                  <c:v>0.3</c:v>
                </c:pt>
                <c:pt idx="405">
                  <c:v>0.9</c:v>
                </c:pt>
                <c:pt idx="406">
                  <c:v>-0.34</c:v>
                </c:pt>
                <c:pt idx="407">
                  <c:v>0.28999999999999998</c:v>
                </c:pt>
                <c:pt idx="408">
                  <c:v>0.03</c:v>
                </c:pt>
                <c:pt idx="409">
                  <c:v>-0.01</c:v>
                </c:pt>
                <c:pt idx="410">
                  <c:v>-1.22</c:v>
                </c:pt>
                <c:pt idx="411">
                  <c:v>0.21</c:v>
                </c:pt>
                <c:pt idx="412">
                  <c:v>1.23</c:v>
                </c:pt>
                <c:pt idx="413">
                  <c:v>0.23</c:v>
                </c:pt>
                <c:pt idx="414">
                  <c:v>1.44</c:v>
                </c:pt>
                <c:pt idx="415">
                  <c:v>1.02</c:v>
                </c:pt>
                <c:pt idx="416">
                  <c:v>0.35</c:v>
                </c:pt>
                <c:pt idx="417">
                  <c:v>-1.03</c:v>
                </c:pt>
                <c:pt idx="418">
                  <c:v>0.74</c:v>
                </c:pt>
                <c:pt idx="419">
                  <c:v>0.02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96-4970-8DE6-4B6642F9D451}"/>
            </c:ext>
          </c:extLst>
        </c:ser>
        <c:ser>
          <c:idx val="1"/>
          <c:order val="1"/>
          <c:tx>
            <c:strRef>
              <c:f>Lapas1!$D$1</c:f>
              <c:strCache>
                <c:ptCount val="1"/>
                <c:pt idx="0">
                  <c:v>Kauno m.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Lapas1!$D$3:$D$23</c:f>
              <c:numCache>
                <c:formatCode>General</c:formatCode>
                <c:ptCount val="21"/>
                <c:pt idx="0">
                  <c:v>0.08</c:v>
                </c:pt>
                <c:pt idx="1">
                  <c:v>0.08</c:v>
                </c:pt>
                <c:pt idx="2">
                  <c:v>-0.18</c:v>
                </c:pt>
                <c:pt idx="3">
                  <c:v>0.17</c:v>
                </c:pt>
                <c:pt idx="4">
                  <c:v>-0.56000000000000005</c:v>
                </c:pt>
                <c:pt idx="5">
                  <c:v>-0.01</c:v>
                </c:pt>
                <c:pt idx="6">
                  <c:v>-0.16</c:v>
                </c:pt>
                <c:pt idx="7">
                  <c:v>0.17</c:v>
                </c:pt>
                <c:pt idx="8">
                  <c:v>0.02</c:v>
                </c:pt>
                <c:pt idx="9">
                  <c:v>0.13</c:v>
                </c:pt>
                <c:pt idx="10">
                  <c:v>0.01</c:v>
                </c:pt>
                <c:pt idx="11">
                  <c:v>0.23</c:v>
                </c:pt>
                <c:pt idx="12">
                  <c:v>-0.02</c:v>
                </c:pt>
                <c:pt idx="13">
                  <c:v>-0.22</c:v>
                </c:pt>
                <c:pt idx="14">
                  <c:v>0.01</c:v>
                </c:pt>
                <c:pt idx="15">
                  <c:v>-0.1</c:v>
                </c:pt>
                <c:pt idx="16">
                  <c:v>-0.04</c:v>
                </c:pt>
                <c:pt idx="17">
                  <c:v>-0.01</c:v>
                </c:pt>
                <c:pt idx="18">
                  <c:v>0.01</c:v>
                </c:pt>
                <c:pt idx="19">
                  <c:v>0.54</c:v>
                </c:pt>
                <c:pt idx="20">
                  <c:v>0.05</c:v>
                </c:pt>
              </c:numCache>
            </c:numRef>
          </c:xVal>
          <c:yVal>
            <c:numRef>
              <c:f>Lapas1!$E$3:$E$23</c:f>
              <c:numCache>
                <c:formatCode>General</c:formatCode>
                <c:ptCount val="21"/>
                <c:pt idx="0">
                  <c:v>1.19</c:v>
                </c:pt>
                <c:pt idx="1">
                  <c:v>0.57999999999999996</c:v>
                </c:pt>
                <c:pt idx="2">
                  <c:v>-0.48</c:v>
                </c:pt>
                <c:pt idx="3">
                  <c:v>0.27</c:v>
                </c:pt>
                <c:pt idx="4">
                  <c:v>0.3</c:v>
                </c:pt>
                <c:pt idx="5">
                  <c:v>0.4</c:v>
                </c:pt>
                <c:pt idx="6">
                  <c:v>2.0299999999999998</c:v>
                </c:pt>
                <c:pt idx="7">
                  <c:v>0.81</c:v>
                </c:pt>
                <c:pt idx="8">
                  <c:v>0.48</c:v>
                </c:pt>
                <c:pt idx="9">
                  <c:v>0.13</c:v>
                </c:pt>
                <c:pt idx="10">
                  <c:v>0.84</c:v>
                </c:pt>
                <c:pt idx="11">
                  <c:v>-0.18</c:v>
                </c:pt>
                <c:pt idx="12">
                  <c:v>7.0000000000000007E-2</c:v>
                </c:pt>
                <c:pt idx="13">
                  <c:v>1.1399999999999999</c:v>
                </c:pt>
                <c:pt idx="14">
                  <c:v>-0.36</c:v>
                </c:pt>
                <c:pt idx="15">
                  <c:v>-0.16</c:v>
                </c:pt>
                <c:pt idx="16">
                  <c:v>1.03</c:v>
                </c:pt>
                <c:pt idx="17">
                  <c:v>0.86</c:v>
                </c:pt>
                <c:pt idx="18">
                  <c:v>0.2</c:v>
                </c:pt>
                <c:pt idx="19">
                  <c:v>0.25</c:v>
                </c:pt>
                <c:pt idx="20">
                  <c:v>-1.27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96-4970-8DE6-4B6642F9D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5196623"/>
        <c:axId val="1015200943"/>
      </c:scatterChart>
      <c:valAx>
        <c:axId val="1015196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 dirty="0"/>
                  <a:t>Tendencija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15200943"/>
        <c:crosses val="autoZero"/>
        <c:crossBetween val="midCat"/>
      </c:valAx>
      <c:valAx>
        <c:axId val="101520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 dirty="0"/>
                  <a:t>Vidurkis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151966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Populiarumas!$G$1</c:f>
              <c:strCache>
                <c:ptCount val="1"/>
                <c:pt idx="0">
                  <c:v>Pasirinko laikyti Lietuvos gimnazijose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500283929585455E-3"/>
                  <c:y val="-2.0163831127914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F-4097-8B92-2FD0CEFDDDB6}"/>
                </c:ext>
              </c:extLst>
            </c:dLbl>
            <c:dLbl>
              <c:idx val="1"/>
              <c:layout>
                <c:manualLayout>
                  <c:x val="-6.8143100511073359E-3"/>
                  <c:y val="-7.5614366729678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5F-4097-8B92-2FD0CEFDDDB6}"/>
                </c:ext>
              </c:extLst>
            </c:dLbl>
            <c:dLbl>
              <c:idx val="2"/>
              <c:layout>
                <c:manualLayout>
                  <c:x val="-6.8143100511073463E-3"/>
                  <c:y val="-7.5614366729678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5F-4097-8B92-2FD0CEFDDDB6}"/>
                </c:ext>
              </c:extLst>
            </c:dLbl>
            <c:dLbl>
              <c:idx val="4"/>
              <c:layout>
                <c:manualLayout>
                  <c:x val="-1.1357183418512625E-3"/>
                  <c:y val="-1.5122873345935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5F-4097-8B92-2FD0CEFDDDB6}"/>
                </c:ext>
              </c:extLst>
            </c:dLbl>
            <c:dLbl>
              <c:idx val="10"/>
              <c:layout>
                <c:manualLayout>
                  <c:x val="-6.8143100511074087E-3"/>
                  <c:y val="-7.5614366729679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5F-4097-8B92-2FD0CEFDDDB6}"/>
                </c:ext>
              </c:extLst>
            </c:dLbl>
            <c:dLbl>
              <c:idx val="12"/>
              <c:layout>
                <c:manualLayout>
                  <c:x val="-5.6785917092561046E-3"/>
                  <c:y val="-1.00819155639572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5F-4097-8B92-2FD0CEFDD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Populiarumas!$F$2:$F$16</c:f>
              <c:strCache>
                <c:ptCount val="15"/>
                <c:pt idx="0">
                  <c:v>Lietuvių kalba ir literatūra (A kursas)</c:v>
                </c:pt>
                <c:pt idx="1">
                  <c:v>Užsienio kalba (anglų)</c:v>
                </c:pt>
                <c:pt idx="2">
                  <c:v>Matematika (A kursas)</c:v>
                </c:pt>
                <c:pt idx="3">
                  <c:v>Istorija</c:v>
                </c:pt>
                <c:pt idx="4">
                  <c:v>Biologija</c:v>
                </c:pt>
                <c:pt idx="5">
                  <c:v>Rusų gimtoji k. ir lit.</c:v>
                </c:pt>
                <c:pt idx="6">
                  <c:v>Geografija</c:v>
                </c:pt>
                <c:pt idx="7">
                  <c:v>Matematika (B kursas)</c:v>
                </c:pt>
                <c:pt idx="8">
                  <c:v>Lietuvių kalba ir literatūra (B kursas)</c:v>
                </c:pt>
                <c:pt idx="9">
                  <c:v>Informatika</c:v>
                </c:pt>
                <c:pt idx="10">
                  <c:v>Fizika</c:v>
                </c:pt>
                <c:pt idx="11">
                  <c:v>Ekonomika ir verslumas</c:v>
                </c:pt>
                <c:pt idx="12">
                  <c:v>Chemija</c:v>
                </c:pt>
                <c:pt idx="13">
                  <c:v>Filosofija</c:v>
                </c:pt>
                <c:pt idx="14">
                  <c:v>Užsienio kalba (vokiečių)</c:v>
                </c:pt>
              </c:strCache>
            </c:strRef>
          </c:cat>
          <c:val>
            <c:numRef>
              <c:f>Populiarumas!$G$2:$G$16</c:f>
              <c:numCache>
                <c:formatCode>0.0</c:formatCode>
                <c:ptCount val="15"/>
                <c:pt idx="0">
                  <c:v>78.2</c:v>
                </c:pt>
                <c:pt idx="1">
                  <c:v>76.400000000000006</c:v>
                </c:pt>
                <c:pt idx="2">
                  <c:v>58.5</c:v>
                </c:pt>
                <c:pt idx="3">
                  <c:v>35.799999999999997</c:v>
                </c:pt>
                <c:pt idx="4">
                  <c:v>34.799999999999997</c:v>
                </c:pt>
                <c:pt idx="5">
                  <c:v>34.5</c:v>
                </c:pt>
                <c:pt idx="6">
                  <c:v>25.1</c:v>
                </c:pt>
                <c:pt idx="7">
                  <c:v>23.9</c:v>
                </c:pt>
                <c:pt idx="8">
                  <c:v>21.9</c:v>
                </c:pt>
                <c:pt idx="9">
                  <c:v>19</c:v>
                </c:pt>
                <c:pt idx="10">
                  <c:v>12.3</c:v>
                </c:pt>
                <c:pt idx="11">
                  <c:v>11.4</c:v>
                </c:pt>
                <c:pt idx="12">
                  <c:v>10.199999999999999</c:v>
                </c:pt>
                <c:pt idx="13">
                  <c:v>3</c:v>
                </c:pt>
                <c:pt idx="1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5F-4097-8B92-2FD0CEFDDDB6}"/>
            </c:ext>
          </c:extLst>
        </c:ser>
        <c:ser>
          <c:idx val="1"/>
          <c:order val="1"/>
          <c:tx>
            <c:strRef>
              <c:f>Populiarumas!$H$1</c:f>
              <c:strCache>
                <c:ptCount val="1"/>
                <c:pt idx="0">
                  <c:v>Kauno m. teritorijos gimnazijose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6.814310051107325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5F-4097-8B92-2FD0CEFDDDB6}"/>
                </c:ext>
              </c:extLst>
            </c:dLbl>
            <c:dLbl>
              <c:idx val="5"/>
              <c:layout>
                <c:manualLayout>
                  <c:x val="7.9500283929585039E-3"/>
                  <c:y val="-5.04095778197857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5F-4097-8B92-2FD0CEFDDDB6}"/>
                </c:ext>
              </c:extLst>
            </c:dLbl>
            <c:dLbl>
              <c:idx val="6"/>
              <c:layout>
                <c:manualLayout>
                  <c:x val="9.08574673480976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5F-4097-8B92-2FD0CEFDDDB6}"/>
                </c:ext>
              </c:extLst>
            </c:dLbl>
            <c:dLbl>
              <c:idx val="7"/>
              <c:layout>
                <c:manualLayout>
                  <c:x val="2.2714366837024418E-3"/>
                  <c:y val="-1.7643352236925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5F-4097-8B92-2FD0CEFDDDB6}"/>
                </c:ext>
              </c:extLst>
            </c:dLbl>
            <c:dLbl>
              <c:idx val="8"/>
              <c:layout>
                <c:manualLayout>
                  <c:x val="4.5428733674048836E-3"/>
                  <c:y val="-7.5614366729678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5F-4097-8B92-2FD0CEFDDDB6}"/>
                </c:ext>
              </c:extLst>
            </c:dLbl>
            <c:dLbl>
              <c:idx val="9"/>
              <c:layout>
                <c:manualLayout>
                  <c:x val="7.9500283929584623E-3"/>
                  <c:y val="-1.7643352236925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5F-4097-8B92-2FD0CEFDD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Populiarumas!$F$2:$F$16</c:f>
              <c:strCache>
                <c:ptCount val="15"/>
                <c:pt idx="0">
                  <c:v>Lietuvių kalba ir literatūra (A kursas)</c:v>
                </c:pt>
                <c:pt idx="1">
                  <c:v>Užsienio kalba (anglų)</c:v>
                </c:pt>
                <c:pt idx="2">
                  <c:v>Matematika (A kursas)</c:v>
                </c:pt>
                <c:pt idx="3">
                  <c:v>Istorija</c:v>
                </c:pt>
                <c:pt idx="4">
                  <c:v>Biologija</c:v>
                </c:pt>
                <c:pt idx="5">
                  <c:v>Rusų gimtoji k. ir lit.</c:v>
                </c:pt>
                <c:pt idx="6">
                  <c:v>Geografija</c:v>
                </c:pt>
                <c:pt idx="7">
                  <c:v>Matematika (B kursas)</c:v>
                </c:pt>
                <c:pt idx="8">
                  <c:v>Lietuvių kalba ir literatūra (B kursas)</c:v>
                </c:pt>
                <c:pt idx="9">
                  <c:v>Informatika</c:v>
                </c:pt>
                <c:pt idx="10">
                  <c:v>Fizika</c:v>
                </c:pt>
                <c:pt idx="11">
                  <c:v>Ekonomika ir verslumas</c:v>
                </c:pt>
                <c:pt idx="12">
                  <c:v>Chemija</c:v>
                </c:pt>
                <c:pt idx="13">
                  <c:v>Filosofija</c:v>
                </c:pt>
                <c:pt idx="14">
                  <c:v>Užsienio kalba (vokiečių)</c:v>
                </c:pt>
              </c:strCache>
            </c:strRef>
          </c:cat>
          <c:val>
            <c:numRef>
              <c:f>Populiarumas!$H$2:$H$16</c:f>
              <c:numCache>
                <c:formatCode>0.0</c:formatCode>
                <c:ptCount val="15"/>
                <c:pt idx="0">
                  <c:v>81.400000000000006</c:v>
                </c:pt>
                <c:pt idx="1">
                  <c:v>84.2</c:v>
                </c:pt>
                <c:pt idx="2">
                  <c:v>65.400000000000006</c:v>
                </c:pt>
                <c:pt idx="3">
                  <c:v>29.6</c:v>
                </c:pt>
                <c:pt idx="4">
                  <c:v>34</c:v>
                </c:pt>
                <c:pt idx="5">
                  <c:v>18</c:v>
                </c:pt>
                <c:pt idx="6">
                  <c:v>19.399999999999999</c:v>
                </c:pt>
                <c:pt idx="7">
                  <c:v>20.6</c:v>
                </c:pt>
                <c:pt idx="8">
                  <c:v>22.4</c:v>
                </c:pt>
                <c:pt idx="9">
                  <c:v>18.5</c:v>
                </c:pt>
                <c:pt idx="10">
                  <c:v>11.5</c:v>
                </c:pt>
                <c:pt idx="11">
                  <c:v>9.1999999999999993</c:v>
                </c:pt>
                <c:pt idx="12">
                  <c:v>11.3</c:v>
                </c:pt>
                <c:pt idx="13">
                  <c:v>2.6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B5F-4097-8B92-2FD0CEFDD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0"/>
        <c:axId val="772817423"/>
        <c:axId val="442337135"/>
      </c:barChart>
      <c:catAx>
        <c:axId val="77281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337135"/>
        <c:crosses val="autoZero"/>
        <c:auto val="1"/>
        <c:lblAlgn val="ctr"/>
        <c:lblOffset val="100"/>
        <c:noMultiLvlLbl val="0"/>
      </c:catAx>
      <c:valAx>
        <c:axId val="4423371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72817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44450647825501"/>
          <c:y val="0.21559565470982794"/>
          <c:w val="0.47963504867515033"/>
          <c:h val="0.5449187080781569"/>
        </c:manualLayout>
      </c:layout>
      <c:pieChart>
        <c:varyColors val="1"/>
        <c:ser>
          <c:idx val="0"/>
          <c:order val="0"/>
          <c:tx>
            <c:strRef>
              <c:f>Lietuvos!$C$23</c:f>
              <c:strCache>
                <c:ptCount val="1"/>
                <c:pt idx="0">
                  <c:v>Lietuvos gimnazijose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F-4BD1-801C-4C3752770459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F-4BD1-801C-4C375277045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A7F-4BD1-801C-4C3752770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Lietuvos!$B$24:$B$25</c:f>
              <c:strCache>
                <c:ptCount val="2"/>
                <c:pt idx="0">
                  <c:v>Lietuvių kalba ir literatūra (A kursas)</c:v>
                </c:pt>
                <c:pt idx="1">
                  <c:v>Lietuvių kalba ir literatūra (B kursas)</c:v>
                </c:pt>
              </c:strCache>
            </c:strRef>
          </c:cat>
          <c:val>
            <c:numRef>
              <c:f>Lietuvos!$C$24:$C$25</c:f>
              <c:numCache>
                <c:formatCode>General</c:formatCode>
                <c:ptCount val="2"/>
                <c:pt idx="0">
                  <c:v>16407</c:v>
                </c:pt>
                <c:pt idx="1">
                  <c:v>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7F-4BD1-801C-4C3752770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65798763972395"/>
          <c:y val="0.21183662138386547"/>
          <c:w val="0.64138805732350546"/>
          <c:h val="0.55152324709411327"/>
        </c:manualLayout>
      </c:layout>
      <c:pieChart>
        <c:varyColors val="1"/>
        <c:ser>
          <c:idx val="0"/>
          <c:order val="0"/>
          <c:tx>
            <c:strRef>
              <c:f>Lietuvos!$C$28</c:f>
              <c:strCache>
                <c:ptCount val="1"/>
                <c:pt idx="0">
                  <c:v>Lietuvos gimnazijose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E3-46F6-BB28-D274B0E699CE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E3-46F6-BB28-D274B0E699C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8E3-46F6-BB28-D274B0E69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Lietuvos!$B$29:$B$30</c:f>
              <c:strCache>
                <c:ptCount val="2"/>
                <c:pt idx="0">
                  <c:v>Matematika (A kursas)</c:v>
                </c:pt>
                <c:pt idx="1">
                  <c:v>Matematika (B kursas)</c:v>
                </c:pt>
              </c:strCache>
            </c:strRef>
          </c:cat>
          <c:val>
            <c:numRef>
              <c:f>Lietuvos!$C$29:$C$30</c:f>
              <c:numCache>
                <c:formatCode>General</c:formatCode>
                <c:ptCount val="2"/>
                <c:pt idx="0">
                  <c:v>12123</c:v>
                </c:pt>
                <c:pt idx="1">
                  <c:v>4644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E3-46F6-BB28-D274B0E69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Kauno m. </a:t>
            </a:r>
            <a:r>
              <a:rPr lang="en-US" dirty="0" err="1"/>
              <a:t>teritorijos</a:t>
            </a:r>
            <a:r>
              <a:rPr lang="en-US" dirty="0"/>
              <a:t> </a:t>
            </a:r>
            <a:r>
              <a:rPr lang="en-US" dirty="0" err="1"/>
              <a:t>gimnazijose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44450647825501"/>
          <c:y val="0.21559565470982794"/>
          <c:w val="0.47963504867515033"/>
          <c:h val="0.5449187080781569"/>
        </c:manualLayout>
      </c:layout>
      <c:pieChart>
        <c:varyColors val="1"/>
        <c:ser>
          <c:idx val="0"/>
          <c:order val="0"/>
          <c:tx>
            <c:strRef>
              <c:f>'Kauno m. teritorija'!$C$20</c:f>
              <c:strCache>
                <c:ptCount val="1"/>
                <c:pt idx="0">
                  <c:v>Kauno m. teritorijos gimnazijose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06-4BB8-8A92-E258D8399F54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06-4BB8-8A92-E258D8399F5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E06-4BB8-8A92-E258D8399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'Kauno m. teritorija'!$B$21:$B$22</c:f>
              <c:strCache>
                <c:ptCount val="2"/>
                <c:pt idx="0">
                  <c:v>Lietuvių kalba ir literatūra (A kursas)</c:v>
                </c:pt>
                <c:pt idx="1">
                  <c:v>Lietuvių kalba ir literatūra (B kursas)</c:v>
                </c:pt>
              </c:strCache>
            </c:strRef>
          </c:cat>
          <c:val>
            <c:numRef>
              <c:f>'Kauno m. teritorija'!$C$21:$C$22</c:f>
              <c:numCache>
                <c:formatCode>General</c:formatCode>
                <c:ptCount val="2"/>
                <c:pt idx="0">
                  <c:v>2135</c:v>
                </c:pt>
                <c:pt idx="1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06-4BB8-8A92-E258D8399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Kauno m. </a:t>
            </a:r>
            <a:r>
              <a:rPr lang="en-US" dirty="0" err="1"/>
              <a:t>teritorijos</a:t>
            </a:r>
            <a:r>
              <a:rPr lang="en-US" dirty="0"/>
              <a:t> </a:t>
            </a:r>
            <a:r>
              <a:rPr lang="en-US" dirty="0" err="1"/>
              <a:t>gimnazijose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44450647825501"/>
          <c:y val="0.21559565470982794"/>
          <c:w val="0.47963504867515033"/>
          <c:h val="0.5449187080781569"/>
        </c:manualLayout>
      </c:layout>
      <c:pieChart>
        <c:varyColors val="1"/>
        <c:ser>
          <c:idx val="0"/>
          <c:order val="0"/>
          <c:tx>
            <c:strRef>
              <c:f>'Kauno m. teritorija'!$C$24</c:f>
              <c:strCache>
                <c:ptCount val="1"/>
                <c:pt idx="0">
                  <c:v>Kauno m. teritorijos gimnazijose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B3-4F64-94EA-402FFA6B584D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B3-4F64-94EA-402FFA6B584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6B3-4F64-94EA-402FFA6B58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'Kauno m. teritorija'!$B$25:$B$26</c:f>
              <c:strCache>
                <c:ptCount val="2"/>
                <c:pt idx="0">
                  <c:v>Matematika (A kursas)</c:v>
                </c:pt>
                <c:pt idx="1">
                  <c:v>Matematika (B kursas)</c:v>
                </c:pt>
              </c:strCache>
            </c:strRef>
          </c:cat>
          <c:val>
            <c:numRef>
              <c:f>'Kauno m. teritorija'!$C$25:$C$26</c:f>
              <c:numCache>
                <c:formatCode>General</c:formatCode>
                <c:ptCount val="2"/>
                <c:pt idx="0">
                  <c:v>1707</c:v>
                </c:pt>
                <c:pt idx="1">
                  <c:v>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B3-4F64-94EA-402FFA6B5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Matematika</a:t>
            </a:r>
            <a:r>
              <a:rPr lang="en-US" sz="1800" dirty="0"/>
              <a:t> (A </a:t>
            </a:r>
            <a:r>
              <a:rPr lang="en-US" sz="1800" dirty="0" err="1"/>
              <a:t>kursas</a:t>
            </a:r>
            <a:r>
              <a:rPr lang="en-US" sz="180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'iki +10'!$C$96</c:f>
              <c:strCache>
                <c:ptCount val="1"/>
                <c:pt idx="0">
                  <c:v>Po +10 pridėtų taškų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'iki +10'!$A$97:$A$98</c:f>
              <c:strCache>
                <c:ptCount val="2"/>
                <c:pt idx="0">
                  <c:v>Lietuvos gimnazijose</c:v>
                </c:pt>
                <c:pt idx="1">
                  <c:v>Kauno teritorijos gimnazijose</c:v>
                </c:pt>
              </c:strCache>
            </c:strRef>
          </c:cat>
          <c:val>
            <c:numRef>
              <c:f>'iki +10'!$C$97:$C$98</c:f>
              <c:numCache>
                <c:formatCode>0.0</c:formatCode>
                <c:ptCount val="2"/>
                <c:pt idx="0">
                  <c:v>12.9</c:v>
                </c:pt>
                <c:pt idx="1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6-4911-898D-DBB944F81FB6}"/>
            </c:ext>
          </c:extLst>
        </c:ser>
        <c:ser>
          <c:idx val="0"/>
          <c:order val="2"/>
          <c:tx>
            <c:strRef>
              <c:f>'iki +10'!$D$96</c:f>
              <c:strCache>
                <c:ptCount val="1"/>
                <c:pt idx="0">
                  <c:v>Iki +10 pridėtų taškų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6-4911-898D-DBB944F81FB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D6-4911-898D-DBB944F81F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'iki +10'!$A$97:$A$98</c:f>
              <c:strCache>
                <c:ptCount val="2"/>
                <c:pt idx="0">
                  <c:v>Lietuvos gimnazijose</c:v>
                </c:pt>
                <c:pt idx="1">
                  <c:v>Kauno teritorijos gimnazijose</c:v>
                </c:pt>
              </c:strCache>
            </c:strRef>
          </c:cat>
          <c:val>
            <c:numRef>
              <c:f>'iki +10'!$D$97:$D$98</c:f>
              <c:numCache>
                <c:formatCode>0.0</c:formatCode>
                <c:ptCount val="2"/>
                <c:pt idx="0">
                  <c:v>26.5</c:v>
                </c:pt>
                <c:pt idx="1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D6-4911-898D-DBB944F81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740656"/>
        <c:axId val="196973297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'iki +10'!$B$96</c15:sqref>
                        </c15:formulaRef>
                      </c:ext>
                    </c:extLst>
                    <c:strCache>
                      <c:ptCount val="1"/>
                      <c:pt idx="0">
                        <c:v>ExamName</c:v>
                      </c:pt>
                    </c:strCache>
                  </c:strRef>
                </c:tx>
                <c:spPr>
                  <a:solidFill>
                    <a:srgbClr val="A9D18E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'iki +10'!$A$97:$A$98</c15:sqref>
                        </c15:formulaRef>
                      </c:ext>
                    </c:extLst>
                    <c:strCache>
                      <c:ptCount val="2"/>
                      <c:pt idx="0">
                        <c:v>Lietuvos gimnazijose</c:v>
                      </c:pt>
                      <c:pt idx="1">
                        <c:v>Kauno teritorijos gimnazijose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'iki +10'!$B$97:$B$98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3BD6-4911-898D-DBB944F81FB6}"/>
                  </c:ext>
                </c:extLst>
              </c15:ser>
            </c15:filteredBarSeries>
          </c:ext>
        </c:extLst>
      </c:barChart>
      <c:catAx>
        <c:axId val="196974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32976"/>
        <c:crosses val="autoZero"/>
        <c:auto val="1"/>
        <c:lblAlgn val="ctr"/>
        <c:lblOffset val="100"/>
        <c:noMultiLvlLbl val="0"/>
      </c:catAx>
      <c:valAx>
        <c:axId val="1969732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96974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Matematika (B kursas)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'iki +10'!$C$99</c:f>
              <c:strCache>
                <c:ptCount val="1"/>
                <c:pt idx="0">
                  <c:v>Po +10 pridėtų taškų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'iki +10'!$A$100:$A$101</c:f>
              <c:strCache>
                <c:ptCount val="2"/>
                <c:pt idx="0">
                  <c:v>Lietuvos gimnazijose</c:v>
                </c:pt>
                <c:pt idx="1">
                  <c:v>Kauno teritorijos gimnazijose</c:v>
                </c:pt>
              </c:strCache>
            </c:strRef>
          </c:cat>
          <c:val>
            <c:numRef>
              <c:f>'iki +10'!$C$100:$C$101</c:f>
              <c:numCache>
                <c:formatCode>0.0</c:formatCode>
                <c:ptCount val="2"/>
                <c:pt idx="0">
                  <c:v>33.700000000000003</c:v>
                </c:pt>
                <c:pt idx="1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8-46FF-9E70-5F7F5EA41C70}"/>
            </c:ext>
          </c:extLst>
        </c:ser>
        <c:ser>
          <c:idx val="0"/>
          <c:order val="2"/>
          <c:tx>
            <c:strRef>
              <c:f>'iki +10'!$D$99</c:f>
              <c:strCache>
                <c:ptCount val="1"/>
                <c:pt idx="0">
                  <c:v>Iki +10 pridėtų taškų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rgbClr val="70AD47">
                  <a:lumMod val="7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'iki +10'!$A$100:$A$101</c:f>
              <c:strCache>
                <c:ptCount val="2"/>
                <c:pt idx="0">
                  <c:v>Lietuvos gimnazijose</c:v>
                </c:pt>
                <c:pt idx="1">
                  <c:v>Kauno teritorijos gimnazijose</c:v>
                </c:pt>
              </c:strCache>
            </c:strRef>
          </c:cat>
          <c:val>
            <c:numRef>
              <c:f>'iki +10'!$D$100:$D$101</c:f>
              <c:numCache>
                <c:formatCode>0.0</c:formatCode>
                <c:ptCount val="2"/>
                <c:pt idx="0">
                  <c:v>51.5</c:v>
                </c:pt>
                <c:pt idx="1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8-46FF-9E70-5F7F5EA41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740656"/>
        <c:axId val="196973297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'iki +10'!$B$99</c15:sqref>
                        </c15:formulaRef>
                      </c:ext>
                    </c:extLst>
                    <c:strCache>
                      <c:ptCount val="1"/>
                      <c:pt idx="0">
                        <c:v>ExamName</c:v>
                      </c:pt>
                    </c:strCache>
                  </c:strRef>
                </c:tx>
                <c:spPr>
                  <a:solidFill>
                    <a:srgbClr val="A9D18E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'iki +10'!$A$100:$A$101</c15:sqref>
                        </c15:formulaRef>
                      </c:ext>
                    </c:extLst>
                    <c:strCache>
                      <c:ptCount val="2"/>
                      <c:pt idx="0">
                        <c:v>Lietuvos gimnazijose</c:v>
                      </c:pt>
                      <c:pt idx="1">
                        <c:v>Kauno teritorijos gimnazijose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'iki +10'!$B$100:$B$101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518-46FF-9E70-5F7F5EA41C70}"/>
                  </c:ext>
                </c:extLst>
              </c15:ser>
            </c15:filteredBarSeries>
          </c:ext>
        </c:extLst>
      </c:barChart>
      <c:catAx>
        <c:axId val="196974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32976"/>
        <c:crosses val="autoZero"/>
        <c:auto val="1"/>
        <c:lblAlgn val="ctr"/>
        <c:lblOffset val="100"/>
        <c:noMultiLvlLbl val="0"/>
      </c:catAx>
      <c:valAx>
        <c:axId val="1969732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96974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7BDA7-2610-41BF-A1CA-6A4C244E4657}" type="doc">
      <dgm:prSet loTypeId="urn:microsoft.com/office/officeart/2005/8/layout/hList9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4A118F9B-2995-45CF-BC30-6ADAF43F37E0}">
      <dgm:prSet phldrT="[Tekstas]"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Patyriminis</a:t>
          </a:r>
        </a:p>
      </dgm:t>
    </dgm:pt>
    <dgm:pt modelId="{0DF3AB71-27FB-409D-9411-93A779CA6037}" type="parTrans" cxnId="{C5DF0FA4-689F-41CC-9642-EF34DCE175E1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B5E1DB17-98FD-4763-AA83-43D26B84BC3A}" type="sibTrans" cxnId="{C5DF0FA4-689F-41CC-9642-EF34DCE175E1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CE6356F6-9362-4644-A6FB-C5E344F59A38}">
      <dgm:prSet phldrT="[Tekstas]" custT="1"/>
      <dgm:spPr/>
      <dgm:t>
        <a:bodyPr/>
        <a:lstStyle/>
        <a:p>
          <a:r>
            <a:rPr lang="lt-LT" sz="1600" b="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Intensyvumas</a:t>
          </a:r>
        </a:p>
        <a:p>
          <a:r>
            <a:rPr lang="lt-LT" sz="1600" b="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Ambicija_35_I_K</a:t>
          </a:r>
        </a:p>
        <a:p>
          <a:r>
            <a:rPr lang="lt-LT" sz="1600" b="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Nenumatyti scenarijai</a:t>
          </a:r>
        </a:p>
        <a:p>
          <a:r>
            <a:rPr lang="lt-LT" sz="1600" b="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Pasitikėjimas</a:t>
          </a:r>
        </a:p>
      </dgm:t>
    </dgm:pt>
    <dgm:pt modelId="{2C1F484C-E953-4E35-8CA9-6CE0E7FD68CC}" type="parTrans" cxnId="{C396375D-7EDA-4E98-9CF9-A2AD935599DA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547502AC-D062-4CE5-86DA-C4C0B8B4842C}" type="sibTrans" cxnId="{C396375D-7EDA-4E98-9CF9-A2AD935599DA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4AAAC87A-C67B-43CF-986F-347EA66A0EC3}">
      <dgm:prSet phldrT="[Tekstas]"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Kas iš to</a:t>
          </a:r>
        </a:p>
      </dgm:t>
    </dgm:pt>
    <dgm:pt modelId="{FC4CEF1C-EDA3-48DD-AC3C-EC943E517C2D}" type="parTrans" cxnId="{67748FBB-1624-43DC-A386-3DE9B4930A7D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B4329634-863F-4E49-A399-46AE2703AC4C}" type="sibTrans" cxnId="{67748FBB-1624-43DC-A386-3DE9B4930A7D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2DDA7355-6022-4F91-8E0C-5755E296F217}">
      <dgm:prSet phldrT="[Tekstas]" custT="1"/>
      <dgm:spPr/>
      <dgm:t>
        <a:bodyPr/>
        <a:lstStyle/>
        <a:p>
          <a:r>
            <a:rPr lang="lt-LT" sz="1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Vienkanalė sistema atlaikė</a:t>
          </a:r>
        </a:p>
      </dgm:t>
    </dgm:pt>
    <dgm:pt modelId="{3ED9E999-276D-4434-971A-EE8F0AFE4617}" type="parTrans" cxnId="{3051843E-9989-4DDA-AAC5-660273E26B6E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0C6E166E-7283-4D33-8285-60806CB7C85C}" type="sibTrans" cxnId="{3051843E-9989-4DDA-AAC5-660273E26B6E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42190CC3-A66A-468B-8456-5E6AEFB3D684}">
      <dgm:prSet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Kur link</a:t>
          </a:r>
        </a:p>
      </dgm:t>
    </dgm:pt>
    <dgm:pt modelId="{F2BF3E37-5520-47B8-95A8-559FDDAEF99A}" type="parTrans" cxnId="{A928C999-14B5-48A4-A00D-64CCA3CFB737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D454E30C-36BF-448B-B1EA-BECD5DF459A3}" type="sibTrans" cxnId="{A928C999-14B5-48A4-A00D-64CCA3CFB737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3BA0300E-3E60-44DB-BFF5-3283EE6BB6BC}">
      <dgm:prSet custT="1"/>
      <dgm:spPr/>
      <dgm:t>
        <a:bodyPr/>
        <a:lstStyle/>
        <a:p>
          <a:r>
            <a:rPr lang="lt-LT" sz="1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Trumpalaikis</a:t>
          </a:r>
        </a:p>
        <a:p>
          <a:r>
            <a:rPr lang="lt-LT" sz="1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Ilgalaikis</a:t>
          </a:r>
        </a:p>
      </dgm:t>
    </dgm:pt>
    <dgm:pt modelId="{A87B963B-33BE-4A34-8387-D2786848FF89}" type="parTrans" cxnId="{917E6765-F7F0-4F1B-A0C1-5F77911F66BA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FAC22777-15ED-4B51-A4BD-44307B65476A}" type="sibTrans" cxnId="{917E6765-F7F0-4F1B-A0C1-5F77911F66BA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E1871A87-6B99-4857-B9D7-71A577714D68}" type="pres">
      <dgm:prSet presAssocID="{EC37BDA7-2610-41BF-A1CA-6A4C244E4657}" presName="list" presStyleCnt="0">
        <dgm:presLayoutVars>
          <dgm:dir/>
          <dgm:animLvl val="lvl"/>
        </dgm:presLayoutVars>
      </dgm:prSet>
      <dgm:spPr/>
    </dgm:pt>
    <dgm:pt modelId="{5FD951CA-9B85-41F8-8F8D-868E8301D1CB}" type="pres">
      <dgm:prSet presAssocID="{4A118F9B-2995-45CF-BC30-6ADAF43F37E0}" presName="posSpace" presStyleCnt="0"/>
      <dgm:spPr/>
    </dgm:pt>
    <dgm:pt modelId="{C7AADD38-EEE0-4AA8-BE4B-6918215A853A}" type="pres">
      <dgm:prSet presAssocID="{4A118F9B-2995-45CF-BC30-6ADAF43F37E0}" presName="vertFlow" presStyleCnt="0"/>
      <dgm:spPr/>
    </dgm:pt>
    <dgm:pt modelId="{265E9C96-95F8-49E3-BBA4-0978D09BBFA2}" type="pres">
      <dgm:prSet presAssocID="{4A118F9B-2995-45CF-BC30-6ADAF43F37E0}" presName="topSpace" presStyleCnt="0"/>
      <dgm:spPr/>
    </dgm:pt>
    <dgm:pt modelId="{3FFE0C81-9A37-4EB8-ADDC-90DA48A04F40}" type="pres">
      <dgm:prSet presAssocID="{4A118F9B-2995-45CF-BC30-6ADAF43F37E0}" presName="firstComp" presStyleCnt="0"/>
      <dgm:spPr/>
    </dgm:pt>
    <dgm:pt modelId="{4F28C2ED-E444-4D1C-AEB6-AD587DACFCAC}" type="pres">
      <dgm:prSet presAssocID="{4A118F9B-2995-45CF-BC30-6ADAF43F37E0}" presName="firstChild" presStyleLbl="bgAccFollowNode1" presStyleIdx="0" presStyleCnt="3" custScaleY="169875"/>
      <dgm:spPr/>
    </dgm:pt>
    <dgm:pt modelId="{AAE2003D-934A-40D3-B933-B926EB982466}" type="pres">
      <dgm:prSet presAssocID="{4A118F9B-2995-45CF-BC30-6ADAF43F37E0}" presName="firstChildTx" presStyleLbl="bgAccFollowNode1" presStyleIdx="0" presStyleCnt="3">
        <dgm:presLayoutVars>
          <dgm:bulletEnabled val="1"/>
        </dgm:presLayoutVars>
      </dgm:prSet>
      <dgm:spPr/>
    </dgm:pt>
    <dgm:pt modelId="{F0DEAE4D-9BCB-4132-AA74-58A7CB2CB686}" type="pres">
      <dgm:prSet presAssocID="{4A118F9B-2995-45CF-BC30-6ADAF43F37E0}" presName="negSpace" presStyleCnt="0"/>
      <dgm:spPr/>
    </dgm:pt>
    <dgm:pt modelId="{D11A7031-FFCD-4469-ABEF-318B1998284A}" type="pres">
      <dgm:prSet presAssocID="{4A118F9B-2995-45CF-BC30-6ADAF43F37E0}" presName="circle" presStyleLbl="node1" presStyleIdx="0" presStyleCnt="3"/>
      <dgm:spPr/>
    </dgm:pt>
    <dgm:pt modelId="{D8FA44F3-8BD2-443C-89E4-BEE891713DD3}" type="pres">
      <dgm:prSet presAssocID="{B5E1DB17-98FD-4763-AA83-43D26B84BC3A}" presName="transSpace" presStyleCnt="0"/>
      <dgm:spPr/>
    </dgm:pt>
    <dgm:pt modelId="{6AA57BC0-4EA9-4F08-90F6-E151F0241ECA}" type="pres">
      <dgm:prSet presAssocID="{4AAAC87A-C67B-43CF-986F-347EA66A0EC3}" presName="posSpace" presStyleCnt="0"/>
      <dgm:spPr/>
    </dgm:pt>
    <dgm:pt modelId="{DA2393D5-A89F-4584-B3F1-93441B1A57E4}" type="pres">
      <dgm:prSet presAssocID="{4AAAC87A-C67B-43CF-986F-347EA66A0EC3}" presName="vertFlow" presStyleCnt="0"/>
      <dgm:spPr/>
    </dgm:pt>
    <dgm:pt modelId="{94E17F7A-04B2-495B-B58F-297518DD239D}" type="pres">
      <dgm:prSet presAssocID="{4AAAC87A-C67B-43CF-986F-347EA66A0EC3}" presName="topSpace" presStyleCnt="0"/>
      <dgm:spPr/>
    </dgm:pt>
    <dgm:pt modelId="{DB5A4A1B-4A9F-48CF-9A49-3FE6616BCA68}" type="pres">
      <dgm:prSet presAssocID="{4AAAC87A-C67B-43CF-986F-347EA66A0EC3}" presName="firstComp" presStyleCnt="0"/>
      <dgm:spPr/>
    </dgm:pt>
    <dgm:pt modelId="{AA141EE9-D1D7-4C81-988F-CD430A894C38}" type="pres">
      <dgm:prSet presAssocID="{4AAAC87A-C67B-43CF-986F-347EA66A0EC3}" presName="firstChild" presStyleLbl="bgAccFollowNode1" presStyleIdx="1" presStyleCnt="3" custScaleY="169875"/>
      <dgm:spPr/>
    </dgm:pt>
    <dgm:pt modelId="{C1280BBA-DC27-483C-9017-BC7A05DD8D9F}" type="pres">
      <dgm:prSet presAssocID="{4AAAC87A-C67B-43CF-986F-347EA66A0EC3}" presName="firstChildTx" presStyleLbl="bgAccFollowNode1" presStyleIdx="1" presStyleCnt="3">
        <dgm:presLayoutVars>
          <dgm:bulletEnabled val="1"/>
        </dgm:presLayoutVars>
      </dgm:prSet>
      <dgm:spPr/>
    </dgm:pt>
    <dgm:pt modelId="{7C8DD803-5E1B-436A-83DB-D0A835FE5981}" type="pres">
      <dgm:prSet presAssocID="{4AAAC87A-C67B-43CF-986F-347EA66A0EC3}" presName="negSpace" presStyleCnt="0"/>
      <dgm:spPr/>
    </dgm:pt>
    <dgm:pt modelId="{4247500F-CC98-41B6-A526-677ECA62327A}" type="pres">
      <dgm:prSet presAssocID="{4AAAC87A-C67B-43CF-986F-347EA66A0EC3}" presName="circle" presStyleLbl="node1" presStyleIdx="1" presStyleCnt="3"/>
      <dgm:spPr/>
    </dgm:pt>
    <dgm:pt modelId="{726AB98E-AE58-42AF-83FB-DC8E5CA39713}" type="pres">
      <dgm:prSet presAssocID="{B4329634-863F-4E49-A399-46AE2703AC4C}" presName="transSpace" presStyleCnt="0"/>
      <dgm:spPr/>
    </dgm:pt>
    <dgm:pt modelId="{120CF356-76A5-4AB8-9A8F-BA923ADC712E}" type="pres">
      <dgm:prSet presAssocID="{42190CC3-A66A-468B-8456-5E6AEFB3D684}" presName="posSpace" presStyleCnt="0"/>
      <dgm:spPr/>
    </dgm:pt>
    <dgm:pt modelId="{DA0E0762-A245-4BCA-B3CC-15E33C7C9392}" type="pres">
      <dgm:prSet presAssocID="{42190CC3-A66A-468B-8456-5E6AEFB3D684}" presName="vertFlow" presStyleCnt="0"/>
      <dgm:spPr/>
    </dgm:pt>
    <dgm:pt modelId="{21723F7D-EFCB-4B9C-AB7E-8B162FBB3B44}" type="pres">
      <dgm:prSet presAssocID="{42190CC3-A66A-468B-8456-5E6AEFB3D684}" presName="topSpace" presStyleCnt="0"/>
      <dgm:spPr/>
    </dgm:pt>
    <dgm:pt modelId="{EE6EF5F9-994A-4D22-9088-6296074B82B6}" type="pres">
      <dgm:prSet presAssocID="{42190CC3-A66A-468B-8456-5E6AEFB3D684}" presName="firstComp" presStyleCnt="0"/>
      <dgm:spPr/>
    </dgm:pt>
    <dgm:pt modelId="{9AB34C23-177D-48D9-9A9F-0DA05BB1E7FB}" type="pres">
      <dgm:prSet presAssocID="{42190CC3-A66A-468B-8456-5E6AEFB3D684}" presName="firstChild" presStyleLbl="bgAccFollowNode1" presStyleIdx="2" presStyleCnt="3" custScaleY="169875" custLinFactNeighborX="4615"/>
      <dgm:spPr/>
    </dgm:pt>
    <dgm:pt modelId="{102BFC27-3528-4861-B9AD-7D485B99C33F}" type="pres">
      <dgm:prSet presAssocID="{42190CC3-A66A-468B-8456-5E6AEFB3D684}" presName="firstChildTx" presStyleLbl="bgAccFollowNode1" presStyleIdx="2" presStyleCnt="3">
        <dgm:presLayoutVars>
          <dgm:bulletEnabled val="1"/>
        </dgm:presLayoutVars>
      </dgm:prSet>
      <dgm:spPr/>
    </dgm:pt>
    <dgm:pt modelId="{D9DE43DA-45D6-465F-A654-4E2D80EAE986}" type="pres">
      <dgm:prSet presAssocID="{42190CC3-A66A-468B-8456-5E6AEFB3D684}" presName="negSpace" presStyleCnt="0"/>
      <dgm:spPr/>
    </dgm:pt>
    <dgm:pt modelId="{25D19322-DEE4-444C-B301-E1E025E3714D}" type="pres">
      <dgm:prSet presAssocID="{42190CC3-A66A-468B-8456-5E6AEFB3D684}" presName="circle" presStyleLbl="node1" presStyleIdx="2" presStyleCnt="3"/>
      <dgm:spPr/>
    </dgm:pt>
  </dgm:ptLst>
  <dgm:cxnLst>
    <dgm:cxn modelId="{70E92D35-4956-4F6B-8F08-8F6BF3898619}" type="presOf" srcId="{3BA0300E-3E60-44DB-BFF5-3283EE6BB6BC}" destId="{9AB34C23-177D-48D9-9A9F-0DA05BB1E7FB}" srcOrd="0" destOrd="0" presId="urn:microsoft.com/office/officeart/2005/8/layout/hList9"/>
    <dgm:cxn modelId="{D3555936-1636-4D30-A1CA-A853A81C21E5}" type="presOf" srcId="{CE6356F6-9362-4644-A6FB-C5E344F59A38}" destId="{AAE2003D-934A-40D3-B933-B926EB982466}" srcOrd="1" destOrd="0" presId="urn:microsoft.com/office/officeart/2005/8/layout/hList9"/>
    <dgm:cxn modelId="{3051843E-9989-4DDA-AAC5-660273E26B6E}" srcId="{4AAAC87A-C67B-43CF-986F-347EA66A0EC3}" destId="{2DDA7355-6022-4F91-8E0C-5755E296F217}" srcOrd="0" destOrd="0" parTransId="{3ED9E999-276D-4434-971A-EE8F0AFE4617}" sibTransId="{0C6E166E-7283-4D33-8285-60806CB7C85C}"/>
    <dgm:cxn modelId="{C396375D-7EDA-4E98-9CF9-A2AD935599DA}" srcId="{4A118F9B-2995-45CF-BC30-6ADAF43F37E0}" destId="{CE6356F6-9362-4644-A6FB-C5E344F59A38}" srcOrd="0" destOrd="0" parTransId="{2C1F484C-E953-4E35-8CA9-6CE0E7FD68CC}" sibTransId="{547502AC-D062-4CE5-86DA-C4C0B8B4842C}"/>
    <dgm:cxn modelId="{917E6765-F7F0-4F1B-A0C1-5F77911F66BA}" srcId="{42190CC3-A66A-468B-8456-5E6AEFB3D684}" destId="{3BA0300E-3E60-44DB-BFF5-3283EE6BB6BC}" srcOrd="0" destOrd="0" parTransId="{A87B963B-33BE-4A34-8387-D2786848FF89}" sibTransId="{FAC22777-15ED-4B51-A4BD-44307B65476A}"/>
    <dgm:cxn modelId="{8127E34A-9FE3-4CFB-BBC9-F928F7D576DA}" type="presOf" srcId="{CE6356F6-9362-4644-A6FB-C5E344F59A38}" destId="{4F28C2ED-E444-4D1C-AEB6-AD587DACFCAC}" srcOrd="0" destOrd="0" presId="urn:microsoft.com/office/officeart/2005/8/layout/hList9"/>
    <dgm:cxn modelId="{9EEC7B4B-1B39-47EB-846D-B99221DC0612}" type="presOf" srcId="{3BA0300E-3E60-44DB-BFF5-3283EE6BB6BC}" destId="{102BFC27-3528-4861-B9AD-7D485B99C33F}" srcOrd="1" destOrd="0" presId="urn:microsoft.com/office/officeart/2005/8/layout/hList9"/>
    <dgm:cxn modelId="{D6C80A73-2D6F-40E9-8709-786CF12E40B4}" type="presOf" srcId="{4AAAC87A-C67B-43CF-986F-347EA66A0EC3}" destId="{4247500F-CC98-41B6-A526-677ECA62327A}" srcOrd="0" destOrd="0" presId="urn:microsoft.com/office/officeart/2005/8/layout/hList9"/>
    <dgm:cxn modelId="{FEA84354-5006-491F-9A04-69D9BD9AC890}" type="presOf" srcId="{2DDA7355-6022-4F91-8E0C-5755E296F217}" destId="{C1280BBA-DC27-483C-9017-BC7A05DD8D9F}" srcOrd="1" destOrd="0" presId="urn:microsoft.com/office/officeart/2005/8/layout/hList9"/>
    <dgm:cxn modelId="{D4FAA97B-7A91-4598-95D3-6FC67D166307}" type="presOf" srcId="{2DDA7355-6022-4F91-8E0C-5755E296F217}" destId="{AA141EE9-D1D7-4C81-988F-CD430A894C38}" srcOrd="0" destOrd="0" presId="urn:microsoft.com/office/officeart/2005/8/layout/hList9"/>
    <dgm:cxn modelId="{C4BE3696-618F-4377-AA90-2884156563E1}" type="presOf" srcId="{EC37BDA7-2610-41BF-A1CA-6A4C244E4657}" destId="{E1871A87-6B99-4857-B9D7-71A577714D68}" srcOrd="0" destOrd="0" presId="urn:microsoft.com/office/officeart/2005/8/layout/hList9"/>
    <dgm:cxn modelId="{A928C999-14B5-48A4-A00D-64CCA3CFB737}" srcId="{EC37BDA7-2610-41BF-A1CA-6A4C244E4657}" destId="{42190CC3-A66A-468B-8456-5E6AEFB3D684}" srcOrd="2" destOrd="0" parTransId="{F2BF3E37-5520-47B8-95A8-559FDDAEF99A}" sibTransId="{D454E30C-36BF-448B-B1EA-BECD5DF459A3}"/>
    <dgm:cxn modelId="{C5DF0FA4-689F-41CC-9642-EF34DCE175E1}" srcId="{EC37BDA7-2610-41BF-A1CA-6A4C244E4657}" destId="{4A118F9B-2995-45CF-BC30-6ADAF43F37E0}" srcOrd="0" destOrd="0" parTransId="{0DF3AB71-27FB-409D-9411-93A779CA6037}" sibTransId="{B5E1DB17-98FD-4763-AA83-43D26B84BC3A}"/>
    <dgm:cxn modelId="{E9DC18AC-2FAB-4D58-A49A-8D2F82A0F5B0}" type="presOf" srcId="{42190CC3-A66A-468B-8456-5E6AEFB3D684}" destId="{25D19322-DEE4-444C-B301-E1E025E3714D}" srcOrd="0" destOrd="0" presId="urn:microsoft.com/office/officeart/2005/8/layout/hList9"/>
    <dgm:cxn modelId="{67748FBB-1624-43DC-A386-3DE9B4930A7D}" srcId="{EC37BDA7-2610-41BF-A1CA-6A4C244E4657}" destId="{4AAAC87A-C67B-43CF-986F-347EA66A0EC3}" srcOrd="1" destOrd="0" parTransId="{FC4CEF1C-EDA3-48DD-AC3C-EC943E517C2D}" sibTransId="{B4329634-863F-4E49-A399-46AE2703AC4C}"/>
    <dgm:cxn modelId="{31380DC4-8C94-470D-95AB-AAA1E330FAC4}" type="presOf" srcId="{4A118F9B-2995-45CF-BC30-6ADAF43F37E0}" destId="{D11A7031-FFCD-4469-ABEF-318B1998284A}" srcOrd="0" destOrd="0" presId="urn:microsoft.com/office/officeart/2005/8/layout/hList9"/>
    <dgm:cxn modelId="{F809258D-DA56-4B99-809F-D0E7369CE494}" type="presParOf" srcId="{E1871A87-6B99-4857-B9D7-71A577714D68}" destId="{5FD951CA-9B85-41F8-8F8D-868E8301D1CB}" srcOrd="0" destOrd="0" presId="urn:microsoft.com/office/officeart/2005/8/layout/hList9"/>
    <dgm:cxn modelId="{1C4226D4-0AB0-48F5-B1EB-454B7BB566ED}" type="presParOf" srcId="{E1871A87-6B99-4857-B9D7-71A577714D68}" destId="{C7AADD38-EEE0-4AA8-BE4B-6918215A853A}" srcOrd="1" destOrd="0" presId="urn:microsoft.com/office/officeart/2005/8/layout/hList9"/>
    <dgm:cxn modelId="{B5401F35-8245-4FC7-855F-9DF085376CE7}" type="presParOf" srcId="{C7AADD38-EEE0-4AA8-BE4B-6918215A853A}" destId="{265E9C96-95F8-49E3-BBA4-0978D09BBFA2}" srcOrd="0" destOrd="0" presId="urn:microsoft.com/office/officeart/2005/8/layout/hList9"/>
    <dgm:cxn modelId="{EB9AA761-443B-4766-B785-AF51B485C12F}" type="presParOf" srcId="{C7AADD38-EEE0-4AA8-BE4B-6918215A853A}" destId="{3FFE0C81-9A37-4EB8-ADDC-90DA48A04F40}" srcOrd="1" destOrd="0" presId="urn:microsoft.com/office/officeart/2005/8/layout/hList9"/>
    <dgm:cxn modelId="{18B0FFD9-A5BD-4BA5-8022-999122C073DE}" type="presParOf" srcId="{3FFE0C81-9A37-4EB8-ADDC-90DA48A04F40}" destId="{4F28C2ED-E444-4D1C-AEB6-AD587DACFCAC}" srcOrd="0" destOrd="0" presId="urn:microsoft.com/office/officeart/2005/8/layout/hList9"/>
    <dgm:cxn modelId="{F2459CE6-0D2A-4A8C-8097-67AAEC447343}" type="presParOf" srcId="{3FFE0C81-9A37-4EB8-ADDC-90DA48A04F40}" destId="{AAE2003D-934A-40D3-B933-B926EB982466}" srcOrd="1" destOrd="0" presId="urn:microsoft.com/office/officeart/2005/8/layout/hList9"/>
    <dgm:cxn modelId="{1D605986-DDDF-449E-AEE7-33855CE2052D}" type="presParOf" srcId="{E1871A87-6B99-4857-B9D7-71A577714D68}" destId="{F0DEAE4D-9BCB-4132-AA74-58A7CB2CB686}" srcOrd="2" destOrd="0" presId="urn:microsoft.com/office/officeart/2005/8/layout/hList9"/>
    <dgm:cxn modelId="{D1557DE7-27AD-440E-B5EB-F387D5ECF3B2}" type="presParOf" srcId="{E1871A87-6B99-4857-B9D7-71A577714D68}" destId="{D11A7031-FFCD-4469-ABEF-318B1998284A}" srcOrd="3" destOrd="0" presId="urn:microsoft.com/office/officeart/2005/8/layout/hList9"/>
    <dgm:cxn modelId="{3DB9F7BF-CD28-4276-8478-76CD08577BC3}" type="presParOf" srcId="{E1871A87-6B99-4857-B9D7-71A577714D68}" destId="{D8FA44F3-8BD2-443C-89E4-BEE891713DD3}" srcOrd="4" destOrd="0" presId="urn:microsoft.com/office/officeart/2005/8/layout/hList9"/>
    <dgm:cxn modelId="{D7775BB1-4731-49E4-B3B5-52D01F062088}" type="presParOf" srcId="{E1871A87-6B99-4857-B9D7-71A577714D68}" destId="{6AA57BC0-4EA9-4F08-90F6-E151F0241ECA}" srcOrd="5" destOrd="0" presId="urn:microsoft.com/office/officeart/2005/8/layout/hList9"/>
    <dgm:cxn modelId="{8B3F59DF-52C2-45FD-A3FA-EDBBBB02E6CD}" type="presParOf" srcId="{E1871A87-6B99-4857-B9D7-71A577714D68}" destId="{DA2393D5-A89F-4584-B3F1-93441B1A57E4}" srcOrd="6" destOrd="0" presId="urn:microsoft.com/office/officeart/2005/8/layout/hList9"/>
    <dgm:cxn modelId="{84AB5E4A-1510-4B53-8066-CF36AEAD5D4C}" type="presParOf" srcId="{DA2393D5-A89F-4584-B3F1-93441B1A57E4}" destId="{94E17F7A-04B2-495B-B58F-297518DD239D}" srcOrd="0" destOrd="0" presId="urn:microsoft.com/office/officeart/2005/8/layout/hList9"/>
    <dgm:cxn modelId="{41E9845F-2AB9-4349-B865-3DEE45E131EE}" type="presParOf" srcId="{DA2393D5-A89F-4584-B3F1-93441B1A57E4}" destId="{DB5A4A1B-4A9F-48CF-9A49-3FE6616BCA68}" srcOrd="1" destOrd="0" presId="urn:microsoft.com/office/officeart/2005/8/layout/hList9"/>
    <dgm:cxn modelId="{9C0A37C7-F134-4F49-866E-D87A276F6789}" type="presParOf" srcId="{DB5A4A1B-4A9F-48CF-9A49-3FE6616BCA68}" destId="{AA141EE9-D1D7-4C81-988F-CD430A894C38}" srcOrd="0" destOrd="0" presId="urn:microsoft.com/office/officeart/2005/8/layout/hList9"/>
    <dgm:cxn modelId="{AD5383CD-9B76-4426-8C45-6B994117F83E}" type="presParOf" srcId="{DB5A4A1B-4A9F-48CF-9A49-3FE6616BCA68}" destId="{C1280BBA-DC27-483C-9017-BC7A05DD8D9F}" srcOrd="1" destOrd="0" presId="urn:microsoft.com/office/officeart/2005/8/layout/hList9"/>
    <dgm:cxn modelId="{BBC9235F-6D54-498F-B670-25E2CC0A9222}" type="presParOf" srcId="{E1871A87-6B99-4857-B9D7-71A577714D68}" destId="{7C8DD803-5E1B-436A-83DB-D0A835FE5981}" srcOrd="7" destOrd="0" presId="urn:microsoft.com/office/officeart/2005/8/layout/hList9"/>
    <dgm:cxn modelId="{C1C804D2-9A7F-4924-8EE8-F9B86DD22140}" type="presParOf" srcId="{E1871A87-6B99-4857-B9D7-71A577714D68}" destId="{4247500F-CC98-41B6-A526-677ECA62327A}" srcOrd="8" destOrd="0" presId="urn:microsoft.com/office/officeart/2005/8/layout/hList9"/>
    <dgm:cxn modelId="{134E7FBB-7EF4-4EDC-9CCA-A7072B2D92F0}" type="presParOf" srcId="{E1871A87-6B99-4857-B9D7-71A577714D68}" destId="{726AB98E-AE58-42AF-83FB-DC8E5CA39713}" srcOrd="9" destOrd="0" presId="urn:microsoft.com/office/officeart/2005/8/layout/hList9"/>
    <dgm:cxn modelId="{75E83CBF-C2F4-44F9-87D7-1B695FD492B7}" type="presParOf" srcId="{E1871A87-6B99-4857-B9D7-71A577714D68}" destId="{120CF356-76A5-4AB8-9A8F-BA923ADC712E}" srcOrd="10" destOrd="0" presId="urn:microsoft.com/office/officeart/2005/8/layout/hList9"/>
    <dgm:cxn modelId="{1366298F-049A-4C10-AC92-CD66DA5F5AAF}" type="presParOf" srcId="{E1871A87-6B99-4857-B9D7-71A577714D68}" destId="{DA0E0762-A245-4BCA-B3CC-15E33C7C9392}" srcOrd="11" destOrd="0" presId="urn:microsoft.com/office/officeart/2005/8/layout/hList9"/>
    <dgm:cxn modelId="{B6C67385-4F00-411B-878A-7B8F0EAA7D0F}" type="presParOf" srcId="{DA0E0762-A245-4BCA-B3CC-15E33C7C9392}" destId="{21723F7D-EFCB-4B9C-AB7E-8B162FBB3B44}" srcOrd="0" destOrd="0" presId="urn:microsoft.com/office/officeart/2005/8/layout/hList9"/>
    <dgm:cxn modelId="{2501EB82-91F5-4F4A-938C-66AD93484FE8}" type="presParOf" srcId="{DA0E0762-A245-4BCA-B3CC-15E33C7C9392}" destId="{EE6EF5F9-994A-4D22-9088-6296074B82B6}" srcOrd="1" destOrd="0" presId="urn:microsoft.com/office/officeart/2005/8/layout/hList9"/>
    <dgm:cxn modelId="{82D079CD-A1C5-4BA7-87BF-16ACEEF049FF}" type="presParOf" srcId="{EE6EF5F9-994A-4D22-9088-6296074B82B6}" destId="{9AB34C23-177D-48D9-9A9F-0DA05BB1E7FB}" srcOrd="0" destOrd="0" presId="urn:microsoft.com/office/officeart/2005/8/layout/hList9"/>
    <dgm:cxn modelId="{F0B5C81F-7C03-4CE6-9AAC-9E38A1EC2115}" type="presParOf" srcId="{EE6EF5F9-994A-4D22-9088-6296074B82B6}" destId="{102BFC27-3528-4861-B9AD-7D485B99C33F}" srcOrd="1" destOrd="0" presId="urn:microsoft.com/office/officeart/2005/8/layout/hList9"/>
    <dgm:cxn modelId="{4CEC18AC-69E6-4102-8EBC-9EE0F2AE3B72}" type="presParOf" srcId="{E1871A87-6B99-4857-B9D7-71A577714D68}" destId="{D9DE43DA-45D6-465F-A654-4E2D80EAE986}" srcOrd="12" destOrd="0" presId="urn:microsoft.com/office/officeart/2005/8/layout/hList9"/>
    <dgm:cxn modelId="{CFC1984B-30FF-4264-A0DD-8B47AB25FE7B}" type="presParOf" srcId="{E1871A87-6B99-4857-B9D7-71A577714D68}" destId="{25D19322-DEE4-444C-B301-E1E025E3714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0003E-0997-4BD0-A89B-820E7D9ED5ED}" type="doc">
      <dgm:prSet loTypeId="urn:microsoft.com/office/officeart/2005/8/layout/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120318AD-D1F6-4BC8-BA0A-D8BBDEB9DA70}">
      <dgm:prSet phldrT="[Tekstas]" custT="1"/>
      <dgm:spPr/>
      <dgm:t>
        <a:bodyPr anchor="ctr"/>
        <a:lstStyle/>
        <a:p>
          <a:pPr algn="ctr"/>
          <a:r>
            <a:rPr lang="lt-LT" sz="1600" b="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Bendrųjų programų (BP) peržiūros ir atnaujinimo tvarka </a:t>
          </a:r>
        </a:p>
      </dgm:t>
    </dgm:pt>
    <dgm:pt modelId="{5310AB94-0453-4602-A8B7-CE1216B890D3}" type="parTrans" cxnId="{B70D9DDB-75D6-4FF1-A505-DA40FB0F8126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7C5C3B09-2565-4D44-8222-FCF871ACE3E3}" type="sibTrans" cxnId="{B70D9DDB-75D6-4FF1-A505-DA40FB0F8126}">
      <dgm:prSet/>
      <dgm:spPr/>
      <dgm:t>
        <a:bodyPr/>
        <a:lstStyle/>
        <a:p>
          <a:endParaRPr lang="lt-LT">
            <a:latin typeface="Roboto" panose="02000000000000000000" pitchFamily="2" charset="0"/>
            <a:ea typeface="Roboto" panose="02000000000000000000" pitchFamily="2" charset="0"/>
            <a:cs typeface="Season Sans" panose="020B0504040203010203" pitchFamily="34" charset="-70"/>
          </a:endParaRPr>
        </a:p>
      </dgm:t>
    </dgm:pt>
    <dgm:pt modelId="{9722C1FD-EEE7-4869-81CC-BAE1816C489B}">
      <dgm:prSet phldrT="[Tekstas]"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aiškios procedūros ir vienodi principai dėl BP peržiūros ir atnaujinimo;</a:t>
          </a:r>
        </a:p>
      </dgm:t>
    </dgm:pt>
    <dgm:pt modelId="{EABE43BC-DF73-4E0E-A3DB-638AFB721C59}" type="parTrans" cxnId="{E8FA2A80-5546-454B-803A-F9D9B353F5D4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DAB8F973-5852-4F0B-80E3-F1AF0B3E3CDE}" type="sibTrans" cxnId="{E8FA2A80-5546-454B-803A-F9D9B353F5D4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EA311C1E-4877-4F9F-BBF7-34C534ED19F5}">
      <dgm:prSet phldrT="[Tekstas]" custT="1"/>
      <dgm:spPr/>
      <dgm:t>
        <a:bodyPr anchor="ctr"/>
        <a:lstStyle/>
        <a:p>
          <a:pPr algn="ctr"/>
          <a:r>
            <a:rPr lang="lt-LT" sz="1600" b="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Mokomųjų dalykų tarybos</a:t>
          </a:r>
        </a:p>
      </dgm:t>
    </dgm:pt>
    <dgm:pt modelId="{A9846769-3675-47FC-BE10-05E43C91CF8C}" type="parTrans" cxnId="{3E06A0CC-95B6-4961-9A21-D85FF9AB7150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FD3DB478-DEDB-42F3-BBFC-B1A33DCE533A}" type="sibTrans" cxnId="{3E06A0CC-95B6-4961-9A21-D85FF9AB7150}">
      <dgm:prSet/>
      <dgm:spPr/>
      <dgm:t>
        <a:bodyPr/>
        <a:lstStyle/>
        <a:p>
          <a:endParaRPr lang="lt-LT">
            <a:latin typeface="Roboto" panose="02000000000000000000" pitchFamily="2" charset="0"/>
            <a:ea typeface="Roboto" panose="02000000000000000000" pitchFamily="2" charset="0"/>
            <a:cs typeface="Season Sans" panose="020B0504040203010203" pitchFamily="34" charset="-70"/>
          </a:endParaRPr>
        </a:p>
      </dgm:t>
    </dgm:pt>
    <dgm:pt modelId="{A8E823E9-3525-46A4-A70D-1F4599D37DC2}">
      <dgm:prSet phldrT="[Tekstas]" custT="1"/>
      <dgm:spPr/>
      <dgm:t>
        <a:bodyPr anchor="ctr"/>
        <a:lstStyle/>
        <a:p>
          <a:pPr>
            <a:buFontTx/>
            <a:buNone/>
          </a:pPr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svarstys pasiūlymus dėl Bendrųjų programų peržiūros ir (ar) atnaujinimo.</a:t>
          </a:r>
        </a:p>
      </dgm:t>
    </dgm:pt>
    <dgm:pt modelId="{45ACCE18-A0D9-4109-8337-4896C6F428D3}" type="parTrans" cxnId="{AE28A396-B485-406F-9445-C826A2B23069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DCAAA913-1F18-40B6-BC06-756D760CF47F}" type="sibTrans" cxnId="{AE28A396-B485-406F-9445-C826A2B23069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09BBCDCC-A303-4240-8004-7625AABD4EE9}">
      <dgm:prSet phldrT="[Tekstas]" custT="1"/>
      <dgm:spPr/>
      <dgm:t>
        <a:bodyPr anchor="ctr"/>
        <a:lstStyle/>
        <a:p>
          <a:pPr algn="ctr"/>
          <a:r>
            <a:rPr lang="lt-LT" sz="1600" b="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Į tarybas narius deleguos </a:t>
          </a:r>
        </a:p>
      </dgm:t>
    </dgm:pt>
    <dgm:pt modelId="{B3E529EC-41DE-43D5-91B1-C09AA0ECE3DB}" type="parTrans" cxnId="{B6E4FAAB-862F-4A1C-B199-8BA1635EE076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C783EAED-57F5-4B8F-BAD7-E7FACF432188}" type="sibTrans" cxnId="{B6E4FAAB-862F-4A1C-B199-8BA1635EE076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6540F9DE-F73E-430C-A862-9E004582584D}">
      <dgm:prSet phldrT="[Tekstas]" custT="1"/>
      <dgm:spPr/>
      <dgm:t>
        <a:bodyPr anchor="ctr"/>
        <a:lstStyle/>
        <a:p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dalykų mokytojus vienijančios asociacijos,</a:t>
          </a:r>
        </a:p>
      </dgm:t>
    </dgm:pt>
    <dgm:pt modelId="{089F2283-CC18-4ABD-85E2-1D9468F876DD}" type="parTrans" cxnId="{5871EAA4-90EA-402B-A6C4-7A239C74BF05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7D7B88BA-0AFA-41C4-8D73-9E40C1D1E2F0}" type="sibTrans" cxnId="{5871EAA4-90EA-402B-A6C4-7A239C74BF05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DBDB6FB5-22AC-4AEB-961A-C85BBD73A3E5}">
      <dgm:prSet phldrT="[Tekstas]" custT="1"/>
      <dgm:spPr/>
      <dgm:t>
        <a:bodyPr anchor="ctr"/>
        <a:lstStyle/>
        <a:p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sambūriai, </a:t>
          </a:r>
        </a:p>
      </dgm:t>
    </dgm:pt>
    <dgm:pt modelId="{99B60DC2-3617-4A75-BD44-A0DDE7A81E5A}" type="parTrans" cxnId="{422A67B8-8E3D-4ECF-8699-F2D4EE55A2CA}">
      <dgm:prSet/>
      <dgm:spPr/>
      <dgm:t>
        <a:bodyPr/>
        <a:lstStyle/>
        <a:p>
          <a:endParaRPr lang="lt-LT"/>
        </a:p>
      </dgm:t>
    </dgm:pt>
    <dgm:pt modelId="{DC8E0D7C-6661-4D61-AF62-DFE9F00BD581}" type="sibTrans" cxnId="{422A67B8-8E3D-4ECF-8699-F2D4EE55A2CA}">
      <dgm:prSet/>
      <dgm:spPr/>
      <dgm:t>
        <a:bodyPr/>
        <a:lstStyle/>
        <a:p>
          <a:endParaRPr lang="lt-LT"/>
        </a:p>
      </dgm:t>
    </dgm:pt>
    <dgm:pt modelId="{F7CB7EB5-3D2F-45B6-BF8B-29CD6B47FA5F}">
      <dgm:prSet phldrT="[Tekstas]" custT="1"/>
      <dgm:spPr/>
      <dgm:t>
        <a:bodyPr anchor="ctr"/>
        <a:lstStyle/>
        <a:p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draugijos, </a:t>
          </a:r>
        </a:p>
      </dgm:t>
    </dgm:pt>
    <dgm:pt modelId="{7F91FC97-53D0-4576-9794-A92B58CD3B48}" type="parTrans" cxnId="{2477ACEC-C4B5-47B0-B40B-4B0289733DD3}">
      <dgm:prSet/>
      <dgm:spPr/>
      <dgm:t>
        <a:bodyPr/>
        <a:lstStyle/>
        <a:p>
          <a:endParaRPr lang="lt-LT"/>
        </a:p>
      </dgm:t>
    </dgm:pt>
    <dgm:pt modelId="{7C107645-CC56-4441-BE71-0E157FE3CD6D}" type="sibTrans" cxnId="{2477ACEC-C4B5-47B0-B40B-4B0289733DD3}">
      <dgm:prSet/>
      <dgm:spPr/>
      <dgm:t>
        <a:bodyPr/>
        <a:lstStyle/>
        <a:p>
          <a:endParaRPr lang="lt-LT"/>
        </a:p>
      </dgm:t>
    </dgm:pt>
    <dgm:pt modelId="{93B3BCBB-1844-49B6-8043-62401F42FEAE}">
      <dgm:prSet phldrT="[Tekstas]" custT="1"/>
      <dgm:spPr/>
      <dgm:t>
        <a:bodyPr anchor="ctr"/>
        <a:lstStyle/>
        <a:p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mokslo institucijos ir kt. </a:t>
          </a:r>
        </a:p>
      </dgm:t>
    </dgm:pt>
    <dgm:pt modelId="{80BA8364-258E-41E8-A166-090B1047CB4C}" type="parTrans" cxnId="{FFFA9C73-3794-4643-844E-DE4CF73AC14A}">
      <dgm:prSet/>
      <dgm:spPr/>
      <dgm:t>
        <a:bodyPr/>
        <a:lstStyle/>
        <a:p>
          <a:endParaRPr lang="lt-LT"/>
        </a:p>
      </dgm:t>
    </dgm:pt>
    <dgm:pt modelId="{315776DF-2539-4BD8-9B4E-EF8130F9C9DE}" type="sibTrans" cxnId="{FFFA9C73-3794-4643-844E-DE4CF73AC14A}">
      <dgm:prSet/>
      <dgm:spPr/>
      <dgm:t>
        <a:bodyPr/>
        <a:lstStyle/>
        <a:p>
          <a:endParaRPr lang="lt-LT"/>
        </a:p>
      </dgm:t>
    </dgm:pt>
    <dgm:pt modelId="{FC62179E-5C2E-4F7F-BB25-20AE4DBEEADF}">
      <dgm:prSet phldrT="[Tekstas]"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sprendimų pagrįstumo;</a:t>
          </a:r>
        </a:p>
      </dgm:t>
    </dgm:pt>
    <dgm:pt modelId="{9449AEB4-FDDA-4BDA-B08B-763E608F4798}" type="parTrans" cxnId="{CD6630F2-A82E-45C6-B15E-DCE443C190DC}">
      <dgm:prSet/>
      <dgm:spPr/>
      <dgm:t>
        <a:bodyPr/>
        <a:lstStyle/>
        <a:p>
          <a:endParaRPr lang="lt-LT"/>
        </a:p>
      </dgm:t>
    </dgm:pt>
    <dgm:pt modelId="{74DB3E5C-7AF6-48F0-8C4B-1FE1E6170AE3}" type="sibTrans" cxnId="{CD6630F2-A82E-45C6-B15E-DCE443C190DC}">
      <dgm:prSet/>
      <dgm:spPr/>
      <dgm:t>
        <a:bodyPr/>
        <a:lstStyle/>
        <a:p>
          <a:endParaRPr lang="lt-LT"/>
        </a:p>
      </dgm:t>
    </dgm:pt>
    <dgm:pt modelId="{C59A5690-918C-464B-A25D-3F42BA57FC10}">
      <dgm:prSet phldrT="[Tekstas]"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 atsakomybių pasidalijimo.</a:t>
          </a:r>
        </a:p>
      </dgm:t>
    </dgm:pt>
    <dgm:pt modelId="{F482136E-C7A9-4EC9-891C-FD42E8857FC9}" type="parTrans" cxnId="{D8E39976-4E56-4CE1-9262-562B90D32534}">
      <dgm:prSet/>
      <dgm:spPr/>
      <dgm:t>
        <a:bodyPr/>
        <a:lstStyle/>
        <a:p>
          <a:endParaRPr lang="lt-LT"/>
        </a:p>
      </dgm:t>
    </dgm:pt>
    <dgm:pt modelId="{1929BC34-B9AD-4AA5-AFEA-437668EA7E5E}" type="sibTrans" cxnId="{D8E39976-4E56-4CE1-9262-562B90D32534}">
      <dgm:prSet/>
      <dgm:spPr/>
      <dgm:t>
        <a:bodyPr/>
        <a:lstStyle/>
        <a:p>
          <a:endParaRPr lang="lt-LT"/>
        </a:p>
      </dgm:t>
    </dgm:pt>
    <dgm:pt modelId="{6E7D1B21-9242-42FE-A611-0E258472057A}" type="pres">
      <dgm:prSet presAssocID="{10C0003E-0997-4BD0-A89B-820E7D9ED5ED}" presName="linearFlow" presStyleCnt="0">
        <dgm:presLayoutVars>
          <dgm:dir/>
          <dgm:animLvl val="lvl"/>
          <dgm:resizeHandles val="exact"/>
        </dgm:presLayoutVars>
      </dgm:prSet>
      <dgm:spPr/>
    </dgm:pt>
    <dgm:pt modelId="{A1973406-5639-42D7-9C4D-2855C51753CA}" type="pres">
      <dgm:prSet presAssocID="{120318AD-D1F6-4BC8-BA0A-D8BBDEB9DA70}" presName="composite" presStyleCnt="0"/>
      <dgm:spPr/>
    </dgm:pt>
    <dgm:pt modelId="{B399F63B-4D10-442C-9A2A-2DDC2618C6FA}" type="pres">
      <dgm:prSet presAssocID="{120318AD-D1F6-4BC8-BA0A-D8BBDEB9DA7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8DB6B9-F9BB-4BCA-B250-9570516D8598}" type="pres">
      <dgm:prSet presAssocID="{120318AD-D1F6-4BC8-BA0A-D8BBDEB9DA70}" presName="parSh" presStyleLbl="node1" presStyleIdx="0" presStyleCnt="3" custLinFactNeighborX="-220" custLinFactNeighborY="-1434"/>
      <dgm:spPr/>
    </dgm:pt>
    <dgm:pt modelId="{9EF9C5BA-927F-4613-8242-B42CD1F0052A}" type="pres">
      <dgm:prSet presAssocID="{120318AD-D1F6-4BC8-BA0A-D8BBDEB9DA70}" presName="desTx" presStyleLbl="fgAcc1" presStyleIdx="0" presStyleCnt="3" custScaleY="100000">
        <dgm:presLayoutVars>
          <dgm:bulletEnabled val="1"/>
        </dgm:presLayoutVars>
      </dgm:prSet>
      <dgm:spPr/>
    </dgm:pt>
    <dgm:pt modelId="{C5985ECE-4780-456B-893B-C1A823A2AB04}" type="pres">
      <dgm:prSet presAssocID="{7C5C3B09-2565-4D44-8222-FCF871ACE3E3}" presName="sibTrans" presStyleLbl="sibTrans2D1" presStyleIdx="0" presStyleCnt="2"/>
      <dgm:spPr/>
    </dgm:pt>
    <dgm:pt modelId="{7BD6E947-0FAB-4B23-98C0-448D05C024B9}" type="pres">
      <dgm:prSet presAssocID="{7C5C3B09-2565-4D44-8222-FCF871ACE3E3}" presName="connTx" presStyleLbl="sibTrans2D1" presStyleIdx="0" presStyleCnt="2"/>
      <dgm:spPr/>
    </dgm:pt>
    <dgm:pt modelId="{721BAEE8-C178-43DC-9594-AE641E9C6C70}" type="pres">
      <dgm:prSet presAssocID="{EA311C1E-4877-4F9F-BBF7-34C534ED19F5}" presName="composite" presStyleCnt="0"/>
      <dgm:spPr/>
    </dgm:pt>
    <dgm:pt modelId="{1C563843-C642-4222-8319-C92CC598D92E}" type="pres">
      <dgm:prSet presAssocID="{EA311C1E-4877-4F9F-BBF7-34C534ED19F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BF70C7-0ABE-4C1D-BA05-9C8AD8B983B9}" type="pres">
      <dgm:prSet presAssocID="{EA311C1E-4877-4F9F-BBF7-34C534ED19F5}" presName="parSh" presStyleLbl="node1" presStyleIdx="1" presStyleCnt="3"/>
      <dgm:spPr/>
    </dgm:pt>
    <dgm:pt modelId="{2E47379A-C95F-4FD2-B634-7E0791919A1F}" type="pres">
      <dgm:prSet presAssocID="{EA311C1E-4877-4F9F-BBF7-34C534ED19F5}" presName="desTx" presStyleLbl="fgAcc1" presStyleIdx="1" presStyleCnt="3">
        <dgm:presLayoutVars>
          <dgm:bulletEnabled val="1"/>
        </dgm:presLayoutVars>
      </dgm:prSet>
      <dgm:spPr/>
    </dgm:pt>
    <dgm:pt modelId="{A864F61F-2830-4FAB-9DCD-489BAA7FC93E}" type="pres">
      <dgm:prSet presAssocID="{FD3DB478-DEDB-42F3-BBFC-B1A33DCE533A}" presName="sibTrans" presStyleLbl="sibTrans2D1" presStyleIdx="1" presStyleCnt="2"/>
      <dgm:spPr/>
    </dgm:pt>
    <dgm:pt modelId="{5C781746-CFF9-47C2-B21F-65B1DA10C34C}" type="pres">
      <dgm:prSet presAssocID="{FD3DB478-DEDB-42F3-BBFC-B1A33DCE533A}" presName="connTx" presStyleLbl="sibTrans2D1" presStyleIdx="1" presStyleCnt="2"/>
      <dgm:spPr/>
    </dgm:pt>
    <dgm:pt modelId="{C186F853-22CC-48A9-9173-560E232C6632}" type="pres">
      <dgm:prSet presAssocID="{09BBCDCC-A303-4240-8004-7625AABD4EE9}" presName="composite" presStyleCnt="0"/>
      <dgm:spPr/>
    </dgm:pt>
    <dgm:pt modelId="{B1126470-2ED0-4BC5-BA24-3ADA937306C1}" type="pres">
      <dgm:prSet presAssocID="{09BBCDCC-A303-4240-8004-7625AABD4EE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3D524D3-69B8-46D1-88AC-F99927E64EE9}" type="pres">
      <dgm:prSet presAssocID="{09BBCDCC-A303-4240-8004-7625AABD4EE9}" presName="parSh" presStyleLbl="node1" presStyleIdx="2" presStyleCnt="3" custLinFactNeighborX="-78" custLinFactNeighborY="-3824"/>
      <dgm:spPr/>
    </dgm:pt>
    <dgm:pt modelId="{71DED24F-5009-4120-A99E-1FAA70C7A162}" type="pres">
      <dgm:prSet presAssocID="{09BBCDCC-A303-4240-8004-7625AABD4EE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722B180E-B7C8-483E-8C54-8570E4E061AF}" type="presOf" srcId="{C59A5690-918C-464B-A25D-3F42BA57FC10}" destId="{9EF9C5BA-927F-4613-8242-B42CD1F0052A}" srcOrd="0" destOrd="2" presId="urn:microsoft.com/office/officeart/2005/8/layout/process3"/>
    <dgm:cxn modelId="{3B9C2611-1BF5-48F3-8F85-78384DC2E853}" type="presOf" srcId="{10C0003E-0997-4BD0-A89B-820E7D9ED5ED}" destId="{6E7D1B21-9242-42FE-A611-0E258472057A}" srcOrd="0" destOrd="0" presId="urn:microsoft.com/office/officeart/2005/8/layout/process3"/>
    <dgm:cxn modelId="{B7A66F36-C95E-4803-859C-520C278B7988}" type="presOf" srcId="{09BBCDCC-A303-4240-8004-7625AABD4EE9}" destId="{B1126470-2ED0-4BC5-BA24-3ADA937306C1}" srcOrd="0" destOrd="0" presId="urn:microsoft.com/office/officeart/2005/8/layout/process3"/>
    <dgm:cxn modelId="{7AF48D5E-5B28-4539-B7D4-AB1C1BADCA03}" type="presOf" srcId="{9722C1FD-EEE7-4869-81CC-BAE1816C489B}" destId="{9EF9C5BA-927F-4613-8242-B42CD1F0052A}" srcOrd="0" destOrd="0" presId="urn:microsoft.com/office/officeart/2005/8/layout/process3"/>
    <dgm:cxn modelId="{39E99344-FB87-4873-9C0D-9D214FE01B95}" type="presOf" srcId="{120318AD-D1F6-4BC8-BA0A-D8BBDEB9DA70}" destId="{2C8DB6B9-F9BB-4BCA-B250-9570516D8598}" srcOrd="1" destOrd="0" presId="urn:microsoft.com/office/officeart/2005/8/layout/process3"/>
    <dgm:cxn modelId="{6C4E4249-7648-46BB-9B47-1DE48DC68EC5}" type="presOf" srcId="{7C5C3B09-2565-4D44-8222-FCF871ACE3E3}" destId="{C5985ECE-4780-456B-893B-C1A823A2AB04}" srcOrd="0" destOrd="0" presId="urn:microsoft.com/office/officeart/2005/8/layout/process3"/>
    <dgm:cxn modelId="{A6D52F4B-7BF2-4841-9790-B314968C107D}" type="presOf" srcId="{EA311C1E-4877-4F9F-BBF7-34C534ED19F5}" destId="{A8BF70C7-0ABE-4C1D-BA05-9C8AD8B983B9}" srcOrd="1" destOrd="0" presId="urn:microsoft.com/office/officeart/2005/8/layout/process3"/>
    <dgm:cxn modelId="{12A94F6D-0236-424C-8656-350DA2129F37}" type="presOf" srcId="{FD3DB478-DEDB-42F3-BBFC-B1A33DCE533A}" destId="{5C781746-CFF9-47C2-B21F-65B1DA10C34C}" srcOrd="1" destOrd="0" presId="urn:microsoft.com/office/officeart/2005/8/layout/process3"/>
    <dgm:cxn modelId="{804C4552-13B6-4638-B76A-536F2BF3A741}" type="presOf" srcId="{120318AD-D1F6-4BC8-BA0A-D8BBDEB9DA70}" destId="{B399F63B-4D10-442C-9A2A-2DDC2618C6FA}" srcOrd="0" destOrd="0" presId="urn:microsoft.com/office/officeart/2005/8/layout/process3"/>
    <dgm:cxn modelId="{FFFA9C73-3794-4643-844E-DE4CF73AC14A}" srcId="{09BBCDCC-A303-4240-8004-7625AABD4EE9}" destId="{93B3BCBB-1844-49B6-8043-62401F42FEAE}" srcOrd="3" destOrd="0" parTransId="{80BA8364-258E-41E8-A166-090B1047CB4C}" sibTransId="{315776DF-2539-4BD8-9B4E-EF8130F9C9DE}"/>
    <dgm:cxn modelId="{EB944175-CF44-4F62-A328-F58BC68211F0}" type="presOf" srcId="{6540F9DE-F73E-430C-A862-9E004582584D}" destId="{71DED24F-5009-4120-A99E-1FAA70C7A162}" srcOrd="0" destOrd="0" presId="urn:microsoft.com/office/officeart/2005/8/layout/process3"/>
    <dgm:cxn modelId="{D8E39976-4E56-4CE1-9262-562B90D32534}" srcId="{120318AD-D1F6-4BC8-BA0A-D8BBDEB9DA70}" destId="{C59A5690-918C-464B-A25D-3F42BA57FC10}" srcOrd="2" destOrd="0" parTransId="{F482136E-C7A9-4EC9-891C-FD42E8857FC9}" sibTransId="{1929BC34-B9AD-4AA5-AFEA-437668EA7E5E}"/>
    <dgm:cxn modelId="{E8FA2A80-5546-454B-803A-F9D9B353F5D4}" srcId="{120318AD-D1F6-4BC8-BA0A-D8BBDEB9DA70}" destId="{9722C1FD-EEE7-4869-81CC-BAE1816C489B}" srcOrd="0" destOrd="0" parTransId="{EABE43BC-DF73-4E0E-A3DB-638AFB721C59}" sibTransId="{DAB8F973-5852-4F0B-80E3-F1AF0B3E3CDE}"/>
    <dgm:cxn modelId="{7BA9C886-F403-4368-9F94-8A5A1C3741E9}" type="presOf" srcId="{93B3BCBB-1844-49B6-8043-62401F42FEAE}" destId="{71DED24F-5009-4120-A99E-1FAA70C7A162}" srcOrd="0" destOrd="3" presId="urn:microsoft.com/office/officeart/2005/8/layout/process3"/>
    <dgm:cxn modelId="{347BB08C-FB7C-45C6-A457-30CAF19EC6BF}" type="presOf" srcId="{09BBCDCC-A303-4240-8004-7625AABD4EE9}" destId="{53D524D3-69B8-46D1-88AC-F99927E64EE9}" srcOrd="1" destOrd="0" presId="urn:microsoft.com/office/officeart/2005/8/layout/process3"/>
    <dgm:cxn modelId="{AE28A396-B485-406F-9445-C826A2B23069}" srcId="{EA311C1E-4877-4F9F-BBF7-34C534ED19F5}" destId="{A8E823E9-3525-46A4-A70D-1F4599D37DC2}" srcOrd="0" destOrd="0" parTransId="{45ACCE18-A0D9-4109-8337-4896C6F428D3}" sibTransId="{DCAAA913-1F18-40B6-BC06-756D760CF47F}"/>
    <dgm:cxn modelId="{5871EAA4-90EA-402B-A6C4-7A239C74BF05}" srcId="{09BBCDCC-A303-4240-8004-7625AABD4EE9}" destId="{6540F9DE-F73E-430C-A862-9E004582584D}" srcOrd="0" destOrd="0" parTransId="{089F2283-CC18-4ABD-85E2-1D9468F876DD}" sibTransId="{7D7B88BA-0AFA-41C4-8D73-9E40C1D1E2F0}"/>
    <dgm:cxn modelId="{8A43F6A9-D890-4797-9489-B9E89EEE0569}" type="presOf" srcId="{DBDB6FB5-22AC-4AEB-961A-C85BBD73A3E5}" destId="{71DED24F-5009-4120-A99E-1FAA70C7A162}" srcOrd="0" destOrd="1" presId="urn:microsoft.com/office/officeart/2005/8/layout/process3"/>
    <dgm:cxn modelId="{B6E4FAAB-862F-4A1C-B199-8BA1635EE076}" srcId="{10C0003E-0997-4BD0-A89B-820E7D9ED5ED}" destId="{09BBCDCC-A303-4240-8004-7625AABD4EE9}" srcOrd="2" destOrd="0" parTransId="{B3E529EC-41DE-43D5-91B1-C09AA0ECE3DB}" sibTransId="{C783EAED-57F5-4B8F-BAD7-E7FACF432188}"/>
    <dgm:cxn modelId="{ACA315AC-C7CF-4D29-AC3C-DC9D0B9C8684}" type="presOf" srcId="{FC62179E-5C2E-4F7F-BB25-20AE4DBEEADF}" destId="{9EF9C5BA-927F-4613-8242-B42CD1F0052A}" srcOrd="0" destOrd="1" presId="urn:microsoft.com/office/officeart/2005/8/layout/process3"/>
    <dgm:cxn modelId="{EF8E63B5-E5CD-4BF3-BDD0-4D030A101AE5}" type="presOf" srcId="{EA311C1E-4877-4F9F-BBF7-34C534ED19F5}" destId="{1C563843-C642-4222-8319-C92CC598D92E}" srcOrd="0" destOrd="0" presId="urn:microsoft.com/office/officeart/2005/8/layout/process3"/>
    <dgm:cxn modelId="{422A67B8-8E3D-4ECF-8699-F2D4EE55A2CA}" srcId="{09BBCDCC-A303-4240-8004-7625AABD4EE9}" destId="{DBDB6FB5-22AC-4AEB-961A-C85BBD73A3E5}" srcOrd="1" destOrd="0" parTransId="{99B60DC2-3617-4A75-BD44-A0DDE7A81E5A}" sibTransId="{DC8E0D7C-6661-4D61-AF62-DFE9F00BD581}"/>
    <dgm:cxn modelId="{D823C6BD-A9DE-4743-BD7C-70C69810E9AF}" type="presOf" srcId="{F7CB7EB5-3D2F-45B6-BF8B-29CD6B47FA5F}" destId="{71DED24F-5009-4120-A99E-1FAA70C7A162}" srcOrd="0" destOrd="2" presId="urn:microsoft.com/office/officeart/2005/8/layout/process3"/>
    <dgm:cxn modelId="{3E06A0CC-95B6-4961-9A21-D85FF9AB7150}" srcId="{10C0003E-0997-4BD0-A89B-820E7D9ED5ED}" destId="{EA311C1E-4877-4F9F-BBF7-34C534ED19F5}" srcOrd="1" destOrd="0" parTransId="{A9846769-3675-47FC-BE10-05E43C91CF8C}" sibTransId="{FD3DB478-DEDB-42F3-BBFC-B1A33DCE533A}"/>
    <dgm:cxn modelId="{50CB5DD1-6650-4156-A137-F6F4A1DB7561}" type="presOf" srcId="{FD3DB478-DEDB-42F3-BBFC-B1A33DCE533A}" destId="{A864F61F-2830-4FAB-9DCD-489BAA7FC93E}" srcOrd="0" destOrd="0" presId="urn:microsoft.com/office/officeart/2005/8/layout/process3"/>
    <dgm:cxn modelId="{346019D5-2B31-4A0D-9E34-2E3A251497F2}" type="presOf" srcId="{7C5C3B09-2565-4D44-8222-FCF871ACE3E3}" destId="{7BD6E947-0FAB-4B23-98C0-448D05C024B9}" srcOrd="1" destOrd="0" presId="urn:microsoft.com/office/officeart/2005/8/layout/process3"/>
    <dgm:cxn modelId="{D228F5DA-E85E-4E83-B65A-795B59C231AA}" type="presOf" srcId="{A8E823E9-3525-46A4-A70D-1F4599D37DC2}" destId="{2E47379A-C95F-4FD2-B634-7E0791919A1F}" srcOrd="0" destOrd="0" presId="urn:microsoft.com/office/officeart/2005/8/layout/process3"/>
    <dgm:cxn modelId="{B70D9DDB-75D6-4FF1-A505-DA40FB0F8126}" srcId="{10C0003E-0997-4BD0-A89B-820E7D9ED5ED}" destId="{120318AD-D1F6-4BC8-BA0A-D8BBDEB9DA70}" srcOrd="0" destOrd="0" parTransId="{5310AB94-0453-4602-A8B7-CE1216B890D3}" sibTransId="{7C5C3B09-2565-4D44-8222-FCF871ACE3E3}"/>
    <dgm:cxn modelId="{2477ACEC-C4B5-47B0-B40B-4B0289733DD3}" srcId="{09BBCDCC-A303-4240-8004-7625AABD4EE9}" destId="{F7CB7EB5-3D2F-45B6-BF8B-29CD6B47FA5F}" srcOrd="2" destOrd="0" parTransId="{7F91FC97-53D0-4576-9794-A92B58CD3B48}" sibTransId="{7C107645-CC56-4441-BE71-0E157FE3CD6D}"/>
    <dgm:cxn modelId="{CD6630F2-A82E-45C6-B15E-DCE443C190DC}" srcId="{120318AD-D1F6-4BC8-BA0A-D8BBDEB9DA70}" destId="{FC62179E-5C2E-4F7F-BB25-20AE4DBEEADF}" srcOrd="1" destOrd="0" parTransId="{9449AEB4-FDDA-4BDA-B08B-763E608F4798}" sibTransId="{74DB3E5C-7AF6-48F0-8C4B-1FE1E6170AE3}"/>
    <dgm:cxn modelId="{96F6FB46-35C1-464A-91C8-427391E97D9B}" type="presParOf" srcId="{6E7D1B21-9242-42FE-A611-0E258472057A}" destId="{A1973406-5639-42D7-9C4D-2855C51753CA}" srcOrd="0" destOrd="0" presId="urn:microsoft.com/office/officeart/2005/8/layout/process3"/>
    <dgm:cxn modelId="{01860BBC-EF8B-4D22-9E23-38A96EF006B7}" type="presParOf" srcId="{A1973406-5639-42D7-9C4D-2855C51753CA}" destId="{B399F63B-4D10-442C-9A2A-2DDC2618C6FA}" srcOrd="0" destOrd="0" presId="urn:microsoft.com/office/officeart/2005/8/layout/process3"/>
    <dgm:cxn modelId="{0D52A18C-67DE-41A2-A39B-AADF8EF61094}" type="presParOf" srcId="{A1973406-5639-42D7-9C4D-2855C51753CA}" destId="{2C8DB6B9-F9BB-4BCA-B250-9570516D8598}" srcOrd="1" destOrd="0" presId="urn:microsoft.com/office/officeart/2005/8/layout/process3"/>
    <dgm:cxn modelId="{46452ABB-574B-4236-9D75-05140778D3B3}" type="presParOf" srcId="{A1973406-5639-42D7-9C4D-2855C51753CA}" destId="{9EF9C5BA-927F-4613-8242-B42CD1F0052A}" srcOrd="2" destOrd="0" presId="urn:microsoft.com/office/officeart/2005/8/layout/process3"/>
    <dgm:cxn modelId="{F4A2FC57-8455-4561-92D7-796E473C351E}" type="presParOf" srcId="{6E7D1B21-9242-42FE-A611-0E258472057A}" destId="{C5985ECE-4780-456B-893B-C1A823A2AB04}" srcOrd="1" destOrd="0" presId="urn:microsoft.com/office/officeart/2005/8/layout/process3"/>
    <dgm:cxn modelId="{AA3E410D-6980-4582-924B-1C0906C8DE94}" type="presParOf" srcId="{C5985ECE-4780-456B-893B-C1A823A2AB04}" destId="{7BD6E947-0FAB-4B23-98C0-448D05C024B9}" srcOrd="0" destOrd="0" presId="urn:microsoft.com/office/officeart/2005/8/layout/process3"/>
    <dgm:cxn modelId="{6EE61682-4E94-40D6-90FC-C46C3EF2BEBD}" type="presParOf" srcId="{6E7D1B21-9242-42FE-A611-0E258472057A}" destId="{721BAEE8-C178-43DC-9594-AE641E9C6C70}" srcOrd="2" destOrd="0" presId="urn:microsoft.com/office/officeart/2005/8/layout/process3"/>
    <dgm:cxn modelId="{0019D40B-0F6D-454C-A2AF-8E3D7D8AC24C}" type="presParOf" srcId="{721BAEE8-C178-43DC-9594-AE641E9C6C70}" destId="{1C563843-C642-4222-8319-C92CC598D92E}" srcOrd="0" destOrd="0" presId="urn:microsoft.com/office/officeart/2005/8/layout/process3"/>
    <dgm:cxn modelId="{3612F26E-7619-4B32-88BE-F756EB659EC0}" type="presParOf" srcId="{721BAEE8-C178-43DC-9594-AE641E9C6C70}" destId="{A8BF70C7-0ABE-4C1D-BA05-9C8AD8B983B9}" srcOrd="1" destOrd="0" presId="urn:microsoft.com/office/officeart/2005/8/layout/process3"/>
    <dgm:cxn modelId="{19CB1156-9A86-4396-B092-6E4CA72B4264}" type="presParOf" srcId="{721BAEE8-C178-43DC-9594-AE641E9C6C70}" destId="{2E47379A-C95F-4FD2-B634-7E0791919A1F}" srcOrd="2" destOrd="0" presId="urn:microsoft.com/office/officeart/2005/8/layout/process3"/>
    <dgm:cxn modelId="{3D00E23A-A496-4F65-B001-37038161F489}" type="presParOf" srcId="{6E7D1B21-9242-42FE-A611-0E258472057A}" destId="{A864F61F-2830-4FAB-9DCD-489BAA7FC93E}" srcOrd="3" destOrd="0" presId="urn:microsoft.com/office/officeart/2005/8/layout/process3"/>
    <dgm:cxn modelId="{1BB556D9-2068-40BD-B96F-C4828259D776}" type="presParOf" srcId="{A864F61F-2830-4FAB-9DCD-489BAA7FC93E}" destId="{5C781746-CFF9-47C2-B21F-65B1DA10C34C}" srcOrd="0" destOrd="0" presId="urn:microsoft.com/office/officeart/2005/8/layout/process3"/>
    <dgm:cxn modelId="{9D6C6903-01BF-4CA1-AED7-09B1D7F1B7F8}" type="presParOf" srcId="{6E7D1B21-9242-42FE-A611-0E258472057A}" destId="{C186F853-22CC-48A9-9173-560E232C6632}" srcOrd="4" destOrd="0" presId="urn:microsoft.com/office/officeart/2005/8/layout/process3"/>
    <dgm:cxn modelId="{F569C8ED-2541-4329-A85C-89C29BB8627F}" type="presParOf" srcId="{C186F853-22CC-48A9-9173-560E232C6632}" destId="{B1126470-2ED0-4BC5-BA24-3ADA937306C1}" srcOrd="0" destOrd="0" presId="urn:microsoft.com/office/officeart/2005/8/layout/process3"/>
    <dgm:cxn modelId="{F26E1E9C-EE20-4C15-913C-1FE44BF6166F}" type="presParOf" srcId="{C186F853-22CC-48A9-9173-560E232C6632}" destId="{53D524D3-69B8-46D1-88AC-F99927E64EE9}" srcOrd="1" destOrd="0" presId="urn:microsoft.com/office/officeart/2005/8/layout/process3"/>
    <dgm:cxn modelId="{9B36B92F-0E06-4A10-9C9D-14C5D1E74BB6}" type="presParOf" srcId="{C186F853-22CC-48A9-9173-560E232C6632}" destId="{71DED24F-5009-4120-A99E-1FAA70C7A16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8C2ED-E444-4D1C-AEB6-AD587DACFCAC}">
      <dsp:nvSpPr>
        <dsp:cNvPr id="0" name=""/>
        <dsp:cNvSpPr/>
      </dsp:nvSpPr>
      <dsp:spPr>
        <a:xfrm>
          <a:off x="1181047" y="1750775"/>
          <a:ext cx="2212738" cy="25071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Intensyvumas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Ambicija_35_I_K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Nenumatyti scenarijai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Pasitikėjimas</a:t>
          </a:r>
        </a:p>
      </dsp:txBody>
      <dsp:txXfrm>
        <a:off x="1535085" y="1750775"/>
        <a:ext cx="1858699" cy="2507178"/>
      </dsp:txXfrm>
    </dsp:sp>
    <dsp:sp modelId="{D11A7031-FFCD-4469-ABEF-318B1998284A}">
      <dsp:nvSpPr>
        <dsp:cNvPr id="0" name=""/>
        <dsp:cNvSpPr/>
      </dsp:nvSpPr>
      <dsp:spPr>
        <a:xfrm>
          <a:off x="920" y="1160712"/>
          <a:ext cx="1475158" cy="14751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Patyriminis</a:t>
          </a:r>
        </a:p>
      </dsp:txBody>
      <dsp:txXfrm>
        <a:off x="216952" y="1376744"/>
        <a:ext cx="1043094" cy="1043094"/>
      </dsp:txXfrm>
    </dsp:sp>
    <dsp:sp modelId="{AA141EE9-D1D7-4C81-988F-CD430A894C38}">
      <dsp:nvSpPr>
        <dsp:cNvPr id="0" name=""/>
        <dsp:cNvSpPr/>
      </dsp:nvSpPr>
      <dsp:spPr>
        <a:xfrm>
          <a:off x="4868943" y="1750775"/>
          <a:ext cx="2212738" cy="2507178"/>
        </a:xfrm>
        <a:prstGeom prst="rect">
          <a:avLst/>
        </a:prstGeom>
        <a:solidFill>
          <a:schemeClr val="accent2">
            <a:tint val="40000"/>
            <a:alpha val="90000"/>
            <a:hueOff val="708617"/>
            <a:satOff val="-2514"/>
            <a:lumOff val="25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08617"/>
              <a:satOff val="-2514"/>
              <a:lumOff val="25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Vienkanalė sistema atlaikė</a:t>
          </a:r>
        </a:p>
      </dsp:txBody>
      <dsp:txXfrm>
        <a:off x="5222982" y="1750775"/>
        <a:ext cx="1858699" cy="2507178"/>
      </dsp:txXfrm>
    </dsp:sp>
    <dsp:sp modelId="{4247500F-CC98-41B6-A526-677ECA62327A}">
      <dsp:nvSpPr>
        <dsp:cNvPr id="0" name=""/>
        <dsp:cNvSpPr/>
      </dsp:nvSpPr>
      <dsp:spPr>
        <a:xfrm>
          <a:off x="3688817" y="1160712"/>
          <a:ext cx="1475158" cy="1475158"/>
        </a:xfrm>
        <a:prstGeom prst="ellipse">
          <a:avLst/>
        </a:prstGeom>
        <a:gradFill rotWithShape="0">
          <a:gsLst>
            <a:gs pos="0">
              <a:schemeClr val="accent2">
                <a:hueOff val="871211"/>
                <a:satOff val="-3465"/>
                <a:lumOff val="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71211"/>
                <a:satOff val="-3465"/>
                <a:lumOff val="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71211"/>
                <a:satOff val="-3465"/>
                <a:lumOff val="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Kas iš to</a:t>
          </a:r>
        </a:p>
      </dsp:txBody>
      <dsp:txXfrm>
        <a:off x="3904849" y="1376744"/>
        <a:ext cx="1043094" cy="1043094"/>
      </dsp:txXfrm>
    </dsp:sp>
    <dsp:sp modelId="{9AB34C23-177D-48D9-9A9F-0DA05BB1E7FB}">
      <dsp:nvSpPr>
        <dsp:cNvPr id="0" name=""/>
        <dsp:cNvSpPr/>
      </dsp:nvSpPr>
      <dsp:spPr>
        <a:xfrm>
          <a:off x="8557760" y="1750775"/>
          <a:ext cx="2212738" cy="2507178"/>
        </a:xfrm>
        <a:prstGeom prst="rect">
          <a:avLst/>
        </a:prstGeom>
        <a:solidFill>
          <a:schemeClr val="accent2">
            <a:tint val="40000"/>
            <a:alpha val="90000"/>
            <a:hueOff val="1417234"/>
            <a:satOff val="-5027"/>
            <a:lumOff val="518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17234"/>
              <a:satOff val="-5027"/>
              <a:lumOff val="51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Trumpalaikis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Ilgalaikis</a:t>
          </a:r>
        </a:p>
      </dsp:txBody>
      <dsp:txXfrm>
        <a:off x="8911799" y="1750775"/>
        <a:ext cx="1858699" cy="2507178"/>
      </dsp:txXfrm>
    </dsp:sp>
    <dsp:sp modelId="{25D19322-DEE4-444C-B301-E1E025E3714D}">
      <dsp:nvSpPr>
        <dsp:cNvPr id="0" name=""/>
        <dsp:cNvSpPr/>
      </dsp:nvSpPr>
      <dsp:spPr>
        <a:xfrm>
          <a:off x="7376713" y="1160712"/>
          <a:ext cx="1475158" cy="1475158"/>
        </a:xfrm>
        <a:prstGeom prst="ellipse">
          <a:avLst/>
        </a:prstGeom>
        <a:gradFill rotWithShape="0">
          <a:gsLst>
            <a:gs pos="0">
              <a:schemeClr val="accent2">
                <a:hueOff val="1742422"/>
                <a:satOff val="-6930"/>
                <a:lumOff val="1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742422"/>
                <a:satOff val="-6930"/>
                <a:lumOff val="1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742422"/>
                <a:satOff val="-6930"/>
                <a:lumOff val="1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Kur link</a:t>
          </a:r>
        </a:p>
      </dsp:txBody>
      <dsp:txXfrm>
        <a:off x="7592745" y="1376744"/>
        <a:ext cx="1043094" cy="1043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DB6B9-F9BB-4BCA-B250-9570516D8598}">
      <dsp:nvSpPr>
        <dsp:cNvPr id="0" name=""/>
        <dsp:cNvSpPr/>
      </dsp:nvSpPr>
      <dsp:spPr>
        <a:xfrm>
          <a:off x="0" y="3381"/>
          <a:ext cx="2228264" cy="177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Bendrųjų programų (BP) peržiūros ir atnaujinimo tvarka </a:t>
          </a:r>
        </a:p>
      </dsp:txBody>
      <dsp:txXfrm>
        <a:off x="0" y="3381"/>
        <a:ext cx="2228264" cy="891305"/>
      </dsp:txXfrm>
    </dsp:sp>
    <dsp:sp modelId="{9EF9C5BA-927F-4613-8242-B42CD1F0052A}">
      <dsp:nvSpPr>
        <dsp:cNvPr id="0" name=""/>
        <dsp:cNvSpPr/>
      </dsp:nvSpPr>
      <dsp:spPr>
        <a:xfrm>
          <a:off x="461292" y="920086"/>
          <a:ext cx="2228264" cy="236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aiškios procedūros ir vienodi principai dėl BP peržiūros ir atnaujinimo;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sprendimų pagrįstumo;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 atsakomybių pasidalijimo.</a:t>
          </a:r>
        </a:p>
      </dsp:txBody>
      <dsp:txXfrm>
        <a:off x="526556" y="985350"/>
        <a:ext cx="2097736" cy="2231072"/>
      </dsp:txXfrm>
    </dsp:sp>
    <dsp:sp modelId="{C5985ECE-4780-456B-893B-C1A823A2AB04}">
      <dsp:nvSpPr>
        <dsp:cNvPr id="0" name=""/>
        <dsp:cNvSpPr/>
      </dsp:nvSpPr>
      <dsp:spPr>
        <a:xfrm rot="24360">
          <a:off x="2567277" y="184491"/>
          <a:ext cx="718744" cy="5547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400" kern="1200">
            <a:latin typeface="Roboto" panose="02000000000000000000" pitchFamily="2" charset="0"/>
            <a:ea typeface="Roboto" panose="02000000000000000000" pitchFamily="2" charset="0"/>
            <a:cs typeface="Season Sans" panose="020B0504040203010203" pitchFamily="34" charset="-70"/>
          </a:endParaRPr>
        </a:p>
      </dsp:txBody>
      <dsp:txXfrm>
        <a:off x="2567279" y="294856"/>
        <a:ext cx="552312" cy="332863"/>
      </dsp:txXfrm>
    </dsp:sp>
    <dsp:sp modelId="{A8BF70C7-0ABE-4C1D-BA05-9C8AD8B983B9}">
      <dsp:nvSpPr>
        <dsp:cNvPr id="0" name=""/>
        <dsp:cNvSpPr/>
      </dsp:nvSpPr>
      <dsp:spPr>
        <a:xfrm>
          <a:off x="3584352" y="28780"/>
          <a:ext cx="2228264" cy="177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Mokomųjų dalykų tarybos</a:t>
          </a:r>
        </a:p>
      </dsp:txBody>
      <dsp:txXfrm>
        <a:off x="3584352" y="28780"/>
        <a:ext cx="2228264" cy="891305"/>
      </dsp:txXfrm>
    </dsp:sp>
    <dsp:sp modelId="{2E47379A-C95F-4FD2-B634-7E0791919A1F}">
      <dsp:nvSpPr>
        <dsp:cNvPr id="0" name=""/>
        <dsp:cNvSpPr/>
      </dsp:nvSpPr>
      <dsp:spPr>
        <a:xfrm>
          <a:off x="4040743" y="920086"/>
          <a:ext cx="2228264" cy="236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svarstys pasiūlymus dėl Bendrųjų programų peržiūros ir (ar) atnaujinimo.</a:t>
          </a:r>
        </a:p>
      </dsp:txBody>
      <dsp:txXfrm>
        <a:off x="4106007" y="985350"/>
        <a:ext cx="2097736" cy="2231072"/>
      </dsp:txXfrm>
    </dsp:sp>
    <dsp:sp modelId="{A864F61F-2830-4FAB-9DCD-489BAA7FC93E}">
      <dsp:nvSpPr>
        <dsp:cNvPr id="0" name=""/>
        <dsp:cNvSpPr/>
      </dsp:nvSpPr>
      <dsp:spPr>
        <a:xfrm rot="21572346">
          <a:off x="6149967" y="182493"/>
          <a:ext cx="715231" cy="5547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400" kern="1200">
            <a:latin typeface="Roboto" panose="02000000000000000000" pitchFamily="2" charset="0"/>
            <a:ea typeface="Roboto" panose="02000000000000000000" pitchFamily="2" charset="0"/>
            <a:cs typeface="Season Sans" panose="020B0504040203010203" pitchFamily="34" charset="-70"/>
          </a:endParaRPr>
        </a:p>
      </dsp:txBody>
      <dsp:txXfrm>
        <a:off x="6149970" y="294117"/>
        <a:ext cx="548799" cy="332863"/>
      </dsp:txXfrm>
    </dsp:sp>
    <dsp:sp modelId="{53D524D3-69B8-46D1-88AC-F99927E64EE9}">
      <dsp:nvSpPr>
        <dsp:cNvPr id="0" name=""/>
        <dsp:cNvSpPr/>
      </dsp:nvSpPr>
      <dsp:spPr>
        <a:xfrm>
          <a:off x="7162065" y="0"/>
          <a:ext cx="2228264" cy="177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Į tarybas narius deleguos </a:t>
          </a:r>
        </a:p>
      </dsp:txBody>
      <dsp:txXfrm>
        <a:off x="7162065" y="0"/>
        <a:ext cx="2228264" cy="891305"/>
      </dsp:txXfrm>
    </dsp:sp>
    <dsp:sp modelId="{71DED24F-5009-4120-A99E-1FAA70C7A162}">
      <dsp:nvSpPr>
        <dsp:cNvPr id="0" name=""/>
        <dsp:cNvSpPr/>
      </dsp:nvSpPr>
      <dsp:spPr>
        <a:xfrm>
          <a:off x="7620195" y="920086"/>
          <a:ext cx="2228264" cy="236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dalykų mokytojus vienijančios asociacijos,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sambūriai,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draugijos,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mokslo institucijos ir kt. </a:t>
          </a:r>
        </a:p>
      </dsp:txBody>
      <dsp:txXfrm>
        <a:off x="7685459" y="985350"/>
        <a:ext cx="2097736" cy="2231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8D770-406F-584B-A225-49FB2E2E7A10}" type="datetimeFigureOut">
              <a:rPr lang="lt-LT" smtClean="0"/>
              <a:t>2025-08-27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35047-CF37-F74E-9CB3-2F99D4828B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459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690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181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042FE-D9A4-F849-1BD0-4187825E9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6CB35781-D77C-F8AD-6D38-8388EDB09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042E9755-D939-073D-38A1-7CD94F084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E9B1D78-FCD0-E017-7DA5-CFE2F85A2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35047-CF37-F74E-9CB3-2F99D4828BB8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13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 šalies, ir tarptautiniai duomenys atskleidžia stiprią SEK aplinkos sąsają su mokinių pasiekimais.</a:t>
            </a:r>
          </a:p>
          <a:p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Palankesnė SEK aplinka susijusi su aukštesniais mokinių pasiekimais, tačiau toks bendras dėsningumas – ne taisyklė: net jei SEK aplinka mažiau palanki, galima pasiekti palyginti aukštų rezultatų.</a:t>
            </a:r>
          </a:p>
          <a:p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 m. už savivaldybių vidurkį aukštesni mokinių pasiekimai buvo 20-yje savivaldybių, kurių SEK kontekstas palankesnis, ir 16-oje savivaldybių, kurių SEK kontekstas mažiau palankus už vidurkį.</a:t>
            </a:r>
          </a:p>
          <a:p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 m. į valstybės finansuojamas studijų vietas iš viso įstojo 45,2 proc., 2021 m. – 44,7 proc. abiturientų. Iš finansinę ir kitokią paramą gavusių abiturientų į valstybės finansuojamas studijų vietas įstoja mažesnė dalis: 2024 m. – 28,7 proc. (2021 m. – 28,2 proc.).</a:t>
            </a:r>
          </a:p>
          <a:p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 m. skirtingose savivaldybių grupėse į valstybės finansuojamas studijų vietas įstojo 22–29 proc. paramą</a:t>
            </a:r>
          </a:p>
          <a:p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gavusių abiturientų. Mažiausia dalis (22 proc.) šių abiturientų buvo mažosiose savivaldybėse, o kitose – dalys panašios (28–29 proc.) (4.2.15 pav.). </a:t>
            </a:r>
          </a:p>
          <a:p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Palyginti su visų mokinių įstojimo į finansuojamas vietas rodikliu, paramą gavusių mokinių rodiklis miestų savivaldybėse buvo mažesnis. Didžiausias skirtumas tarp visų ir paramą gavusių abiturientų rodiklių buvo miestų ir mažosiose savivaldybėse (17 proc. punktų).</a:t>
            </a:r>
          </a:p>
          <a:p>
            <a:endParaRPr lang="lt-L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t-LT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Grafiko paaiškinimai:</a:t>
            </a:r>
            <a:endParaRPr lang="lt-L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Taškas, kurio koordinatės plokštumoje yra 0,0, žymi savivaldybių indeksų vidurkį.</a:t>
            </a:r>
          </a:p>
          <a:p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Punktyrinės linijos – orientyras vertinant savivaldybės padėtį grupėje: kuo arčiau šios linijos yra savivaldybė, tuo labiau jai būdingi tos grupės (pvz., palankesnio SEK konteksto ir aukštesnių mokinių pasiekimų, palyginti su savivaldybės vidurkiu) požymiai.</a:t>
            </a:r>
          </a:p>
          <a:p>
            <a:endParaRPr lang="lt-L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 konteksto indeksas sudarytas iš 3 rodiklių: vidutinio darbo užmokesčio, bedarbių ir darbingo amžiaus asmenų skaičiaus santykio, demografinio senėjimo koeficiento (vaikų ir vyresnių nei 65 metų asmenų skaičiaus santykio).</a:t>
            </a:r>
          </a:p>
          <a:p>
            <a:endParaRPr lang="lt-L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82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35047-CF37-F74E-9CB3-2F99D4828BB8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6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609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hyperlink" Target="https://www.youtube.com/@nacionalinesvietimoagentur7525" TargetMode="External"/><Relationship Id="rId12" Type="http://schemas.openxmlformats.org/officeDocument/2006/relationships/hyperlink" Target="https://www.linkedin.com/company/nacionalinesvietimoagentura/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11" Type="http://schemas.openxmlformats.org/officeDocument/2006/relationships/image" Target="../media/image29.sv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hyperlink" Target="https://www.facebook.com/nsa.smm" TargetMode="External"/><Relationship Id="rId9" Type="http://schemas.openxmlformats.org/officeDocument/2006/relationships/image" Target="../media/image27.svg"/><Relationship Id="rId14" Type="http://schemas.openxmlformats.org/officeDocument/2006/relationships/image" Target="../media/image31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hyperlink" Target="https://www.youtube.com/@nacionalinesvietimoagentur7525" TargetMode="External"/><Relationship Id="rId12" Type="http://schemas.openxmlformats.org/officeDocument/2006/relationships/hyperlink" Target="https://www.linkedin.com/company/nacionalinesvietimoagentura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hyperlink" Target="https://www.facebook.com/nsa.smm" TargetMode="External"/><Relationship Id="rId9" Type="http://schemas.openxmlformats.org/officeDocument/2006/relationships/image" Target="../media/image14.svg"/><Relationship Id="rId1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Titulin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7DE2162-5884-9FBE-FDEE-B1D13138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24" y="3148595"/>
            <a:ext cx="3555492" cy="266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6C8B9A1-9FE2-39E3-138D-6216BEAB3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794" y="5825501"/>
            <a:ext cx="2608510" cy="3375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Vardenis </a:t>
            </a:r>
            <a:r>
              <a:rPr lang="lt-LT" err="1"/>
              <a:t>Pavardenis</a:t>
            </a:r>
            <a:endParaRPr lang="lt-L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0185" y="5825501"/>
            <a:ext cx="3932237" cy="33755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Pareigos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Titulinės skaidrės pavadinimas</a:t>
            </a:r>
          </a:p>
        </p:txBody>
      </p:sp>
    </p:spTree>
    <p:extLst>
      <p:ext uri="{BB962C8B-B14F-4D97-AF65-F5344CB8AC3E}">
        <p14:creationId xmlns:p14="http://schemas.microsoft.com/office/powerpoint/2010/main" val="3375257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kyriaus pavadinim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8611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941FD9-9871-D9AC-EA7C-0E427012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89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kyriaus pavdinim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11030712" cy="2452941"/>
          </a:xfrm>
        </p:spPr>
        <p:txBody>
          <a:bodyPr anchor="b">
            <a:normAutofit/>
          </a:bodyPr>
          <a:lstStyle>
            <a:lvl1pPr algn="ctr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E38FFA-329D-41A1-AED4-C1C412AC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212" y="4279773"/>
            <a:ext cx="4526788" cy="2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6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32668"/>
            <a:ext cx="11048999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3F0138-44B7-F586-C35B-2CB09B83B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17309CC6-BF5D-4281-65AA-8227830F26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412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B512C74A-2CBA-1519-7E52-E8B44C1F6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5324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1422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5076436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9433" y="0"/>
            <a:ext cx="5972567" cy="6291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973DE6DA-38CC-E0E3-04A4-E57578A65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5076433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699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6829" y="581334"/>
            <a:ext cx="7183668" cy="51595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896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ekstas + diagrama /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0777A1-F2AE-621A-1B89-6580C4E64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6981" y="581025"/>
            <a:ext cx="7193516" cy="51838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4035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Galinė skaidr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6243" y="5448129"/>
            <a:ext cx="3241878" cy="33755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err="1"/>
              <a:t>K</a:t>
            </a:r>
            <a:r>
              <a:rPr lang="lt-LT"/>
              <a:t>. Kalinausko </a:t>
            </a:r>
            <a:r>
              <a:rPr lang="lt-LT" err="1"/>
              <a:t>g</a:t>
            </a:r>
            <a:r>
              <a:rPr lang="lt-LT"/>
              <a:t>. 7, Vilnius, LT-003106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198793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Ačiū už dėmesį!</a:t>
            </a:r>
          </a:p>
        </p:txBody>
      </p:sp>
      <p:pic>
        <p:nvPicPr>
          <p:cNvPr id="2" name="Graphic 1">
            <a:hlinkClick r:id="rId4"/>
            <a:extLst>
              <a:ext uri="{FF2B5EF4-FFF2-40B4-BE49-F238E27FC236}">
                <a16:creationId xmlns:a16="http://schemas.microsoft.com/office/drawing/2014/main" id="{0708A1F8-1418-4AA2-AB3B-48C2243768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243" y="5879748"/>
            <a:ext cx="399923" cy="399923"/>
          </a:xfrm>
          <a:prstGeom prst="rect">
            <a:avLst/>
          </a:prstGeom>
        </p:spPr>
      </p:pic>
      <p:pic>
        <p:nvPicPr>
          <p:cNvPr id="3" name="Graphic 2">
            <a:hlinkClick r:id="rId7"/>
            <a:extLst>
              <a:ext uri="{FF2B5EF4-FFF2-40B4-BE49-F238E27FC236}">
                <a16:creationId xmlns:a16="http://schemas.microsoft.com/office/drawing/2014/main" id="{734F392C-3DF2-044D-3884-BA3CB950FF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88965" y="5879748"/>
            <a:ext cx="399923" cy="39992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561817-6387-C6F1-5449-EB759E014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7313" y="5879748"/>
            <a:ext cx="399923" cy="399923"/>
          </a:xfrm>
          <a:prstGeom prst="rect">
            <a:avLst/>
          </a:prstGeom>
        </p:spPr>
      </p:pic>
      <p:pic>
        <p:nvPicPr>
          <p:cNvPr id="5" name="Graphic 4">
            <a:hlinkClick r:id="rId12"/>
            <a:extLst>
              <a:ext uri="{FF2B5EF4-FFF2-40B4-BE49-F238E27FC236}">
                <a16:creationId xmlns:a16="http://schemas.microsoft.com/office/drawing/2014/main" id="{7C8C1F45-FAF7-1640-3213-01B705FB73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49828" y="5879748"/>
            <a:ext cx="399923" cy="3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3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3452-682E-3D96-FC4B-1D54B427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F8C2C-4E15-652B-CAF4-98C46CFD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001F-3CBC-43F6-87DC-C155EC3F2D1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6E848-8149-A870-5885-9025D2C2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C434B-7BEE-C529-A597-6A15EC5A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E668-687B-4780-9C26-29DC2CC8F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Skyriaus pavadinim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8611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941FD9-9871-D9AC-EA7C-0E427012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89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57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Skyriaus pavdinim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11030712" cy="2452941"/>
          </a:xfrm>
        </p:spPr>
        <p:txBody>
          <a:bodyPr anchor="b">
            <a:normAutofit/>
          </a:bodyPr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E38FFA-329D-41A1-AED4-C1C412AC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212" y="4279773"/>
            <a:ext cx="4526788" cy="2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0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32668"/>
            <a:ext cx="11048999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3F0138-44B7-F586-C35B-2CB09B83B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17309CC6-BF5D-4281-65AA-8227830F26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412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B512C74A-2CBA-1519-7E52-E8B44C1F6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5324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43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5076436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9433" y="0"/>
            <a:ext cx="5972567" cy="6291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973DE6DA-38CC-E0E3-04A4-E57578A65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5076433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530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6829" y="581334"/>
            <a:ext cx="7183668" cy="51595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074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 Tekstas + diagrama /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0777A1-F2AE-621A-1B89-6580C4E64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6981" y="581025"/>
            <a:ext cx="7193516" cy="51838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1781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. Galinė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6243" y="5448129"/>
            <a:ext cx="3241878" cy="33755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err="1"/>
              <a:t>K</a:t>
            </a:r>
            <a:r>
              <a:rPr lang="lt-LT"/>
              <a:t>. Kalinausko </a:t>
            </a:r>
            <a:r>
              <a:rPr lang="lt-LT" err="1"/>
              <a:t>g</a:t>
            </a:r>
            <a:r>
              <a:rPr lang="lt-LT"/>
              <a:t>. 7, Vilnius, LT-003106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198793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Ačiū už dėmesį!</a:t>
            </a:r>
          </a:p>
        </p:txBody>
      </p:sp>
      <p:pic>
        <p:nvPicPr>
          <p:cNvPr id="6" name="Graphic 5">
            <a:hlinkClick r:id="rId4"/>
            <a:extLst>
              <a:ext uri="{FF2B5EF4-FFF2-40B4-BE49-F238E27FC236}">
                <a16:creationId xmlns:a16="http://schemas.microsoft.com/office/drawing/2014/main" id="{2E548A7D-520E-EB02-5349-A06FC517F6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243" y="5879748"/>
            <a:ext cx="399923" cy="399923"/>
          </a:xfrm>
          <a:prstGeom prst="rect">
            <a:avLst/>
          </a:prstGeom>
        </p:spPr>
      </p:pic>
      <p:pic>
        <p:nvPicPr>
          <p:cNvPr id="7" name="Graphic 6">
            <a:hlinkClick r:id="rId7"/>
            <a:extLst>
              <a:ext uri="{FF2B5EF4-FFF2-40B4-BE49-F238E27FC236}">
                <a16:creationId xmlns:a16="http://schemas.microsoft.com/office/drawing/2014/main" id="{5369E908-3C07-DB6B-FD3B-D5F4AAD14D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88965" y="5879748"/>
            <a:ext cx="399923" cy="3999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791CC26-A952-6EB0-F7D2-8A47BDD2E9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7313" y="5879748"/>
            <a:ext cx="399923" cy="399923"/>
          </a:xfrm>
          <a:prstGeom prst="rect">
            <a:avLst/>
          </a:prstGeom>
        </p:spPr>
      </p:pic>
      <p:pic>
        <p:nvPicPr>
          <p:cNvPr id="9" name="Graphic 8">
            <a:hlinkClick r:id="rId12"/>
            <a:extLst>
              <a:ext uri="{FF2B5EF4-FFF2-40B4-BE49-F238E27FC236}">
                <a16:creationId xmlns:a16="http://schemas.microsoft.com/office/drawing/2014/main" id="{4F8C9507-7E25-3441-8195-DC24A09DA3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49828" y="5879748"/>
            <a:ext cx="399923" cy="3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5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 Titulin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7DE2162-5884-9FBE-FDEE-B1D13138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24" y="3148595"/>
            <a:ext cx="3555492" cy="266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6C8B9A1-9FE2-39E3-138D-6216BEAB3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794" y="5825501"/>
            <a:ext cx="2608510" cy="3375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Vardenis </a:t>
            </a:r>
            <a:r>
              <a:rPr lang="lt-LT" err="1"/>
              <a:t>Pavardenis</a:t>
            </a:r>
            <a:endParaRPr lang="lt-L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0185" y="5825501"/>
            <a:ext cx="3932237" cy="33755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Pareigos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Titulinės skaidrės pavadinimas</a:t>
            </a:r>
          </a:p>
        </p:txBody>
      </p:sp>
    </p:spTree>
    <p:extLst>
      <p:ext uri="{BB962C8B-B14F-4D97-AF65-F5344CB8AC3E}">
        <p14:creationId xmlns:p14="http://schemas.microsoft.com/office/powerpoint/2010/main" val="2477900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40FE2-144E-E13D-AF95-0E3FEB1A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lt-LT" noProof="0" err="1"/>
              <a:t>Click</a:t>
            </a:r>
            <a:r>
              <a:rPr lang="lt-LT" noProof="0"/>
              <a:t> to </a:t>
            </a:r>
            <a:r>
              <a:rPr lang="lt-LT" noProof="0" err="1"/>
              <a:t>edit</a:t>
            </a:r>
            <a:r>
              <a:rPr lang="lt-LT" noProof="0"/>
              <a:t> </a:t>
            </a:r>
            <a:r>
              <a:rPr lang="lt-LT" noProof="0" err="1"/>
              <a:t>Master</a:t>
            </a:r>
            <a:r>
              <a:rPr lang="lt-LT" noProof="0"/>
              <a:t> </a:t>
            </a:r>
            <a:r>
              <a:rPr lang="lt-LT" noProof="0" err="1"/>
              <a:t>title</a:t>
            </a:r>
            <a:r>
              <a:rPr lang="lt-LT" noProof="0"/>
              <a:t> </a:t>
            </a:r>
            <a:r>
              <a:rPr lang="lt-LT" noProof="0" err="1"/>
              <a:t>style</a:t>
            </a:r>
            <a:endParaRPr lang="lt-LT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BD2AB-C292-2927-76C2-3A88F640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t-LT" noProof="0" err="1"/>
              <a:t>Click</a:t>
            </a:r>
            <a:r>
              <a:rPr lang="lt-LT" noProof="0"/>
              <a:t> to </a:t>
            </a:r>
            <a:r>
              <a:rPr lang="lt-LT" noProof="0" err="1"/>
              <a:t>edit</a:t>
            </a:r>
            <a:r>
              <a:rPr lang="lt-LT" noProof="0"/>
              <a:t> </a:t>
            </a:r>
            <a:r>
              <a:rPr lang="lt-LT" noProof="0" err="1"/>
              <a:t>Master</a:t>
            </a:r>
            <a:r>
              <a:rPr lang="lt-LT" noProof="0"/>
              <a:t> </a:t>
            </a:r>
            <a:r>
              <a:rPr lang="lt-LT" noProof="0" err="1"/>
              <a:t>text</a:t>
            </a:r>
            <a:r>
              <a:rPr lang="lt-LT" noProof="0"/>
              <a:t> </a:t>
            </a:r>
            <a:r>
              <a:rPr lang="lt-LT" noProof="0" err="1"/>
              <a:t>styles</a:t>
            </a:r>
            <a:endParaRPr lang="lt-LT" noProof="0"/>
          </a:p>
          <a:p>
            <a:pPr lvl="1"/>
            <a:r>
              <a:rPr lang="lt-LT" noProof="0" err="1"/>
              <a:t>Second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  <a:p>
            <a:pPr lvl="2"/>
            <a:r>
              <a:rPr lang="lt-LT" noProof="0" err="1"/>
              <a:t>Third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  <a:p>
            <a:pPr lvl="3"/>
            <a:r>
              <a:rPr lang="lt-LT" noProof="0" err="1"/>
              <a:t>Fourth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  <a:p>
            <a:pPr lvl="4"/>
            <a:r>
              <a:rPr lang="lt-LT" noProof="0" err="1"/>
              <a:t>Fifth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C2E1B-DC5A-5128-3AB0-F3F6E2BD9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t-LT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436F4-BD3E-E3E9-A921-60AB686B8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noProof="0"/>
              <a:t>Prezentacijos pavadinimas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CE545-BFE0-226F-F0C0-EB443F51B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01A177-7C7F-8D4A-B39C-2DAF903038D6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32252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5F22937-C3F0-B652-FA87-958AD2840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lt-LT" dirty="0">
                <a:latin typeface="Roboto" panose="02000000000000000000" pitchFamily="2" charset="0"/>
                <a:ea typeface="Roboto" panose="02000000000000000000" pitchFamily="2" charset="0"/>
              </a:rPr>
              <a:t>Dr. Asta Ranonytė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40CBDF-116E-B5FC-B0F1-37C285F5D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Direktoriaus pavaduotoja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002462-FB43-6DF8-F71F-3D7B89E2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486" y="2139550"/>
            <a:ext cx="10804954" cy="2152034"/>
          </a:xfrm>
        </p:spPr>
        <p:txBody>
          <a:bodyPr anchor="ctr">
            <a:normAutofit fontScale="90000"/>
          </a:bodyPr>
          <a:lstStyle/>
          <a:p>
            <a:r>
              <a:rPr lang="lt-LT" sz="5400" dirty="0">
                <a:latin typeface="Roboto" panose="02000000000000000000" pitchFamily="2" charset="0"/>
                <a:ea typeface="Roboto" panose="02000000000000000000" pitchFamily="2" charset="0"/>
              </a:rPr>
              <a:t>2025 m. Kauno miesto mokinių VBE, PUPP, NMPP rezultatai: pokyčiai, tendencijos, perspektyvos</a:t>
            </a:r>
          </a:p>
        </p:txBody>
      </p:sp>
    </p:spTree>
    <p:extLst>
      <p:ext uri="{BB962C8B-B14F-4D97-AF65-F5344CB8AC3E}">
        <p14:creationId xmlns:p14="http://schemas.microsoft.com/office/powerpoint/2010/main" val="59082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0EF21E9-9181-F302-A1B6-6A18B025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2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lt-LT" sz="3200" dirty="0"/>
              <a:t>Matematikos VBE neišlaikiusių gimnazijų mokinių dalis proc. </a:t>
            </a:r>
            <a:endParaRPr lang="en-US" sz="3200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A0F674D4-ADDD-E5C6-D072-57E952D2F618}"/>
              </a:ext>
            </a:extLst>
          </p:cNvPr>
          <p:cNvGraphicFramePr>
            <a:graphicFrameLocks/>
          </p:cNvGraphicFramePr>
          <p:nvPr/>
        </p:nvGraphicFramePr>
        <p:xfrm>
          <a:off x="838200" y="1425186"/>
          <a:ext cx="5595257" cy="412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E3640DD3-3F4C-1D7E-B40B-BDEC2C903CF6}"/>
              </a:ext>
            </a:extLst>
          </p:cNvPr>
          <p:cNvGraphicFramePr>
            <a:graphicFrameLocks/>
          </p:cNvGraphicFramePr>
          <p:nvPr/>
        </p:nvGraphicFramePr>
        <p:xfrm>
          <a:off x="6433457" y="1425185"/>
          <a:ext cx="5341775" cy="412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52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DB2ACF4-D4AB-87EA-7DC1-E94D3560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2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z="3200" dirty="0"/>
              <a:t>VBE neišlaikiusių gimnazijų mokinių dalis proc. </a:t>
            </a:r>
            <a:endParaRPr lang="en-US" sz="3200" dirty="0"/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AC6A7C0F-5341-017E-B07C-EAED9C24F1AC}"/>
              </a:ext>
            </a:extLst>
          </p:cNvPr>
          <p:cNvGraphicFramePr>
            <a:graphicFrameLocks/>
          </p:cNvGraphicFramePr>
          <p:nvPr/>
        </p:nvGraphicFramePr>
        <p:xfrm>
          <a:off x="838200" y="1105318"/>
          <a:ext cx="10515599" cy="490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335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9B5D2CC-A167-8BE1-FB75-BA644642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40"/>
            <a:ext cx="10515600" cy="632214"/>
          </a:xfrm>
        </p:spPr>
        <p:txBody>
          <a:bodyPr>
            <a:normAutofit/>
          </a:bodyPr>
          <a:lstStyle/>
          <a:p>
            <a:r>
              <a:rPr lang="lt-LT" sz="3200" dirty="0"/>
              <a:t>Gimnazijų mokinių VBE balų vidurkis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E3006008-61FE-ED4F-B012-93D100F2D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521472"/>
              </p:ext>
            </p:extLst>
          </p:nvPr>
        </p:nvGraphicFramePr>
        <p:xfrm>
          <a:off x="457201" y="993014"/>
          <a:ext cx="11353800" cy="542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680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9C6F747-5FA7-AF78-CDBF-1D9B3CCC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214"/>
          </a:xfrm>
        </p:spPr>
        <p:txBody>
          <a:bodyPr>
            <a:normAutofit/>
          </a:bodyPr>
          <a:lstStyle/>
          <a:p>
            <a:r>
              <a:rPr lang="lt-LT" sz="3200" dirty="0"/>
              <a:t>Gimnazijų mokinių VBE balų vidurkis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7BDCC3DA-4845-401C-B2FA-0D1AD0E2CF83}"/>
              </a:ext>
            </a:extLst>
          </p:cNvPr>
          <p:cNvGraphicFramePr>
            <a:graphicFrameLocks/>
          </p:cNvGraphicFramePr>
          <p:nvPr/>
        </p:nvGraphicFramePr>
        <p:xfrm>
          <a:off x="838200" y="997340"/>
          <a:ext cx="10515600" cy="501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88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0D7E6BE-23D3-FA13-A303-00EFDECB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214"/>
          </a:xfrm>
        </p:spPr>
        <p:txBody>
          <a:bodyPr>
            <a:normAutofit/>
          </a:bodyPr>
          <a:lstStyle/>
          <a:p>
            <a:r>
              <a:rPr lang="lt-LT" sz="3200" dirty="0"/>
              <a:t>Gimnazijų mokinių VBE balų vidurkis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86C6FF22-70C4-4B6E-9AA9-742963D33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752005"/>
              </p:ext>
            </p:extLst>
          </p:nvPr>
        </p:nvGraphicFramePr>
        <p:xfrm>
          <a:off x="553065" y="852874"/>
          <a:ext cx="10515600" cy="515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9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7CD60D2-7986-3DE8-F91D-4FD27E8C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214"/>
          </a:xfrm>
        </p:spPr>
        <p:txBody>
          <a:bodyPr>
            <a:normAutofit/>
          </a:bodyPr>
          <a:lstStyle/>
          <a:p>
            <a:r>
              <a:rPr lang="lt-LT" sz="3200" dirty="0"/>
              <a:t>Gimnazijų mokinių VBE balų vidurkis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D8215C99-737A-43F9-B098-7E7655A51A4F}"/>
              </a:ext>
            </a:extLst>
          </p:cNvPr>
          <p:cNvGraphicFramePr>
            <a:graphicFrameLocks/>
          </p:cNvGraphicFramePr>
          <p:nvPr/>
        </p:nvGraphicFramePr>
        <p:xfrm>
          <a:off x="838200" y="1095270"/>
          <a:ext cx="11037570" cy="518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72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DF1775-0264-B3DA-3D62-2FBEB519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771"/>
          </a:xfrm>
        </p:spPr>
        <p:txBody>
          <a:bodyPr>
            <a:normAutofit/>
          </a:bodyPr>
          <a:lstStyle/>
          <a:p>
            <a:r>
              <a:rPr lang="lt-LT" sz="3200" dirty="0"/>
              <a:t>Kauno m. gimnazijų mokinių VBE balų vidurkis (202</a:t>
            </a:r>
            <a:r>
              <a:rPr lang="en-US" sz="3200" dirty="0"/>
              <a:t>3</a:t>
            </a:r>
            <a:r>
              <a:rPr lang="lt-LT" sz="3200" dirty="0"/>
              <a:t> - 202</a:t>
            </a:r>
            <a:r>
              <a:rPr lang="en-US" sz="3200" dirty="0"/>
              <a:t>5</a:t>
            </a:r>
            <a:r>
              <a:rPr lang="lt-LT" sz="3200" dirty="0"/>
              <a:t> m.)</a:t>
            </a:r>
            <a:endParaRPr lang="en-US" sz="3200" dirty="0"/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1FDBAF23-8758-BDEB-FE6D-726CEA49760A}"/>
              </a:ext>
            </a:extLst>
          </p:cNvPr>
          <p:cNvGraphicFramePr>
            <a:graphicFrameLocks/>
          </p:cNvGraphicFramePr>
          <p:nvPr/>
        </p:nvGraphicFramePr>
        <p:xfrm>
          <a:off x="838199" y="1245996"/>
          <a:ext cx="10515599" cy="486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75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28F99D0-777C-4B74-B2F1-EA1A6FDB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16" y="217641"/>
            <a:ext cx="11149781" cy="6635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Pagrindinio ugdymo pasiekimų patikrinimas Kauno m. (2024 - 2025 m.)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1E8854A9-675A-92A4-C2FA-D03AAA69CFA1}"/>
              </a:ext>
            </a:extLst>
          </p:cNvPr>
          <p:cNvGraphicFramePr>
            <a:graphicFrameLocks/>
          </p:cNvGraphicFramePr>
          <p:nvPr/>
        </p:nvGraphicFramePr>
        <p:xfrm>
          <a:off x="838200" y="1114425"/>
          <a:ext cx="10515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500344AA-1C4C-7FC3-A8D8-41D3D550FC67}"/>
              </a:ext>
            </a:extLst>
          </p:cNvPr>
          <p:cNvGraphicFramePr>
            <a:graphicFrameLocks/>
          </p:cNvGraphicFramePr>
          <p:nvPr/>
        </p:nvGraphicFramePr>
        <p:xfrm>
          <a:off x="838200" y="3857625"/>
          <a:ext cx="10515600" cy="291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955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0EB2EEB-89AC-19D1-33A5-59CEB247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" y="152400"/>
            <a:ext cx="11198942" cy="6635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Pagrindinio ugdymo pasiekimų patikrinimas Kauno m. (2024 - 2025 m.)</a:t>
            </a:r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4A4F6BF0-BB0B-EA9E-1B17-3E390938D2C5}"/>
              </a:ext>
            </a:extLst>
          </p:cNvPr>
          <p:cNvGraphicFramePr>
            <a:graphicFrameLocks/>
          </p:cNvGraphicFramePr>
          <p:nvPr/>
        </p:nvGraphicFramePr>
        <p:xfrm>
          <a:off x="838200" y="1123950"/>
          <a:ext cx="10629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256F9894-C717-AC85-90D4-55A58C415B2D}"/>
              </a:ext>
            </a:extLst>
          </p:cNvPr>
          <p:cNvGraphicFramePr>
            <a:graphicFrameLocks/>
          </p:cNvGraphicFramePr>
          <p:nvPr/>
        </p:nvGraphicFramePr>
        <p:xfrm>
          <a:off x="838200" y="3962400"/>
          <a:ext cx="10629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064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C42D3CB-BA2F-E0ED-7C87-1F671307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Pagrindinio ugdymo pasiekimų patikrinimas Kauno m. (2025 m.)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EEE5769-EF6C-2A4F-1F03-FB1F5DF2499D}"/>
              </a:ext>
            </a:extLst>
          </p:cNvPr>
          <p:cNvGraphicFramePr>
            <a:graphicFrameLocks noGrp="1"/>
          </p:cNvGraphicFramePr>
          <p:nvPr/>
        </p:nvGraphicFramePr>
        <p:xfrm>
          <a:off x="1009651" y="1628774"/>
          <a:ext cx="10344149" cy="2600327"/>
        </p:xfrm>
        <a:graphic>
          <a:graphicData uri="http://schemas.openxmlformats.org/drawingml/2006/table">
            <a:tbl>
              <a:tblPr/>
              <a:tblGrid>
                <a:gridCol w="3253771">
                  <a:extLst>
                    <a:ext uri="{9D8B030D-6E8A-4147-A177-3AD203B41FA5}">
                      <a16:colId xmlns:a16="http://schemas.microsoft.com/office/drawing/2014/main" val="3958294834"/>
                    </a:ext>
                  </a:extLst>
                </a:gridCol>
                <a:gridCol w="2914203">
                  <a:extLst>
                    <a:ext uri="{9D8B030D-6E8A-4147-A177-3AD203B41FA5}">
                      <a16:colId xmlns:a16="http://schemas.microsoft.com/office/drawing/2014/main" val="2542806644"/>
                    </a:ext>
                  </a:extLst>
                </a:gridCol>
                <a:gridCol w="2382042">
                  <a:extLst>
                    <a:ext uri="{9D8B030D-6E8A-4147-A177-3AD203B41FA5}">
                      <a16:colId xmlns:a16="http://schemas.microsoft.com/office/drawing/2014/main" val="2780761536"/>
                    </a:ext>
                  </a:extLst>
                </a:gridCol>
                <a:gridCol w="1794133">
                  <a:extLst>
                    <a:ext uri="{9D8B030D-6E8A-4147-A177-3AD203B41FA5}">
                      <a16:colId xmlns:a16="http://schemas.microsoft.com/office/drawing/2014/main" val="379706853"/>
                    </a:ext>
                  </a:extLst>
                </a:gridCol>
              </a:tblGrid>
              <a:tr h="941647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Dalykas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Surinktų taškų procentais vidurkis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953979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Savivaldybės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Šalies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Skirtumas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49378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Gimtoji kalba (rusų)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460475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Lietuvių kalba ir literatūra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248544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53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3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0E05803-216B-7F1B-B825-38B595EB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34" y="283970"/>
            <a:ext cx="11048999" cy="533847"/>
          </a:xfrm>
        </p:spPr>
        <p:txBody>
          <a:bodyPr>
            <a:normAutofit fontScale="90000"/>
          </a:bodyPr>
          <a:lstStyle/>
          <a:p>
            <a:r>
              <a:rPr lang="lt-LT" dirty="0"/>
              <a:t>DI</a:t>
            </a:r>
            <a:endParaRPr lang="en-US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D867BBC-4A43-476C-C1C2-9E80663599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7678" y="206477"/>
            <a:ext cx="6115664" cy="60763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 marL="1371600" lvl="3" indent="0">
              <a:buNone/>
            </a:pPr>
            <a:r>
              <a:rPr lang="lt-LT" sz="4800" dirty="0" err="1"/>
              <a:t>Copilot</a:t>
            </a:r>
            <a:endParaRPr lang="lt-LT" sz="4800" dirty="0"/>
          </a:p>
          <a:p>
            <a:r>
              <a:rPr lang="lt-LT" sz="5200" b="1" dirty="0"/>
              <a:t>1. </a:t>
            </a:r>
            <a:r>
              <a:rPr lang="en-US" sz="5200" b="1" noProof="0" dirty="0"/>
              <a:t>Inequality in Educational Outcomes</a:t>
            </a:r>
            <a:endParaRPr lang="en-US" sz="5200" noProof="0" dirty="0"/>
          </a:p>
          <a:p>
            <a:pPr lvl="0"/>
            <a:r>
              <a:rPr lang="en-US" sz="5200" b="1" noProof="0" dirty="0"/>
              <a:t>Socioeconomic disparities</a:t>
            </a:r>
            <a:r>
              <a:rPr lang="en-US" sz="5200" noProof="0" dirty="0"/>
              <a:t> </a:t>
            </a:r>
          </a:p>
          <a:p>
            <a:pPr lvl="0"/>
            <a:r>
              <a:rPr lang="en-US" sz="5200" noProof="0" dirty="0"/>
              <a:t>There is a </a:t>
            </a:r>
            <a:r>
              <a:rPr lang="en-US" sz="5200" b="1" noProof="0" dirty="0"/>
              <a:t>lack of inclusive education</a:t>
            </a:r>
            <a:endParaRPr lang="lt-LT" sz="5200" b="1" dirty="0"/>
          </a:p>
          <a:p>
            <a:pPr lvl="0"/>
            <a:r>
              <a:rPr lang="en-US" sz="5200" b="1" noProof="0" dirty="0"/>
              <a:t>2. Infrastructure and Modernization Needs</a:t>
            </a:r>
            <a:endParaRPr lang="en-US" sz="5200" noProof="0" dirty="0"/>
          </a:p>
          <a:p>
            <a:pPr lvl="0"/>
            <a:r>
              <a:rPr lang="lt-LT" sz="5200" noProof="0" dirty="0"/>
              <a:t>M</a:t>
            </a:r>
            <a:r>
              <a:rPr lang="en-US" sz="5200" noProof="0" dirty="0"/>
              <a:t>any schools still require </a:t>
            </a:r>
            <a:r>
              <a:rPr lang="en-US" sz="5200" b="1" noProof="0" dirty="0"/>
              <a:t>modern infrastructure</a:t>
            </a:r>
            <a:endParaRPr lang="en-US" sz="5200" noProof="0" dirty="0"/>
          </a:p>
          <a:p>
            <a:r>
              <a:rPr lang="en-US" sz="5200" b="1" noProof="0" dirty="0"/>
              <a:t>3. Teacher Training and Professional Development</a:t>
            </a:r>
            <a:endParaRPr lang="en-US" sz="5200" noProof="0" dirty="0"/>
          </a:p>
          <a:p>
            <a:pPr lvl="0"/>
            <a:r>
              <a:rPr lang="en-US" sz="5200" noProof="0" dirty="0"/>
              <a:t>Teachers often lack </a:t>
            </a:r>
            <a:r>
              <a:rPr lang="en-US" sz="5200" b="1" noProof="0" dirty="0"/>
              <a:t>continuous professional development</a:t>
            </a:r>
            <a:endParaRPr lang="en-US" sz="5200" noProof="0" dirty="0"/>
          </a:p>
          <a:p>
            <a:pPr lvl="0"/>
            <a:r>
              <a:rPr lang="en-US" sz="5200" noProof="0" dirty="0"/>
              <a:t>There's a need for </a:t>
            </a:r>
            <a:r>
              <a:rPr lang="en-US" sz="5200" b="1" noProof="0" dirty="0"/>
              <a:t>methodological support</a:t>
            </a:r>
            <a:r>
              <a:rPr lang="en-US" sz="5200" noProof="0" dirty="0"/>
              <a:t> </a:t>
            </a:r>
          </a:p>
          <a:p>
            <a:r>
              <a:rPr lang="en-US" sz="5200" b="1" noProof="0" dirty="0"/>
              <a:t>4. Curriculum Relevance and Flexibility</a:t>
            </a:r>
            <a:endParaRPr lang="en-US" sz="5200" noProof="0" dirty="0"/>
          </a:p>
          <a:p>
            <a:pPr lvl="0"/>
            <a:r>
              <a:rPr lang="en-US" sz="5200" noProof="0" dirty="0"/>
              <a:t>The curriculum is often </a:t>
            </a:r>
            <a:r>
              <a:rPr lang="en-US" sz="5200" b="1" noProof="0" dirty="0"/>
              <a:t>outdated</a:t>
            </a:r>
            <a:r>
              <a:rPr lang="en-US" sz="5200" noProof="0" dirty="0"/>
              <a:t> </a:t>
            </a:r>
            <a:endParaRPr lang="lt-LT" sz="5200" noProof="0" dirty="0"/>
          </a:p>
          <a:p>
            <a:pPr lvl="0"/>
            <a:r>
              <a:rPr lang="en-US" sz="5200" noProof="0" dirty="0"/>
              <a:t>There's a push for more </a:t>
            </a:r>
            <a:r>
              <a:rPr lang="en-US" sz="5200" b="1" noProof="0" dirty="0"/>
              <a:t>competency-based education</a:t>
            </a:r>
            <a:endParaRPr lang="en-US" sz="5200" noProof="0" dirty="0"/>
          </a:p>
          <a:p>
            <a:r>
              <a:rPr lang="en-US" sz="5200" b="1" noProof="0" dirty="0"/>
              <a:t>5. School Attendance and Engagement</a:t>
            </a:r>
            <a:endParaRPr lang="en-US" sz="5200" noProof="0" dirty="0"/>
          </a:p>
          <a:p>
            <a:pPr lvl="0"/>
            <a:r>
              <a:rPr lang="en-US" sz="5200" b="1" noProof="0" dirty="0"/>
              <a:t>stricter attendance policies</a:t>
            </a:r>
            <a:r>
              <a:rPr lang="en-US" sz="5200" noProof="0" dirty="0"/>
              <a:t>, </a:t>
            </a:r>
          </a:p>
          <a:p>
            <a:pPr lvl="0"/>
            <a:r>
              <a:rPr lang="en-US" sz="5200" noProof="0" dirty="0"/>
              <a:t>However, </a:t>
            </a:r>
            <a:r>
              <a:rPr lang="en-US" sz="5200" b="1" noProof="0" dirty="0"/>
              <a:t>student engagement</a:t>
            </a:r>
            <a:r>
              <a:rPr lang="en-US" sz="5200" noProof="0" dirty="0"/>
              <a:t> remains a concern, </a:t>
            </a:r>
          </a:p>
          <a:p>
            <a:r>
              <a:rPr lang="en-US" sz="5200" b="1" noProof="0" dirty="0"/>
              <a:t>6. Administrative and Governance Challenges</a:t>
            </a:r>
            <a:endParaRPr lang="en-US" sz="5200" noProof="0" dirty="0"/>
          </a:p>
          <a:p>
            <a:pPr lvl="0"/>
            <a:r>
              <a:rPr lang="en-US" sz="5200" noProof="0" dirty="0"/>
              <a:t>face </a:t>
            </a:r>
            <a:r>
              <a:rPr lang="en-US" sz="5200" b="1" noProof="0" dirty="0"/>
              <a:t>bureaucratic hurdles</a:t>
            </a:r>
            <a:r>
              <a:rPr lang="en-US" sz="5200" noProof="0" dirty="0"/>
              <a:t> </a:t>
            </a:r>
          </a:p>
          <a:p>
            <a:pPr lvl="0"/>
            <a:r>
              <a:rPr lang="en-US" sz="5200" noProof="0" dirty="0"/>
              <a:t>The </a:t>
            </a:r>
            <a:r>
              <a:rPr lang="en-US" sz="5200" b="1" noProof="0" dirty="0"/>
              <a:t>centralized admissions system</a:t>
            </a:r>
            <a:r>
              <a:rPr lang="en-US" sz="5200" noProof="0" dirty="0"/>
              <a:t> may pose accessibility issues</a:t>
            </a:r>
          </a:p>
          <a:p>
            <a:pPr lvl="3"/>
            <a:endParaRPr lang="lt-LT" dirty="0"/>
          </a:p>
          <a:p>
            <a:pPr lvl="3"/>
            <a:endParaRPr lang="en-US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2E69A7FB-5888-7393-EE2A-642796AA4E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483" y="796562"/>
            <a:ext cx="5594555" cy="55550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lt-LT" sz="1700" dirty="0"/>
              <a:t>Claudia.AI</a:t>
            </a:r>
          </a:p>
          <a:p>
            <a:pPr>
              <a:buNone/>
            </a:pPr>
            <a:r>
              <a:rPr lang="en-US" sz="1700" b="1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Demographic and Infrastructure Challenges</a:t>
            </a:r>
            <a:endParaRPr lang="en-US" sz="1700" kern="100" noProof="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 decline and aging demographics </a:t>
            </a:r>
            <a:endParaRPr lang="lt-LT" sz="1700" kern="0" noProof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Aging infrastructure and maintenance</a:t>
            </a:r>
          </a:p>
          <a:p>
            <a:pPr>
              <a:buNone/>
            </a:pPr>
            <a:r>
              <a:rPr lang="en-US" sz="1700" b="1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Quality and Resources</a:t>
            </a:r>
            <a:endParaRPr lang="en-US" sz="1700" kern="100" noProof="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 shortages </a:t>
            </a:r>
            <a:endParaRPr lang="lt-LT" sz="1700" kern="0" noProof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divide and technology integration </a:t>
            </a:r>
            <a:endParaRPr lang="lt-LT" sz="1700" kern="0" noProof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Curriculum modernization </a:t>
            </a:r>
            <a:endParaRPr lang="lt-LT" sz="1700" kern="0" noProof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b="1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Socioeconomic Factors</a:t>
            </a:r>
            <a:endParaRPr lang="en-US" sz="1700" kern="100" noProof="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inequality </a:t>
            </a:r>
            <a:endParaRPr lang="lt-LT" sz="1700" kern="0" noProof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Integration of diverse student populations.</a:t>
            </a:r>
            <a:endParaRPr lang="en-US" sz="1700" kern="100" noProof="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b="1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 and Funding</a:t>
            </a:r>
            <a:endParaRPr lang="en-US" sz="1700" kern="100" noProof="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 budget constraints </a:t>
            </a:r>
            <a:endParaRPr lang="lt-LT" sz="1700" kern="0" noProof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Coordination between national education policy and local implementation </a:t>
            </a:r>
            <a:endParaRPr lang="lt-LT" sz="1700" kern="0" noProof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700" kern="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Administrative burden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1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4707-E397-17E1-F146-F687A1BA0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62BF64-2FC3-106A-5215-1E09E11AF5B3}"/>
              </a:ext>
            </a:extLst>
          </p:cNvPr>
          <p:cNvSpPr txBox="1"/>
          <p:nvPr/>
        </p:nvSpPr>
        <p:spPr>
          <a:xfrm>
            <a:off x="216001" y="1071205"/>
            <a:ext cx="4211538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srgbClr val="322C23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Mokinių pasiekimų prognozė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1" i="0" u="none" strike="noStrike" kern="1200" cap="none" spc="0" normalizeH="0" baseline="0" noProof="0" dirty="0">
              <a:ln>
                <a:noFill/>
              </a:ln>
              <a:solidFill>
                <a:srgbClr val="322C2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322C2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PUPP, lietuvių kalba 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322C2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literatūra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srgbClr val="322C2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tik savivaldybių mokyklų nuo 2022 – 2023 m. m. iki 2024 – 2025 m. 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2861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Lietuvoje</a:t>
            </a:r>
            <a:endParaRPr kumimoji="0" lang="lt-LT" sz="2000" b="1" i="0" u="none" strike="noStrike" kern="1200" cap="none" spc="0" normalizeH="0" baseline="0" noProof="0" dirty="0">
              <a:ln>
                <a:noFill/>
              </a:ln>
              <a:solidFill>
                <a:srgbClr val="322C2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Kauno m. savivaldybėje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C71C5-9155-9406-B059-40DF4E080670}"/>
              </a:ext>
            </a:extLst>
          </p:cNvPr>
          <p:cNvSpPr txBox="1"/>
          <p:nvPr/>
        </p:nvSpPr>
        <p:spPr>
          <a:xfrm>
            <a:off x="256003" y="5961499"/>
            <a:ext cx="113644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000" b="0" i="0" u="none" strike="noStrike" kern="1200" cap="none" spc="0" normalizeH="0" baseline="0" noProof="0" dirty="0">
                <a:ln>
                  <a:noFill/>
                </a:ln>
                <a:solidFill>
                  <a:srgbClr val="322C2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Duomenų šaltinis: ŠVIS</a:t>
            </a:r>
          </a:p>
        </p:txBody>
      </p:sp>
      <p:graphicFrame>
        <p:nvGraphicFramePr>
          <p:cNvPr id="6" name="Turinio vietos rezervavimo ženklas 4">
            <a:extLst>
              <a:ext uri="{FF2B5EF4-FFF2-40B4-BE49-F238E27FC236}">
                <a16:creationId xmlns:a16="http://schemas.microsoft.com/office/drawing/2014/main" id="{CB7831F1-A341-236A-6FC7-98AA2EBF61D3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4427538" y="581025"/>
          <a:ext cx="7192962" cy="518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635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EA39F8-EB9A-D479-FDE5-04D94D498121}"/>
              </a:ext>
            </a:extLst>
          </p:cNvPr>
          <p:cNvSpPr txBox="1"/>
          <p:nvPr/>
        </p:nvSpPr>
        <p:spPr>
          <a:xfrm>
            <a:off x="256003" y="5961499"/>
            <a:ext cx="113644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000" b="0" i="0" u="none" strike="noStrike" kern="1200" cap="none" spc="0" normalizeH="0" baseline="0" noProof="0" dirty="0">
                <a:ln>
                  <a:noFill/>
                </a:ln>
                <a:solidFill>
                  <a:srgbClr val="322C2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Duomenų šaltinis: ŠVIS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8DE46-B26F-5355-F73D-91A6699ED848}"/>
              </a:ext>
            </a:extLst>
          </p:cNvPr>
          <p:cNvSpPr txBox="1"/>
          <p:nvPr/>
        </p:nvSpPr>
        <p:spPr>
          <a:xfrm>
            <a:off x="216000" y="1071205"/>
            <a:ext cx="4316243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srgbClr val="322C23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Mokinių pasiekimų prognozė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1" i="0" u="none" strike="noStrike" kern="1200" cap="none" spc="0" normalizeH="0" baseline="0" noProof="0" dirty="0">
              <a:ln>
                <a:noFill/>
              </a:ln>
              <a:solidFill>
                <a:srgbClr val="322C23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322C2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PUPP, matematika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srgbClr val="322C2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tik savivaldybių mokyklų nuo 2022 – 2023 m. m. iki 2024 – 2025 m. 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2861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Lietuvoje</a:t>
            </a:r>
            <a:endParaRPr kumimoji="0" lang="lt-LT" sz="2000" b="1" i="0" u="none" strike="noStrike" kern="1200" cap="none" spc="0" normalizeH="0" baseline="0" noProof="0" dirty="0">
              <a:ln>
                <a:noFill/>
              </a:ln>
              <a:solidFill>
                <a:srgbClr val="322C2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Kauno m. savivaldybėje</a:t>
            </a:r>
          </a:p>
        </p:txBody>
      </p:sp>
      <p:graphicFrame>
        <p:nvGraphicFramePr>
          <p:cNvPr id="6" name="Turinio vietos rezervavimo ženklas 4">
            <a:extLst>
              <a:ext uri="{FF2B5EF4-FFF2-40B4-BE49-F238E27FC236}">
                <a16:creationId xmlns:a16="http://schemas.microsoft.com/office/drawing/2014/main" id="{9BEB88D0-1DF2-A351-2AC1-EEEA63E5ECBB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4427538" y="581025"/>
          <a:ext cx="7192962" cy="518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055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28F99D0-777C-4B74-B2F1-EA1A6FDB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214"/>
          </a:xfrm>
        </p:spPr>
        <p:txBody>
          <a:bodyPr>
            <a:normAutofit/>
          </a:bodyPr>
          <a:lstStyle/>
          <a:p>
            <a:r>
              <a:rPr lang="lt-LT" sz="3200" dirty="0"/>
              <a:t>NMPP Kauno m. 2025 m.</a:t>
            </a:r>
            <a:endParaRPr lang="en-US" sz="3200" dirty="0"/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BA4F765D-1EB1-1D0C-8AA7-932FDEF89BE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93234"/>
          <a:ext cx="10610850" cy="1908414"/>
        </p:xfrm>
        <a:graphic>
          <a:graphicData uri="http://schemas.openxmlformats.org/drawingml/2006/table">
            <a:tbl>
              <a:tblPr/>
              <a:tblGrid>
                <a:gridCol w="3678066">
                  <a:extLst>
                    <a:ext uri="{9D8B030D-6E8A-4147-A177-3AD203B41FA5}">
                      <a16:colId xmlns:a16="http://schemas.microsoft.com/office/drawing/2014/main" val="168263513"/>
                    </a:ext>
                  </a:extLst>
                </a:gridCol>
                <a:gridCol w="1405523">
                  <a:extLst>
                    <a:ext uri="{9D8B030D-6E8A-4147-A177-3AD203B41FA5}">
                      <a16:colId xmlns:a16="http://schemas.microsoft.com/office/drawing/2014/main" val="420297687"/>
                    </a:ext>
                  </a:extLst>
                </a:gridCol>
                <a:gridCol w="1236183">
                  <a:extLst>
                    <a:ext uri="{9D8B030D-6E8A-4147-A177-3AD203B41FA5}">
                      <a16:colId xmlns:a16="http://schemas.microsoft.com/office/drawing/2014/main" val="693900960"/>
                    </a:ext>
                  </a:extLst>
                </a:gridCol>
                <a:gridCol w="934757">
                  <a:extLst>
                    <a:ext uri="{9D8B030D-6E8A-4147-A177-3AD203B41FA5}">
                      <a16:colId xmlns:a16="http://schemas.microsoft.com/office/drawing/2014/main" val="668521549"/>
                    </a:ext>
                  </a:extLst>
                </a:gridCol>
                <a:gridCol w="1185381">
                  <a:extLst>
                    <a:ext uri="{9D8B030D-6E8A-4147-A177-3AD203B41FA5}">
                      <a16:colId xmlns:a16="http://schemas.microsoft.com/office/drawing/2014/main" val="466199751"/>
                    </a:ext>
                  </a:extLst>
                </a:gridCol>
                <a:gridCol w="1236183">
                  <a:extLst>
                    <a:ext uri="{9D8B030D-6E8A-4147-A177-3AD203B41FA5}">
                      <a16:colId xmlns:a16="http://schemas.microsoft.com/office/drawing/2014/main" val="2299679851"/>
                    </a:ext>
                  </a:extLst>
                </a:gridCol>
                <a:gridCol w="934757">
                  <a:extLst>
                    <a:ext uri="{9D8B030D-6E8A-4147-A177-3AD203B41FA5}">
                      <a16:colId xmlns:a16="http://schemas.microsoft.com/office/drawing/2014/main" val="561720022"/>
                    </a:ext>
                  </a:extLst>
                </a:gridCol>
              </a:tblGrid>
              <a:tr h="661338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Dalykas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Rezultato procentais vidurkis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Rezultato procentais vidurkis</a:t>
                      </a:r>
                      <a:b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(baigusiųjų visą testą)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256059"/>
                  </a:ext>
                </a:extLst>
              </a:tr>
              <a:tr h="29123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Savivaldybės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Šalies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Skirtumas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Savivaldybės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Šalies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Skirtumas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8582"/>
                  </a:ext>
                </a:extLst>
              </a:tr>
              <a:tr h="29123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728047"/>
                  </a:ext>
                </a:extLst>
              </a:tr>
              <a:tr h="29123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Lietuvių kalba ir literatūra (skaitymas)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685345"/>
                  </a:ext>
                </a:extLst>
              </a:tr>
              <a:tr h="29123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Tautinių mažumų (rusų) gimtoji kalba ir literatūra (skaitymas)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4504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D36B3D-F251-DE41-8E0D-634EFAD94718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4497542"/>
          <a:ext cx="10610851" cy="1977463"/>
        </p:xfrm>
        <a:graphic>
          <a:graphicData uri="http://schemas.openxmlformats.org/drawingml/2006/table">
            <a:tbl>
              <a:tblPr/>
              <a:tblGrid>
                <a:gridCol w="3678066">
                  <a:extLst>
                    <a:ext uri="{9D8B030D-6E8A-4147-A177-3AD203B41FA5}">
                      <a16:colId xmlns:a16="http://schemas.microsoft.com/office/drawing/2014/main" val="371370785"/>
                    </a:ext>
                  </a:extLst>
                </a:gridCol>
                <a:gridCol w="1405522">
                  <a:extLst>
                    <a:ext uri="{9D8B030D-6E8A-4147-A177-3AD203B41FA5}">
                      <a16:colId xmlns:a16="http://schemas.microsoft.com/office/drawing/2014/main" val="1874842073"/>
                    </a:ext>
                  </a:extLst>
                </a:gridCol>
                <a:gridCol w="1236183">
                  <a:extLst>
                    <a:ext uri="{9D8B030D-6E8A-4147-A177-3AD203B41FA5}">
                      <a16:colId xmlns:a16="http://schemas.microsoft.com/office/drawing/2014/main" val="2261204493"/>
                    </a:ext>
                  </a:extLst>
                </a:gridCol>
                <a:gridCol w="934758">
                  <a:extLst>
                    <a:ext uri="{9D8B030D-6E8A-4147-A177-3AD203B41FA5}">
                      <a16:colId xmlns:a16="http://schemas.microsoft.com/office/drawing/2014/main" val="2102418536"/>
                    </a:ext>
                  </a:extLst>
                </a:gridCol>
                <a:gridCol w="1185381">
                  <a:extLst>
                    <a:ext uri="{9D8B030D-6E8A-4147-A177-3AD203B41FA5}">
                      <a16:colId xmlns:a16="http://schemas.microsoft.com/office/drawing/2014/main" val="542311512"/>
                    </a:ext>
                  </a:extLst>
                </a:gridCol>
                <a:gridCol w="1236183">
                  <a:extLst>
                    <a:ext uri="{9D8B030D-6E8A-4147-A177-3AD203B41FA5}">
                      <a16:colId xmlns:a16="http://schemas.microsoft.com/office/drawing/2014/main" val="186548349"/>
                    </a:ext>
                  </a:extLst>
                </a:gridCol>
                <a:gridCol w="934758">
                  <a:extLst>
                    <a:ext uri="{9D8B030D-6E8A-4147-A177-3AD203B41FA5}">
                      <a16:colId xmlns:a16="http://schemas.microsoft.com/office/drawing/2014/main" val="1266603275"/>
                    </a:ext>
                  </a:extLst>
                </a:gridCol>
              </a:tblGrid>
              <a:tr h="691087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Dalykas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Rezultato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procentais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vidurkis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Rezultato procentais vidurkis</a:t>
                      </a:r>
                      <a:b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(baigusiųjų visą testą)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199258"/>
                  </a:ext>
                </a:extLst>
              </a:tr>
              <a:tr h="30433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Savivaldybės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Šalies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Skirtumas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Savivaldybės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Šalies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Skirtumas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1257"/>
                  </a:ext>
                </a:extLst>
              </a:tr>
              <a:tr h="30433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60514"/>
                  </a:ext>
                </a:extLst>
              </a:tr>
              <a:tr h="30433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Lietuvių kalba ir literatūra (skaitymas)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327359"/>
                  </a:ext>
                </a:extLst>
              </a:tr>
              <a:tr h="304332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Tautinių mažumų (rusų) gimtoji kalba ir literatūra (skaitymas)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0198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30C2330-9175-0797-89B7-54AFD77ADA2E}"/>
              </a:ext>
            </a:extLst>
          </p:cNvPr>
          <p:cNvSpPr txBox="1"/>
          <p:nvPr/>
        </p:nvSpPr>
        <p:spPr>
          <a:xfrm>
            <a:off x="1115568" y="397025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klasė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9F4CA-D373-ADB0-5888-D0593128DA95}"/>
              </a:ext>
            </a:extLst>
          </p:cNvPr>
          <p:cNvSpPr txBox="1"/>
          <p:nvPr/>
        </p:nvSpPr>
        <p:spPr>
          <a:xfrm>
            <a:off x="838200" y="110493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klasė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417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217321A-CD3C-2FC9-CFB0-5FFF95018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332" y="2555309"/>
            <a:ext cx="9665646" cy="1411313"/>
          </a:xfrm>
        </p:spPr>
        <p:txBody>
          <a:bodyPr>
            <a:normAutofit/>
          </a:bodyPr>
          <a:lstStyle/>
          <a:p>
            <a:r>
              <a:rPr lang="lt-LT" sz="5400">
                <a:latin typeface="Roboto" panose="02000000000000000000" pitchFamily="2" charset="0"/>
                <a:ea typeface="Roboto" panose="02000000000000000000" pitchFamily="2" charset="0"/>
              </a:rPr>
              <a:t>Kur link 2025–2026 m.?</a:t>
            </a:r>
          </a:p>
        </p:txBody>
      </p:sp>
    </p:spTree>
    <p:extLst>
      <p:ext uri="{BB962C8B-B14F-4D97-AF65-F5344CB8AC3E}">
        <p14:creationId xmlns:p14="http://schemas.microsoft.com/office/powerpoint/2010/main" val="325280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2EB8C-F681-9DEA-B37A-E90A56441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06623F8-77DE-1770-3B88-FE6B48FA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92" y="347263"/>
            <a:ext cx="9546859" cy="1224782"/>
          </a:xfrm>
        </p:spPr>
        <p:txBody>
          <a:bodyPr anchor="ctr">
            <a:noAutofit/>
          </a:bodyPr>
          <a:lstStyle/>
          <a:p>
            <a:r>
              <a:rPr lang="lt-LT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Bendrųjų programų peržiūros ir atnaujinimo tvarkos </a:t>
            </a:r>
            <a:r>
              <a:rPr lang="lt-LT" sz="36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aprašas: aiškumas ir nuoseklumas</a:t>
            </a:r>
            <a:endParaRPr lang="lt-LT" sz="3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56667B6-1D8F-4425-A8BD-3FBBCFD70E2C}"/>
              </a:ext>
            </a:extLst>
          </p:cNvPr>
          <p:cNvGraphicFramePr/>
          <p:nvPr/>
        </p:nvGraphicFramePr>
        <p:xfrm>
          <a:off x="1345641" y="2073013"/>
          <a:ext cx="9853360" cy="331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709F8C-22C0-AE20-89A4-D76F407816BE}"/>
              </a:ext>
            </a:extLst>
          </p:cNvPr>
          <p:cNvSpPr txBox="1"/>
          <p:nvPr/>
        </p:nvSpPr>
        <p:spPr>
          <a:xfrm>
            <a:off x="1119652" y="6406402"/>
            <a:ext cx="8373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lt-LT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Kviečiame švietimo bendruomenę aktyviai įsitraukti į tarybų veiklą.</a:t>
            </a:r>
            <a:endParaRPr lang="lt-LT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08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2E2BDBE0-AC38-2D1C-46DD-FB985F14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Prezentacijos pavadinimas</a:t>
            </a: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B7D390E8-6383-B095-042F-888D984B21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01962" y="196645"/>
            <a:ext cx="8357420" cy="5938684"/>
          </a:xfrm>
        </p:spPr>
        <p:txBody>
          <a:bodyPr>
            <a:normAutofit/>
          </a:bodyPr>
          <a:lstStyle/>
          <a:p>
            <a:pPr fontAlgn="base"/>
            <a:r>
              <a:rPr lang="lt-LT" sz="2000" b="1" dirty="0"/>
              <a:t>Taikinys</a:t>
            </a:r>
            <a:r>
              <a:rPr lang="lt-LT" sz="2000" dirty="0"/>
              <a:t>. Sklandi mokinių registracija į egzaminus. Sudaryti sąlygas patiems III - IV gimnazijos klasių mokiniams pasitikrinti į kokius egzaminus ir kurioje sesijoje užregistravo mokykla.</a:t>
            </a:r>
          </a:p>
          <a:p>
            <a:pPr fontAlgn="base"/>
            <a:r>
              <a:rPr lang="lt-LT" sz="2000" b="1" dirty="0"/>
              <a:t>Taikinys</a:t>
            </a:r>
            <a:r>
              <a:rPr lang="lt-LT" sz="2000" dirty="0"/>
              <a:t>. Atnaujinti reikalavimai kompiuteriams. Prieš kiekvieną egzaminą elektroniniu formatu komunikuoti apie reikalavimus kompiuterių parametrams ir padėti mokykloms taikyti diagnostinius įrankius, kurie leidžia pasitikrinti egzaminams paruošto kompiuterio kokybę.</a:t>
            </a:r>
          </a:p>
          <a:p>
            <a:pPr fontAlgn="base"/>
            <a:r>
              <a:rPr lang="lt-LT" sz="2000" b="1" dirty="0"/>
              <a:t>Taikinys</a:t>
            </a:r>
            <a:r>
              <a:rPr lang="lt-LT" sz="2000" dirty="0"/>
              <a:t>. Egzaminų vykdytojų kompetencijos tobulinimas. Organizuoti reguliarius ir specializuotus mokymus egzaminų vykdytojams pagal atskiras mokomųjų dalykų grupes, vykdytojo funkcijas egzamine.</a:t>
            </a:r>
          </a:p>
          <a:p>
            <a:pPr fontAlgn="base"/>
            <a:r>
              <a:rPr lang="lt-LT" sz="2000" b="1" dirty="0"/>
              <a:t>Taikinys.</a:t>
            </a:r>
            <a:r>
              <a:rPr lang="lt-LT" sz="2000" dirty="0"/>
              <a:t> Sąžiningas užduočių atlikimas elektroniniu formatu. Pagal mokomojo dalyko specifiką pateikti užduotis atsitiktine tvarka, įdiegti programinę įrangą į kompiuterius, kuriais mokiniai atlieka užduotis, ribojančią mokiniui galimybes naudotis pašaline informacija.</a:t>
            </a:r>
          </a:p>
          <a:p>
            <a:pPr fontAlgn="base"/>
            <a:r>
              <a:rPr lang="lt-LT" sz="2000" b="1" dirty="0"/>
              <a:t>Taikinys</a:t>
            </a:r>
            <a:r>
              <a:rPr lang="lt-LT" sz="2000" dirty="0"/>
              <a:t>. Atestatų išdavimo proceso centralizavimas. Siekiant užtikrinti sklandesnį brandos atestatų išdavimo procesą, daugiau funkcijų perkelti nuo mokyklos administracijos į Nacionalinės švietimo agentūros lygmenį.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0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EE975-9CBB-9F09-80AC-2D6C7EDB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E87D957A-44F4-0B16-AB17-C1A2241AE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4761" y="766422"/>
            <a:ext cx="11642477" cy="546149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Kauno m. savivaldybės bendrojo ugdymo mokyklų mokinių skaičiaus pokytis per trejus metus yra </a:t>
            </a:r>
            <a:r>
              <a:rPr lang="lt-LT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didesnis</a:t>
            </a: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nei šalyje, bet mažesnis nei Miestų savivaldybių grupės, o vežiojamų į mokyklą mokinių dalis </a:t>
            </a:r>
            <a:r>
              <a:rPr lang="lt-LT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mažiausia, </a:t>
            </a: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tačiau didėjanti.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Nors lėšų panaudojimas pedagoginių darbuotojų kvalifikacijai tobulinti auga, tačiau </a:t>
            </a:r>
            <a:r>
              <a:rPr lang="lt-LT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didėja mokytojų, neturinčių kvalifikacinės kategorijos</a:t>
            </a: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dalis.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Mokyklų, kuriose žmogus su negalia gali judėti tarp aukštų, dalis yra </a:t>
            </a:r>
            <a:r>
              <a:rPr lang="lt-LT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didžiausia ir didėjanti</a:t>
            </a: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Švietimo pagalbos specialistų etatinių vienetų skaičius, tenkantis 100-ui mokinių </a:t>
            </a:r>
            <a:r>
              <a:rPr lang="lt-LT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didėjantis</a:t>
            </a: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Mokinių toliau besimokančių po pagrindinio ugdymo programos </a:t>
            </a:r>
            <a:r>
              <a:rPr lang="lt-LT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mažėja</a:t>
            </a:r>
            <a:r>
              <a:rPr lang="lt-LT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9" name="Pavadinimas 1">
            <a:extLst>
              <a:ext uri="{FF2B5EF4-FFF2-40B4-BE49-F238E27FC236}">
                <a16:creationId xmlns:a16="http://schemas.microsoft.com/office/drawing/2014/main" id="{04B8369F-FF6A-E108-7CF1-130C968EA957}"/>
              </a:ext>
            </a:extLst>
          </p:cNvPr>
          <p:cNvSpPr txBox="1">
            <a:spLocks/>
          </p:cNvSpPr>
          <p:nvPr/>
        </p:nvSpPr>
        <p:spPr>
          <a:xfrm>
            <a:off x="252000" y="118237"/>
            <a:ext cx="11368497" cy="6481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lt-LT" sz="3600" dirty="0">
                <a:latin typeface="Roboto"/>
                <a:ea typeface="Roboto"/>
                <a:cs typeface="Times New Roman"/>
              </a:rPr>
              <a:t>Savivaldybių švieslentė. Įžvalgos</a:t>
            </a:r>
          </a:p>
        </p:txBody>
      </p:sp>
    </p:spTree>
    <p:extLst>
      <p:ext uri="{BB962C8B-B14F-4D97-AF65-F5344CB8AC3E}">
        <p14:creationId xmlns:p14="http://schemas.microsoft.com/office/powerpoint/2010/main" val="428278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4C5E5-54F4-2C96-A290-6B21B3E8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494CAE5-3BE0-2670-36C5-44A56429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04" y="337311"/>
            <a:ext cx="10075691" cy="1056170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lt-LT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2025 metų sezonas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4F32448-3E57-4166-7066-5BE78707B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861516"/>
              </p:ext>
            </p:extLst>
          </p:nvPr>
        </p:nvGraphicFramePr>
        <p:xfrm>
          <a:off x="602950" y="590300"/>
          <a:ext cx="107704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87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3FCEFB5-434C-78C3-1198-365A1E23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9" y="423720"/>
            <a:ext cx="9136109" cy="559602"/>
          </a:xfrm>
        </p:spPr>
        <p:txBody>
          <a:bodyPr>
            <a:no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</a:rPr>
              <a:t>Mokinių pasiekimai savivaldybėse ir SEK aplinka 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23CEE0C-20B6-7134-5F1E-0E249D59B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810" y="6434280"/>
            <a:ext cx="8318377" cy="28611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b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Palankesnė SEK aplinka susijusi su aukštesniais mokinių pasiekimais.</a:t>
            </a:r>
            <a:endParaRPr lang="en-US" sz="2000" b="1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aveikslėlio vietos rezervavimo ženklas 6">
            <a:extLst>
              <a:ext uri="{FF2B5EF4-FFF2-40B4-BE49-F238E27FC236}">
                <a16:creationId xmlns:a16="http://schemas.microsoft.com/office/drawing/2014/main" id="{45FCF385-7FA1-1FA6-A0F9-C8E3C63870A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/>
        </p:blipFill>
        <p:spPr>
          <a:xfrm>
            <a:off x="825529" y="983322"/>
            <a:ext cx="10292273" cy="5245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Laisva forma: figūra 8">
            <a:extLst>
              <a:ext uri="{FF2B5EF4-FFF2-40B4-BE49-F238E27FC236}">
                <a16:creationId xmlns:a16="http://schemas.microsoft.com/office/drawing/2014/main" id="{BF8F1558-E547-21B5-78AD-6920A663752E}"/>
              </a:ext>
            </a:extLst>
          </p:cNvPr>
          <p:cNvSpPr/>
          <p:nvPr/>
        </p:nvSpPr>
        <p:spPr>
          <a:xfrm>
            <a:off x="7694519" y="1446083"/>
            <a:ext cx="650436" cy="528809"/>
          </a:xfrm>
          <a:custGeom>
            <a:avLst/>
            <a:gdLst>
              <a:gd name="connsiteX0" fmla="*/ 352980 w 650436"/>
              <a:gd name="connsiteY0" fmla="*/ 11017 h 528809"/>
              <a:gd name="connsiteX1" fmla="*/ 44508 w 650436"/>
              <a:gd name="connsiteY1" fmla="*/ 176270 h 528809"/>
              <a:gd name="connsiteX2" fmla="*/ 11457 w 650436"/>
              <a:gd name="connsiteY2" fmla="*/ 231354 h 528809"/>
              <a:gd name="connsiteX3" fmla="*/ 440 w 650436"/>
              <a:gd name="connsiteY3" fmla="*/ 286438 h 528809"/>
              <a:gd name="connsiteX4" fmla="*/ 33491 w 650436"/>
              <a:gd name="connsiteY4" fmla="*/ 385590 h 528809"/>
              <a:gd name="connsiteX5" fmla="*/ 121626 w 650436"/>
              <a:gd name="connsiteY5" fmla="*/ 462708 h 528809"/>
              <a:gd name="connsiteX6" fmla="*/ 154677 w 650436"/>
              <a:gd name="connsiteY6" fmla="*/ 506776 h 528809"/>
              <a:gd name="connsiteX7" fmla="*/ 209761 w 650436"/>
              <a:gd name="connsiteY7" fmla="*/ 517792 h 528809"/>
              <a:gd name="connsiteX8" fmla="*/ 352980 w 650436"/>
              <a:gd name="connsiteY8" fmla="*/ 528809 h 528809"/>
              <a:gd name="connsiteX9" fmla="*/ 595351 w 650436"/>
              <a:gd name="connsiteY9" fmla="*/ 462708 h 528809"/>
              <a:gd name="connsiteX10" fmla="*/ 628402 w 650436"/>
              <a:gd name="connsiteY10" fmla="*/ 407624 h 528809"/>
              <a:gd name="connsiteX11" fmla="*/ 650436 w 650436"/>
              <a:gd name="connsiteY11" fmla="*/ 341523 h 528809"/>
              <a:gd name="connsiteX12" fmla="*/ 639419 w 650436"/>
              <a:gd name="connsiteY12" fmla="*/ 176270 h 528809"/>
              <a:gd name="connsiteX13" fmla="*/ 507216 w 650436"/>
              <a:gd name="connsiteY13" fmla="*/ 33050 h 528809"/>
              <a:gd name="connsiteX14" fmla="*/ 452132 w 650436"/>
              <a:gd name="connsiteY14" fmla="*/ 0 h 5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0436" h="528809">
                <a:moveTo>
                  <a:pt x="352980" y="11017"/>
                </a:moveTo>
                <a:cubicBezTo>
                  <a:pt x="126178" y="70702"/>
                  <a:pt x="171178" y="17933"/>
                  <a:pt x="44508" y="176270"/>
                </a:cubicBezTo>
                <a:cubicBezTo>
                  <a:pt x="31131" y="192991"/>
                  <a:pt x="22474" y="212993"/>
                  <a:pt x="11457" y="231354"/>
                </a:cubicBezTo>
                <a:cubicBezTo>
                  <a:pt x="7785" y="249715"/>
                  <a:pt x="-2208" y="267901"/>
                  <a:pt x="440" y="286438"/>
                </a:cubicBezTo>
                <a:cubicBezTo>
                  <a:pt x="5367" y="320926"/>
                  <a:pt x="17911" y="354430"/>
                  <a:pt x="33491" y="385590"/>
                </a:cubicBezTo>
                <a:cubicBezTo>
                  <a:pt x="42403" y="403415"/>
                  <a:pt x="115899" y="456981"/>
                  <a:pt x="121626" y="462708"/>
                </a:cubicBezTo>
                <a:cubicBezTo>
                  <a:pt x="134610" y="475692"/>
                  <a:pt x="139106" y="497044"/>
                  <a:pt x="154677" y="506776"/>
                </a:cubicBezTo>
                <a:cubicBezTo>
                  <a:pt x="170556" y="516700"/>
                  <a:pt x="191151" y="515724"/>
                  <a:pt x="209761" y="517792"/>
                </a:cubicBezTo>
                <a:cubicBezTo>
                  <a:pt x="257349" y="523079"/>
                  <a:pt x="305240" y="525137"/>
                  <a:pt x="352980" y="528809"/>
                </a:cubicBezTo>
                <a:cubicBezTo>
                  <a:pt x="473782" y="514598"/>
                  <a:pt x="524788" y="542091"/>
                  <a:pt x="595351" y="462708"/>
                </a:cubicBezTo>
                <a:cubicBezTo>
                  <a:pt x="609577" y="446704"/>
                  <a:pt x="619541" y="427118"/>
                  <a:pt x="628402" y="407624"/>
                </a:cubicBezTo>
                <a:cubicBezTo>
                  <a:pt x="638013" y="386480"/>
                  <a:pt x="650436" y="341523"/>
                  <a:pt x="650436" y="341523"/>
                </a:cubicBezTo>
                <a:cubicBezTo>
                  <a:pt x="646764" y="286439"/>
                  <a:pt x="656877" y="228644"/>
                  <a:pt x="639419" y="176270"/>
                </a:cubicBezTo>
                <a:cubicBezTo>
                  <a:pt x="624061" y="130195"/>
                  <a:pt x="552205" y="63042"/>
                  <a:pt x="507216" y="33050"/>
                </a:cubicBezTo>
                <a:cubicBezTo>
                  <a:pt x="434147" y="-15663"/>
                  <a:pt x="482464" y="30332"/>
                  <a:pt x="452132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156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AAEAE97-C1E7-9D7C-49DA-58D4B2B94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A444525-1304-7A54-B956-3B03A4BFD60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322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lt-LT" sz="3200" dirty="0"/>
              <a:t>Išlaikiusių egzaminą gimnazijų mokinių dalis proc. </a:t>
            </a:r>
            <a:endParaRPr lang="en-US" sz="3200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29C81B35-6723-689C-9577-40F12413C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812414"/>
              </p:ext>
            </p:extLst>
          </p:nvPr>
        </p:nvGraphicFramePr>
        <p:xfrm>
          <a:off x="375804" y="1027102"/>
          <a:ext cx="11440391" cy="564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121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F99D0-777C-4B74-B2F1-EA1A6FDB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2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lt-LT" sz="3200" dirty="0"/>
              <a:t>Išlaikiusių egzaminą gimnazijų mokinių dalis proc. (2025 m.)</a:t>
            </a:r>
            <a:endParaRPr lang="en-US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3B8B8C-B86B-6BCE-960D-E009DCE06096}"/>
              </a:ext>
            </a:extLst>
          </p:cNvPr>
          <p:cNvGraphicFramePr>
            <a:graphicFrameLocks/>
          </p:cNvGraphicFramePr>
          <p:nvPr/>
        </p:nvGraphicFramePr>
        <p:xfrm>
          <a:off x="529936" y="997340"/>
          <a:ext cx="11378046" cy="549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32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0BEC214-BF7F-F4FD-2B68-3F5C272354C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3221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lt-LT" sz="3200" dirty="0"/>
              <a:t>Pasirinkusių laikyti egzaminus gimnazijų mokinių dalis proc. </a:t>
            </a:r>
            <a:endParaRPr lang="en-US" sz="3200" dirty="0"/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CB92E52D-9EEE-5EF0-2363-458A34CC2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42690"/>
              </p:ext>
            </p:extLst>
          </p:nvPr>
        </p:nvGraphicFramePr>
        <p:xfrm>
          <a:off x="504825" y="1109416"/>
          <a:ext cx="11182350" cy="550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55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1FF38EB-7056-73B5-E8C8-145084F5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26" y="241730"/>
            <a:ext cx="8231155" cy="632214"/>
          </a:xfrm>
        </p:spPr>
        <p:txBody>
          <a:bodyPr>
            <a:normAutofit fontScale="90000"/>
          </a:bodyPr>
          <a:lstStyle/>
          <a:p>
            <a:r>
              <a:rPr lang="lt-LT" sz="3200" dirty="0"/>
              <a:t>Egzaminą laikiusių mokinių dalis</a:t>
            </a:r>
            <a:r>
              <a:rPr lang="lt-LT" sz="3200" baseline="0" dirty="0"/>
              <a:t> proc. (2025 m.)</a:t>
            </a:r>
            <a:endParaRPr lang="en-US" sz="3200" dirty="0"/>
          </a:p>
        </p:txBody>
      </p:sp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id="{6F6D08E5-2120-678C-E303-9D48FCCC4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17012"/>
              </p:ext>
            </p:extLst>
          </p:nvPr>
        </p:nvGraphicFramePr>
        <p:xfrm>
          <a:off x="347564" y="685800"/>
          <a:ext cx="31165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0">
            <a:extLst>
              <a:ext uri="{FF2B5EF4-FFF2-40B4-BE49-F238E27FC236}">
                <a16:creationId xmlns:a16="http://schemas.microsoft.com/office/drawing/2014/main" id="{7AC0CC2F-DE28-7800-F229-96DD10DD7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136246"/>
              </p:ext>
            </p:extLst>
          </p:nvPr>
        </p:nvGraphicFramePr>
        <p:xfrm>
          <a:off x="570726" y="3568193"/>
          <a:ext cx="238506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11">
            <a:extLst>
              <a:ext uri="{FF2B5EF4-FFF2-40B4-BE49-F238E27FC236}">
                <a16:creationId xmlns:a16="http://schemas.microsoft.com/office/drawing/2014/main" id="{91A84180-08C9-9963-7189-6C3116F1B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607016"/>
              </p:ext>
            </p:extLst>
          </p:nvPr>
        </p:nvGraphicFramePr>
        <p:xfrm>
          <a:off x="5429953" y="685800"/>
          <a:ext cx="2834640" cy="272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680F6AA2-DA3B-C921-1CBB-1EC14EB189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987303"/>
              </p:ext>
            </p:extLst>
          </p:nvPr>
        </p:nvGraphicFramePr>
        <p:xfrm>
          <a:off x="5429953" y="3541014"/>
          <a:ext cx="2971800" cy="2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5166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ŠA">
      <a:dk1>
        <a:srgbClr val="322C23"/>
      </a:dk1>
      <a:lt1>
        <a:srgbClr val="FFFFFF"/>
      </a:lt1>
      <a:dk2>
        <a:srgbClr val="322C23"/>
      </a:dk2>
      <a:lt2>
        <a:srgbClr val="FFFFFF"/>
      </a:lt2>
      <a:accent1>
        <a:srgbClr val="286151"/>
      </a:accent1>
      <a:accent2>
        <a:srgbClr val="7198F8"/>
      </a:accent2>
      <a:accent3>
        <a:srgbClr val="DAD2FB"/>
      </a:accent3>
      <a:accent4>
        <a:srgbClr val="D8FE51"/>
      </a:accent4>
      <a:accent5>
        <a:srgbClr val="DAD2FB"/>
      </a:accent5>
      <a:accent6>
        <a:srgbClr val="7098F7"/>
      </a:accent6>
      <a:hlink>
        <a:srgbClr val="322C23"/>
      </a:hlink>
      <a:folHlink>
        <a:srgbClr val="322C23"/>
      </a:folHlink>
    </a:clrScheme>
    <a:fontScheme name="NŠV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fa1770-d6c1-466d-8a23-88d37b6f8d47">
      <Terms xmlns="http://schemas.microsoft.com/office/infopath/2007/PartnerControls"/>
    </lcf76f155ced4ddcb4097134ff3c332f>
    <TaxCatchAll xmlns="434b2e32-f3a9-4aff-b68c-c313adbc8c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2EE1754CBB2D74DBC747E6F35AA90CA" ma:contentTypeVersion="12" ma:contentTypeDescription="Kurkite naują dokumentą." ma:contentTypeScope="" ma:versionID="73267cd126801589a64796e786d461a8">
  <xsd:schema xmlns:xsd="http://www.w3.org/2001/XMLSchema" xmlns:xs="http://www.w3.org/2001/XMLSchema" xmlns:p="http://schemas.microsoft.com/office/2006/metadata/properties" xmlns:ns2="76fa1770-d6c1-466d-8a23-88d37b6f8d47" xmlns:ns3="434b2e32-f3a9-4aff-b68c-c313adbc8cc2" targetNamespace="http://schemas.microsoft.com/office/2006/metadata/properties" ma:root="true" ma:fieldsID="4a1908f9a2781632cb99452475fb099b" ns2:_="" ns3:_="">
    <xsd:import namespace="76fa1770-d6c1-466d-8a23-88d37b6f8d47"/>
    <xsd:import namespace="434b2e32-f3a9-4aff-b68c-c313adbc8c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a1770-d6c1-466d-8a23-88d37b6f8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b2e32-f3a9-4aff-b68c-c313adbc8c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6eb51e7-44b3-42f1-b491-f8544db12a76}" ma:internalName="TaxCatchAll" ma:showField="CatchAllData" ma:web="434b2e32-f3a9-4aff-b68c-c313adbc8c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5C9DDE-CF72-4CA4-A48F-3F78E2C1D67F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34b2e32-f3a9-4aff-b68c-c313adbc8cc2"/>
    <ds:schemaRef ds:uri="76fa1770-d6c1-466d-8a23-88d37b6f8d4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F04F00-3E38-4C0B-84AA-9BAAFDF8956E}">
  <ds:schemaRefs>
    <ds:schemaRef ds:uri="434b2e32-f3a9-4aff-b68c-c313adbc8cc2"/>
    <ds:schemaRef ds:uri="76fa1770-d6c1-466d-8a23-88d37b6f8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0AD8CD-6C37-4183-8A38-8174A87794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1369</Words>
  <Application>Microsoft Office PowerPoint</Application>
  <PresentationFormat>Plačiaekranė</PresentationFormat>
  <Paragraphs>337</Paragraphs>
  <Slides>25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Roboto</vt:lpstr>
      <vt:lpstr>Times New Roman</vt:lpstr>
      <vt:lpstr>Office Theme</vt:lpstr>
      <vt:lpstr>2025 m. Kauno miesto mokinių VBE, PUPP, NMPP rezultatai: pokyčiai, tendencijos, perspektyvos</vt:lpstr>
      <vt:lpstr>DI</vt:lpstr>
      <vt:lpstr>„PowerPoint“ pateiktis</vt:lpstr>
      <vt:lpstr>2025 metų sezonas</vt:lpstr>
      <vt:lpstr>Mokinių pasiekimai savivaldybėse ir SEK aplinka </vt:lpstr>
      <vt:lpstr>„PowerPoint“ pateiktis</vt:lpstr>
      <vt:lpstr>Išlaikiusių egzaminą gimnazijų mokinių dalis proc. (2025 m.)</vt:lpstr>
      <vt:lpstr>„PowerPoint“ pateiktis</vt:lpstr>
      <vt:lpstr>Egzaminą laikiusių mokinių dalis proc. (2025 m.)</vt:lpstr>
      <vt:lpstr>Matematikos VBE neišlaikiusių gimnazijų mokinių dalis proc. </vt:lpstr>
      <vt:lpstr>VBE neišlaikiusių gimnazijų mokinių dalis proc. </vt:lpstr>
      <vt:lpstr>Gimnazijų mokinių VBE balų vidurkis</vt:lpstr>
      <vt:lpstr>Gimnazijų mokinių VBE balų vidurkis</vt:lpstr>
      <vt:lpstr>Gimnazijų mokinių VBE balų vidurkis</vt:lpstr>
      <vt:lpstr>Gimnazijų mokinių VBE balų vidurkis</vt:lpstr>
      <vt:lpstr>Kauno m. gimnazijų mokinių VBE balų vidurkis (2023 - 2025 m.)</vt:lpstr>
      <vt:lpstr>Pagrindinio ugdymo pasiekimų patikrinimas Kauno m. (2024 - 2025 m.)</vt:lpstr>
      <vt:lpstr>Pagrindinio ugdymo pasiekimų patikrinimas Kauno m. (2024 - 2025 m.)</vt:lpstr>
      <vt:lpstr>Pagrindinio ugdymo pasiekimų patikrinimas Kauno m. (2025 m.)</vt:lpstr>
      <vt:lpstr>„PowerPoint“ pateiktis</vt:lpstr>
      <vt:lpstr>„PowerPoint“ pateiktis</vt:lpstr>
      <vt:lpstr>NMPP Kauno m. 2025 m.</vt:lpstr>
      <vt:lpstr>Kur link 2025–2026 m.?</vt:lpstr>
      <vt:lpstr>Bendrųjų programų peržiūros ir atnaujinimo tvarkos aprašas: aiškumas ir nuoseklumas</vt:lpstr>
      <vt:lpstr>„PowerPoint“ pateiktis</vt:lpstr>
    </vt:vector>
  </TitlesOfParts>
  <Manager/>
  <Company>Truth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Nerijus Jasinskas</dc:creator>
  <cp:keywords/>
  <dc:description/>
  <cp:lastModifiedBy>Asta Ranonytė</cp:lastModifiedBy>
  <cp:revision>137</cp:revision>
  <dcterms:created xsi:type="dcterms:W3CDTF">2025-02-24T08:59:12Z</dcterms:created>
  <dcterms:modified xsi:type="dcterms:W3CDTF">2025-08-27T04:06:29Z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0x01010012EE1754CBB2D74DBC747E6F35AA90CA</vt:lpwstr>
  </property>
  <property fmtid="{D5CDD505-2E9C-101B-9397-08002B2CF9AE}" pid="3" name="MediaServiceImageTags">
    <vt:lpwstr/>
  </property>
</Properties>
</file>