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1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2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3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4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15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9" r:id="rId2"/>
  </p:sldMasterIdLst>
  <p:notesMasterIdLst>
    <p:notesMasterId r:id="rId27"/>
  </p:notesMasterIdLst>
  <p:sldIdLst>
    <p:sldId id="257" r:id="rId3"/>
    <p:sldId id="280" r:id="rId4"/>
    <p:sldId id="265" r:id="rId5"/>
    <p:sldId id="266" r:id="rId6"/>
    <p:sldId id="268" r:id="rId7"/>
    <p:sldId id="267" r:id="rId8"/>
    <p:sldId id="273" r:id="rId9"/>
    <p:sldId id="270" r:id="rId10"/>
    <p:sldId id="272" r:id="rId11"/>
    <p:sldId id="271" r:id="rId12"/>
    <p:sldId id="262" r:id="rId13"/>
    <p:sldId id="277" r:id="rId14"/>
    <p:sldId id="274" r:id="rId15"/>
    <p:sldId id="275" r:id="rId16"/>
    <p:sldId id="276" r:id="rId17"/>
    <p:sldId id="260" r:id="rId18"/>
    <p:sldId id="269" r:id="rId19"/>
    <p:sldId id="264" r:id="rId20"/>
    <p:sldId id="261" r:id="rId21"/>
    <p:sldId id="259" r:id="rId22"/>
    <p:sldId id="263" r:id="rId23"/>
    <p:sldId id="278" r:id="rId24"/>
    <p:sldId id="279" r:id="rId25"/>
    <p:sldId id="281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22" autoAdjust="0"/>
    <p:restoredTop sz="61677" autoAdjust="0"/>
  </p:normalViewPr>
  <p:slideViewPr>
    <p:cSldViewPr snapToGrid="0">
      <p:cViewPr varScale="1">
        <p:scale>
          <a:sx n="71" d="100"/>
          <a:sy n="71" d="100"/>
        </p:scale>
        <p:origin x="184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_rels/data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hyperlink" Target="mailto:rysiai.su.visuomene@kaunas.lt" TargetMode="External"/></Relationships>
</file>

<file path=ppt/diagrams/_rels/data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image" Target="../media/image5.jpeg"/></Relationships>
</file>

<file path=ppt/diagrams/_rels/drawing14.xml.rels><?xml version="1.0" encoding="UTF-8" standalone="yes"?>
<Relationships xmlns="http://schemas.openxmlformats.org/package/2006/relationships"><Relationship Id="rId2" Type="http://schemas.openxmlformats.org/officeDocument/2006/relationships/hyperlink" Target="mailto:rysiai.su.visuomene@kaunas.lt" TargetMode="External"/><Relationship Id="rId1" Type="http://schemas.openxmlformats.org/officeDocument/2006/relationships/image" Target="../media/image9.jpeg"/></Relationships>
</file>

<file path=ppt/diagrams/_rels/drawing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image" Target="../media/image5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980FD7-742B-4071-9387-EAE1E8DB0A78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lt-LT"/>
        </a:p>
      </dgm:t>
    </dgm:pt>
    <dgm:pt modelId="{7FBCBB0C-9450-4EA5-872B-516F8B627D95}">
      <dgm:prSet/>
      <dgm:spPr/>
      <dgm:t>
        <a:bodyPr/>
        <a:lstStyle/>
        <a:p>
          <a:r>
            <a:rPr lang="lt-LT" dirty="0"/>
            <a:t>„Viskas, ką sakome, viskas, ką darome ir viskas, ko nesugebame pasakyti ar padaryti kaip tauta, turės poveikį kitose šalyse“, — amerikiečių Gen. </a:t>
          </a:r>
          <a:r>
            <a:rPr lang="lt-LT" dirty="0" err="1"/>
            <a:t>Dwight</a:t>
          </a:r>
          <a:r>
            <a:rPr lang="lt-LT" dirty="0"/>
            <a:t> EISENHOWER.</a:t>
          </a:r>
        </a:p>
      </dgm:t>
    </dgm:pt>
    <dgm:pt modelId="{596B519F-13E5-47AD-947F-4E954FA94924}" type="parTrans" cxnId="{26E1B289-B5EE-4EC0-A5A1-32D2ED95C74F}">
      <dgm:prSet/>
      <dgm:spPr/>
      <dgm:t>
        <a:bodyPr/>
        <a:lstStyle/>
        <a:p>
          <a:endParaRPr lang="lt-LT"/>
        </a:p>
      </dgm:t>
    </dgm:pt>
    <dgm:pt modelId="{CCA2F933-2420-4A54-9370-C5234CB398E4}" type="sibTrans" cxnId="{26E1B289-B5EE-4EC0-A5A1-32D2ED95C74F}">
      <dgm:prSet/>
      <dgm:spPr/>
      <dgm:t>
        <a:bodyPr/>
        <a:lstStyle/>
        <a:p>
          <a:endParaRPr lang="lt-LT"/>
        </a:p>
      </dgm:t>
    </dgm:pt>
    <dgm:pt modelId="{29328A4F-F098-44A4-8BF0-0CA41F8003A7}">
      <dgm:prSet/>
      <dgm:spPr/>
      <dgm:t>
        <a:bodyPr/>
        <a:lstStyle/>
        <a:p>
          <a:r>
            <a:rPr lang="lt-LT" dirty="0"/>
            <a:t>„Viskas, ką aš / mano padalinys daro / komunikuoja (nepadaro / nekomunikuoja) turi poveikį / efektą skirtingoms auditorijoms”.</a:t>
          </a:r>
        </a:p>
      </dgm:t>
    </dgm:pt>
    <dgm:pt modelId="{13F9FF29-93DE-43DF-9866-291691459085}" type="parTrans" cxnId="{DD3561F6-BBAC-4F5F-895D-B89BD4C572E4}">
      <dgm:prSet/>
      <dgm:spPr/>
      <dgm:t>
        <a:bodyPr/>
        <a:lstStyle/>
        <a:p>
          <a:endParaRPr lang="lt-LT"/>
        </a:p>
      </dgm:t>
    </dgm:pt>
    <dgm:pt modelId="{CE2A8036-58BC-4C6B-B2C7-AE70613F820A}" type="sibTrans" cxnId="{DD3561F6-BBAC-4F5F-895D-B89BD4C572E4}">
      <dgm:prSet/>
      <dgm:spPr/>
      <dgm:t>
        <a:bodyPr/>
        <a:lstStyle/>
        <a:p>
          <a:endParaRPr lang="lt-LT"/>
        </a:p>
      </dgm:t>
    </dgm:pt>
    <dgm:pt modelId="{763A87C6-2A0D-4BD8-818B-ECC89C034822}" type="pres">
      <dgm:prSet presAssocID="{28980FD7-742B-4071-9387-EAE1E8DB0A78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lt-LT"/>
        </a:p>
      </dgm:t>
    </dgm:pt>
    <dgm:pt modelId="{AB91A259-4785-4A09-A16A-D54690E4B687}" type="pres">
      <dgm:prSet presAssocID="{28980FD7-742B-4071-9387-EAE1E8DB0A78}" presName="arrow" presStyleLbl="bgShp" presStyleIdx="0" presStyleCnt="1"/>
      <dgm:spPr/>
    </dgm:pt>
    <dgm:pt modelId="{3A45A8AF-3AC7-490C-A7E3-72313CAEA2D8}" type="pres">
      <dgm:prSet presAssocID="{28980FD7-742B-4071-9387-EAE1E8DB0A78}" presName="linearProcess" presStyleCnt="0"/>
      <dgm:spPr/>
    </dgm:pt>
    <dgm:pt modelId="{8B1A2367-3DA0-4684-89EE-5215DBF55AA4}" type="pres">
      <dgm:prSet presAssocID="{7FBCBB0C-9450-4EA5-872B-516F8B627D95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E4C9AFE9-6A9A-4C59-8BDA-3D5699B614BE}" type="pres">
      <dgm:prSet presAssocID="{CCA2F933-2420-4A54-9370-C5234CB398E4}" presName="sibTrans" presStyleCnt="0"/>
      <dgm:spPr/>
    </dgm:pt>
    <dgm:pt modelId="{B7B61679-C6A6-4A8B-8B59-013549A15E21}" type="pres">
      <dgm:prSet presAssocID="{29328A4F-F098-44A4-8BF0-0CA41F8003A7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</dgm:ptLst>
  <dgm:cxnLst>
    <dgm:cxn modelId="{26E1B289-B5EE-4EC0-A5A1-32D2ED95C74F}" srcId="{28980FD7-742B-4071-9387-EAE1E8DB0A78}" destId="{7FBCBB0C-9450-4EA5-872B-516F8B627D95}" srcOrd="0" destOrd="0" parTransId="{596B519F-13E5-47AD-947F-4E954FA94924}" sibTransId="{CCA2F933-2420-4A54-9370-C5234CB398E4}"/>
    <dgm:cxn modelId="{B40594CE-AF2B-4DF5-B77B-5903FBFB975B}" type="presOf" srcId="{28980FD7-742B-4071-9387-EAE1E8DB0A78}" destId="{763A87C6-2A0D-4BD8-818B-ECC89C034822}" srcOrd="0" destOrd="0" presId="urn:microsoft.com/office/officeart/2005/8/layout/hProcess9"/>
    <dgm:cxn modelId="{DD3561F6-BBAC-4F5F-895D-B89BD4C572E4}" srcId="{28980FD7-742B-4071-9387-EAE1E8DB0A78}" destId="{29328A4F-F098-44A4-8BF0-0CA41F8003A7}" srcOrd="1" destOrd="0" parTransId="{13F9FF29-93DE-43DF-9866-291691459085}" sibTransId="{CE2A8036-58BC-4C6B-B2C7-AE70613F820A}"/>
    <dgm:cxn modelId="{09B07696-47D9-4F7E-95C3-B8B7A6D9763C}" type="presOf" srcId="{7FBCBB0C-9450-4EA5-872B-516F8B627D95}" destId="{8B1A2367-3DA0-4684-89EE-5215DBF55AA4}" srcOrd="0" destOrd="0" presId="urn:microsoft.com/office/officeart/2005/8/layout/hProcess9"/>
    <dgm:cxn modelId="{77C18837-FE77-419E-917B-61B4CDC00E61}" type="presOf" srcId="{29328A4F-F098-44A4-8BF0-0CA41F8003A7}" destId="{B7B61679-C6A6-4A8B-8B59-013549A15E21}" srcOrd="0" destOrd="0" presId="urn:microsoft.com/office/officeart/2005/8/layout/hProcess9"/>
    <dgm:cxn modelId="{B2C241C1-32FF-4650-9512-138B531B7008}" type="presParOf" srcId="{763A87C6-2A0D-4BD8-818B-ECC89C034822}" destId="{AB91A259-4785-4A09-A16A-D54690E4B687}" srcOrd="0" destOrd="0" presId="urn:microsoft.com/office/officeart/2005/8/layout/hProcess9"/>
    <dgm:cxn modelId="{0DDF7060-46FD-4A3B-A150-BEAA7A2D48AF}" type="presParOf" srcId="{763A87C6-2A0D-4BD8-818B-ECC89C034822}" destId="{3A45A8AF-3AC7-490C-A7E3-72313CAEA2D8}" srcOrd="1" destOrd="0" presId="urn:microsoft.com/office/officeart/2005/8/layout/hProcess9"/>
    <dgm:cxn modelId="{6E6B198F-E9EE-4C65-A7F6-521D4F524310}" type="presParOf" srcId="{3A45A8AF-3AC7-490C-A7E3-72313CAEA2D8}" destId="{8B1A2367-3DA0-4684-89EE-5215DBF55AA4}" srcOrd="0" destOrd="0" presId="urn:microsoft.com/office/officeart/2005/8/layout/hProcess9"/>
    <dgm:cxn modelId="{45887CD6-ADF3-4BD4-B085-42B23E0935E1}" type="presParOf" srcId="{3A45A8AF-3AC7-490C-A7E3-72313CAEA2D8}" destId="{E4C9AFE9-6A9A-4C59-8BDA-3D5699B614BE}" srcOrd="1" destOrd="0" presId="urn:microsoft.com/office/officeart/2005/8/layout/hProcess9"/>
    <dgm:cxn modelId="{4A81E10B-330D-4ED7-AEC1-1252CF5F92F8}" type="presParOf" srcId="{3A45A8AF-3AC7-490C-A7E3-72313CAEA2D8}" destId="{B7B61679-C6A6-4A8B-8B59-013549A15E21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2712C59-4D49-4D19-B957-F1FEDFCE5D52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t-LT"/>
        </a:p>
      </dgm:t>
    </dgm:pt>
    <dgm:pt modelId="{B19D6854-F783-4343-897E-37F27CA83E3A}">
      <dgm:prSet custT="1"/>
      <dgm:spPr/>
      <dgm:t>
        <a:bodyPr/>
        <a:lstStyle/>
        <a:p>
          <a:r>
            <a:rPr lang="lt-LT" sz="3500" dirty="0"/>
            <a:t>Atsisakykite </a:t>
          </a:r>
          <a:r>
            <a:rPr lang="lt-LT" sz="3500" b="1" dirty="0"/>
            <a:t>silpninančių</a:t>
          </a:r>
          <a:r>
            <a:rPr lang="lt-LT" sz="3500" dirty="0"/>
            <a:t> </a:t>
          </a:r>
          <a:r>
            <a:rPr lang="lt-LT" sz="3500" b="1" dirty="0"/>
            <a:t>žodžių, nebijokite atsiprašymo</a:t>
          </a:r>
        </a:p>
      </dgm:t>
    </dgm:pt>
    <dgm:pt modelId="{121E0AB5-AC13-4F11-830D-883185F29D80}" type="parTrans" cxnId="{E6FB7A57-FE3A-45AC-819D-93AFBE5C196D}">
      <dgm:prSet/>
      <dgm:spPr/>
      <dgm:t>
        <a:bodyPr/>
        <a:lstStyle/>
        <a:p>
          <a:endParaRPr lang="lt-LT"/>
        </a:p>
      </dgm:t>
    </dgm:pt>
    <dgm:pt modelId="{9A9528A3-C9E0-4F45-816F-FE121B4FBF31}" type="sibTrans" cxnId="{E6FB7A57-FE3A-45AC-819D-93AFBE5C196D}">
      <dgm:prSet/>
      <dgm:spPr/>
      <dgm:t>
        <a:bodyPr/>
        <a:lstStyle/>
        <a:p>
          <a:endParaRPr lang="lt-LT"/>
        </a:p>
      </dgm:t>
    </dgm:pt>
    <dgm:pt modelId="{3DEFC52B-CBAA-4B1B-AF0A-4D4C09090E31}" type="pres">
      <dgm:prSet presAssocID="{22712C59-4D49-4D19-B957-F1FEDFCE5D5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lt-LT"/>
        </a:p>
      </dgm:t>
    </dgm:pt>
    <dgm:pt modelId="{201EF93C-7A5D-4594-A747-A44BCD9EE372}" type="pres">
      <dgm:prSet presAssocID="{B19D6854-F783-4343-897E-37F27CA83E3A}" presName="Name5" presStyleLbl="vennNode1" presStyleIdx="0" presStyleCnt="1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</dgm:ptLst>
  <dgm:cxnLst>
    <dgm:cxn modelId="{CE886C8D-37BA-4DE1-A6F1-9CCF85B73F73}" type="presOf" srcId="{22712C59-4D49-4D19-B957-F1FEDFCE5D52}" destId="{3DEFC52B-CBAA-4B1B-AF0A-4D4C09090E31}" srcOrd="0" destOrd="0" presId="urn:microsoft.com/office/officeart/2005/8/layout/venn3"/>
    <dgm:cxn modelId="{E6FB7A57-FE3A-45AC-819D-93AFBE5C196D}" srcId="{22712C59-4D49-4D19-B957-F1FEDFCE5D52}" destId="{B19D6854-F783-4343-897E-37F27CA83E3A}" srcOrd="0" destOrd="0" parTransId="{121E0AB5-AC13-4F11-830D-883185F29D80}" sibTransId="{9A9528A3-C9E0-4F45-816F-FE121B4FBF31}"/>
    <dgm:cxn modelId="{37E0E0D9-96AA-46A8-8BFC-BA27909186D2}" type="presOf" srcId="{B19D6854-F783-4343-897E-37F27CA83E3A}" destId="{201EF93C-7A5D-4594-A747-A44BCD9EE372}" srcOrd="0" destOrd="0" presId="urn:microsoft.com/office/officeart/2005/8/layout/venn3"/>
    <dgm:cxn modelId="{B665E3FC-EA77-4457-9F4C-628BBB73E08F}" type="presParOf" srcId="{3DEFC52B-CBAA-4B1B-AF0A-4D4C09090E31}" destId="{201EF93C-7A5D-4594-A747-A44BCD9EE372}" srcOrd="0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6F06D44B-8861-473D-A14B-1BDF53154CB8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lt-LT"/>
        </a:p>
      </dgm:t>
    </dgm:pt>
    <dgm:pt modelId="{A339F4D0-F788-4AF5-A27D-B0C0244F266E}">
      <dgm:prSet/>
      <dgm:spPr/>
      <dgm:t>
        <a:bodyPr/>
        <a:lstStyle/>
        <a:p>
          <a:r>
            <a:rPr lang="lt-LT" b="1"/>
            <a:t>Ką noriu pasakyti?</a:t>
          </a:r>
          <a:endParaRPr lang="lt-LT"/>
        </a:p>
      </dgm:t>
    </dgm:pt>
    <dgm:pt modelId="{2CA0FF7A-1340-416B-A5E8-77427B9D7300}" type="parTrans" cxnId="{F886C1E3-407D-4B2B-BE28-0517CE646798}">
      <dgm:prSet/>
      <dgm:spPr/>
      <dgm:t>
        <a:bodyPr/>
        <a:lstStyle/>
        <a:p>
          <a:endParaRPr lang="lt-LT"/>
        </a:p>
      </dgm:t>
    </dgm:pt>
    <dgm:pt modelId="{2A4A739E-9D1F-45B1-A64C-348F74E230D6}" type="sibTrans" cxnId="{F886C1E3-407D-4B2B-BE28-0517CE646798}">
      <dgm:prSet/>
      <dgm:spPr/>
      <dgm:t>
        <a:bodyPr/>
        <a:lstStyle/>
        <a:p>
          <a:endParaRPr lang="lt-LT"/>
        </a:p>
      </dgm:t>
    </dgm:pt>
    <dgm:pt modelId="{15C7B29A-B1D3-44F9-A9B4-B3AFC7118104}">
      <dgm:prSet/>
      <dgm:spPr/>
      <dgm:t>
        <a:bodyPr/>
        <a:lstStyle/>
        <a:p>
          <a:r>
            <a:rPr lang="lt-LT" b="1"/>
            <a:t>Kaip tai paaiškinti?</a:t>
          </a:r>
          <a:endParaRPr lang="lt-LT"/>
        </a:p>
      </dgm:t>
    </dgm:pt>
    <dgm:pt modelId="{A1B473B4-D0A1-4C68-89D7-81B804D33F95}" type="parTrans" cxnId="{E8BF4F0A-28A8-4992-BC0B-4956E77B2C16}">
      <dgm:prSet/>
      <dgm:spPr/>
      <dgm:t>
        <a:bodyPr/>
        <a:lstStyle/>
        <a:p>
          <a:endParaRPr lang="lt-LT"/>
        </a:p>
      </dgm:t>
    </dgm:pt>
    <dgm:pt modelId="{A696F3EA-5375-43B6-BA5A-58E3A4148164}" type="sibTrans" cxnId="{E8BF4F0A-28A8-4992-BC0B-4956E77B2C16}">
      <dgm:prSet/>
      <dgm:spPr/>
      <dgm:t>
        <a:bodyPr/>
        <a:lstStyle/>
        <a:p>
          <a:endParaRPr lang="lt-LT"/>
        </a:p>
      </dgm:t>
    </dgm:pt>
    <dgm:pt modelId="{33E162AC-A339-4EA3-B741-5EFCB061B815}">
      <dgm:prSet/>
      <dgm:spPr/>
      <dgm:t>
        <a:bodyPr/>
        <a:lstStyle/>
        <a:p>
          <a:r>
            <a:rPr lang="lt-LT" b="1"/>
            <a:t>Su kuo kalbuosiu?</a:t>
          </a:r>
          <a:endParaRPr lang="lt-LT"/>
        </a:p>
      </dgm:t>
    </dgm:pt>
    <dgm:pt modelId="{D7F31406-8539-4504-A0D8-45A79ABF293F}" type="parTrans" cxnId="{1CD8A706-9D40-49FB-82D5-6CD1A8382AFE}">
      <dgm:prSet/>
      <dgm:spPr/>
      <dgm:t>
        <a:bodyPr/>
        <a:lstStyle/>
        <a:p>
          <a:endParaRPr lang="lt-LT"/>
        </a:p>
      </dgm:t>
    </dgm:pt>
    <dgm:pt modelId="{1D0C046D-60C8-40B9-BAC8-5E9681D003B0}" type="sibTrans" cxnId="{1CD8A706-9D40-49FB-82D5-6CD1A8382AFE}">
      <dgm:prSet/>
      <dgm:spPr/>
      <dgm:t>
        <a:bodyPr/>
        <a:lstStyle/>
        <a:p>
          <a:endParaRPr lang="lt-LT"/>
        </a:p>
      </dgm:t>
    </dgm:pt>
    <dgm:pt modelId="{3E981457-FFA0-4CC1-B129-007B50B084A2}" type="pres">
      <dgm:prSet presAssocID="{6F06D44B-8861-473D-A14B-1BDF53154CB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lt-LT"/>
        </a:p>
      </dgm:t>
    </dgm:pt>
    <dgm:pt modelId="{106EE51A-9C5D-41BD-9141-1369DABE1778}" type="pres">
      <dgm:prSet presAssocID="{6F06D44B-8861-473D-A14B-1BDF53154CB8}" presName="arrow" presStyleLbl="bgShp" presStyleIdx="0" presStyleCnt="1"/>
      <dgm:spPr/>
    </dgm:pt>
    <dgm:pt modelId="{4BC7F21F-9E1E-46D0-969A-B50EDAAA8888}" type="pres">
      <dgm:prSet presAssocID="{6F06D44B-8861-473D-A14B-1BDF53154CB8}" presName="points" presStyleCnt="0"/>
      <dgm:spPr/>
    </dgm:pt>
    <dgm:pt modelId="{D3E478B1-1C1C-4CF8-BD23-CCBA98F10424}" type="pres">
      <dgm:prSet presAssocID="{A339F4D0-F788-4AF5-A27D-B0C0244F266E}" presName="compositeA" presStyleCnt="0"/>
      <dgm:spPr/>
    </dgm:pt>
    <dgm:pt modelId="{64E5B51E-6C13-4992-B391-49C6C43A15FD}" type="pres">
      <dgm:prSet presAssocID="{A339F4D0-F788-4AF5-A27D-B0C0244F266E}" presName="textA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6A6683F8-C973-4611-8A0C-131EA081E4B6}" type="pres">
      <dgm:prSet presAssocID="{A339F4D0-F788-4AF5-A27D-B0C0244F266E}" presName="circleA" presStyleLbl="node1" presStyleIdx="0" presStyleCnt="3"/>
      <dgm:spPr/>
    </dgm:pt>
    <dgm:pt modelId="{914CDA2F-8AA0-4A46-BD94-40D3628D2741}" type="pres">
      <dgm:prSet presAssocID="{A339F4D0-F788-4AF5-A27D-B0C0244F266E}" presName="spaceA" presStyleCnt="0"/>
      <dgm:spPr/>
    </dgm:pt>
    <dgm:pt modelId="{3AC34485-131A-4AD5-9FC4-9118452D147E}" type="pres">
      <dgm:prSet presAssocID="{2A4A739E-9D1F-45B1-A64C-348F74E230D6}" presName="space" presStyleCnt="0"/>
      <dgm:spPr/>
    </dgm:pt>
    <dgm:pt modelId="{FB34C578-89A6-4EE7-B2B0-40E7435BE7D3}" type="pres">
      <dgm:prSet presAssocID="{15C7B29A-B1D3-44F9-A9B4-B3AFC7118104}" presName="compositeB" presStyleCnt="0"/>
      <dgm:spPr/>
    </dgm:pt>
    <dgm:pt modelId="{A7DD39F2-EDEA-4A00-B269-CA459971E43B}" type="pres">
      <dgm:prSet presAssocID="{15C7B29A-B1D3-44F9-A9B4-B3AFC7118104}" presName="textB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227092C4-E85A-46BD-AA53-E1C30EC4095C}" type="pres">
      <dgm:prSet presAssocID="{15C7B29A-B1D3-44F9-A9B4-B3AFC7118104}" presName="circleB" presStyleLbl="node1" presStyleIdx="1" presStyleCnt="3"/>
      <dgm:spPr/>
    </dgm:pt>
    <dgm:pt modelId="{8B9FABC1-FF32-4A53-AF70-B6A361B955B4}" type="pres">
      <dgm:prSet presAssocID="{15C7B29A-B1D3-44F9-A9B4-B3AFC7118104}" presName="spaceB" presStyleCnt="0"/>
      <dgm:spPr/>
    </dgm:pt>
    <dgm:pt modelId="{164B35CD-A081-4C90-87F1-07BED84F4DA3}" type="pres">
      <dgm:prSet presAssocID="{A696F3EA-5375-43B6-BA5A-58E3A4148164}" presName="space" presStyleCnt="0"/>
      <dgm:spPr/>
    </dgm:pt>
    <dgm:pt modelId="{2E4C4FE6-6464-4805-B94C-59074FAC755F}" type="pres">
      <dgm:prSet presAssocID="{33E162AC-A339-4EA3-B741-5EFCB061B815}" presName="compositeA" presStyleCnt="0"/>
      <dgm:spPr/>
    </dgm:pt>
    <dgm:pt modelId="{FB6175FB-412A-4FAB-9BDD-1AC2E476FC9E}" type="pres">
      <dgm:prSet presAssocID="{33E162AC-A339-4EA3-B741-5EFCB061B815}" presName="textA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AE12CFD2-34EE-4560-9E22-CA96541AA036}" type="pres">
      <dgm:prSet presAssocID="{33E162AC-A339-4EA3-B741-5EFCB061B815}" presName="circleA" presStyleLbl="node1" presStyleIdx="2" presStyleCnt="3"/>
      <dgm:spPr/>
    </dgm:pt>
    <dgm:pt modelId="{93095EC6-A64F-4707-9FD7-FE6355226CC3}" type="pres">
      <dgm:prSet presAssocID="{33E162AC-A339-4EA3-B741-5EFCB061B815}" presName="spaceA" presStyleCnt="0"/>
      <dgm:spPr/>
    </dgm:pt>
  </dgm:ptLst>
  <dgm:cxnLst>
    <dgm:cxn modelId="{E8BF4F0A-28A8-4992-BC0B-4956E77B2C16}" srcId="{6F06D44B-8861-473D-A14B-1BDF53154CB8}" destId="{15C7B29A-B1D3-44F9-A9B4-B3AFC7118104}" srcOrd="1" destOrd="0" parTransId="{A1B473B4-D0A1-4C68-89D7-81B804D33F95}" sibTransId="{A696F3EA-5375-43B6-BA5A-58E3A4148164}"/>
    <dgm:cxn modelId="{238204FC-2B6B-4744-8DF7-8998FF6959F7}" type="presOf" srcId="{33E162AC-A339-4EA3-B741-5EFCB061B815}" destId="{FB6175FB-412A-4FAB-9BDD-1AC2E476FC9E}" srcOrd="0" destOrd="0" presId="urn:microsoft.com/office/officeart/2005/8/layout/hProcess11"/>
    <dgm:cxn modelId="{1CD8A706-9D40-49FB-82D5-6CD1A8382AFE}" srcId="{6F06D44B-8861-473D-A14B-1BDF53154CB8}" destId="{33E162AC-A339-4EA3-B741-5EFCB061B815}" srcOrd="2" destOrd="0" parTransId="{D7F31406-8539-4504-A0D8-45A79ABF293F}" sibTransId="{1D0C046D-60C8-40B9-BAC8-5E9681D003B0}"/>
    <dgm:cxn modelId="{DD07E8F1-2070-4B76-A145-358ACB6628B9}" type="presOf" srcId="{6F06D44B-8861-473D-A14B-1BDF53154CB8}" destId="{3E981457-FFA0-4CC1-B129-007B50B084A2}" srcOrd="0" destOrd="0" presId="urn:microsoft.com/office/officeart/2005/8/layout/hProcess11"/>
    <dgm:cxn modelId="{F886C1E3-407D-4B2B-BE28-0517CE646798}" srcId="{6F06D44B-8861-473D-A14B-1BDF53154CB8}" destId="{A339F4D0-F788-4AF5-A27D-B0C0244F266E}" srcOrd="0" destOrd="0" parTransId="{2CA0FF7A-1340-416B-A5E8-77427B9D7300}" sibTransId="{2A4A739E-9D1F-45B1-A64C-348F74E230D6}"/>
    <dgm:cxn modelId="{B4B71F42-235B-4ACD-A59B-ECD0E842ECEB}" type="presOf" srcId="{15C7B29A-B1D3-44F9-A9B4-B3AFC7118104}" destId="{A7DD39F2-EDEA-4A00-B269-CA459971E43B}" srcOrd="0" destOrd="0" presId="urn:microsoft.com/office/officeart/2005/8/layout/hProcess11"/>
    <dgm:cxn modelId="{80E1B4B3-5F93-4A4F-BFD2-DFD798FB3B50}" type="presOf" srcId="{A339F4D0-F788-4AF5-A27D-B0C0244F266E}" destId="{64E5B51E-6C13-4992-B391-49C6C43A15FD}" srcOrd="0" destOrd="0" presId="urn:microsoft.com/office/officeart/2005/8/layout/hProcess11"/>
    <dgm:cxn modelId="{BC18E4EB-68BE-4253-A627-E5E65F893056}" type="presParOf" srcId="{3E981457-FFA0-4CC1-B129-007B50B084A2}" destId="{106EE51A-9C5D-41BD-9141-1369DABE1778}" srcOrd="0" destOrd="0" presId="urn:microsoft.com/office/officeart/2005/8/layout/hProcess11"/>
    <dgm:cxn modelId="{9B823979-CE50-4095-A382-844F3AD0D16D}" type="presParOf" srcId="{3E981457-FFA0-4CC1-B129-007B50B084A2}" destId="{4BC7F21F-9E1E-46D0-969A-B50EDAAA8888}" srcOrd="1" destOrd="0" presId="urn:microsoft.com/office/officeart/2005/8/layout/hProcess11"/>
    <dgm:cxn modelId="{3FAC5CAA-4882-4F6A-923F-1786BD624905}" type="presParOf" srcId="{4BC7F21F-9E1E-46D0-969A-B50EDAAA8888}" destId="{D3E478B1-1C1C-4CF8-BD23-CCBA98F10424}" srcOrd="0" destOrd="0" presId="urn:microsoft.com/office/officeart/2005/8/layout/hProcess11"/>
    <dgm:cxn modelId="{A6643029-45A9-4295-AF3C-D8E86C5ADA52}" type="presParOf" srcId="{D3E478B1-1C1C-4CF8-BD23-CCBA98F10424}" destId="{64E5B51E-6C13-4992-B391-49C6C43A15FD}" srcOrd="0" destOrd="0" presId="urn:microsoft.com/office/officeart/2005/8/layout/hProcess11"/>
    <dgm:cxn modelId="{5644C7C6-7864-4B5C-8058-E9FCCA3DD9B5}" type="presParOf" srcId="{D3E478B1-1C1C-4CF8-BD23-CCBA98F10424}" destId="{6A6683F8-C973-4611-8A0C-131EA081E4B6}" srcOrd="1" destOrd="0" presId="urn:microsoft.com/office/officeart/2005/8/layout/hProcess11"/>
    <dgm:cxn modelId="{34CDF442-A4BF-4CEC-B3FC-BC62101C3B0A}" type="presParOf" srcId="{D3E478B1-1C1C-4CF8-BD23-CCBA98F10424}" destId="{914CDA2F-8AA0-4A46-BD94-40D3628D2741}" srcOrd="2" destOrd="0" presId="urn:microsoft.com/office/officeart/2005/8/layout/hProcess11"/>
    <dgm:cxn modelId="{B4127023-C0B6-4619-8695-D347988D3113}" type="presParOf" srcId="{4BC7F21F-9E1E-46D0-969A-B50EDAAA8888}" destId="{3AC34485-131A-4AD5-9FC4-9118452D147E}" srcOrd="1" destOrd="0" presId="urn:microsoft.com/office/officeart/2005/8/layout/hProcess11"/>
    <dgm:cxn modelId="{C4E728C5-239D-4F16-9C54-7DE5F064D3C8}" type="presParOf" srcId="{4BC7F21F-9E1E-46D0-969A-B50EDAAA8888}" destId="{FB34C578-89A6-4EE7-B2B0-40E7435BE7D3}" srcOrd="2" destOrd="0" presId="urn:microsoft.com/office/officeart/2005/8/layout/hProcess11"/>
    <dgm:cxn modelId="{F9C2CAC1-438A-4ED3-AC74-0A968D1AC189}" type="presParOf" srcId="{FB34C578-89A6-4EE7-B2B0-40E7435BE7D3}" destId="{A7DD39F2-EDEA-4A00-B269-CA459971E43B}" srcOrd="0" destOrd="0" presId="urn:microsoft.com/office/officeart/2005/8/layout/hProcess11"/>
    <dgm:cxn modelId="{5D07AB24-65D7-4BD8-B36D-32EBEA5B00A1}" type="presParOf" srcId="{FB34C578-89A6-4EE7-B2B0-40E7435BE7D3}" destId="{227092C4-E85A-46BD-AA53-E1C30EC4095C}" srcOrd="1" destOrd="0" presId="urn:microsoft.com/office/officeart/2005/8/layout/hProcess11"/>
    <dgm:cxn modelId="{CC059DED-717C-445C-BAA5-DEC7F1B6739E}" type="presParOf" srcId="{FB34C578-89A6-4EE7-B2B0-40E7435BE7D3}" destId="{8B9FABC1-FF32-4A53-AF70-B6A361B955B4}" srcOrd="2" destOrd="0" presId="urn:microsoft.com/office/officeart/2005/8/layout/hProcess11"/>
    <dgm:cxn modelId="{5002C46B-135D-419F-8925-C44AAEEC459E}" type="presParOf" srcId="{4BC7F21F-9E1E-46D0-969A-B50EDAAA8888}" destId="{164B35CD-A081-4C90-87F1-07BED84F4DA3}" srcOrd="3" destOrd="0" presId="urn:microsoft.com/office/officeart/2005/8/layout/hProcess11"/>
    <dgm:cxn modelId="{8B949C45-B04E-4E8D-930F-E43507E315D0}" type="presParOf" srcId="{4BC7F21F-9E1E-46D0-969A-B50EDAAA8888}" destId="{2E4C4FE6-6464-4805-B94C-59074FAC755F}" srcOrd="4" destOrd="0" presId="urn:microsoft.com/office/officeart/2005/8/layout/hProcess11"/>
    <dgm:cxn modelId="{79B36CE4-6D48-4644-8C6C-353474662504}" type="presParOf" srcId="{2E4C4FE6-6464-4805-B94C-59074FAC755F}" destId="{FB6175FB-412A-4FAB-9BDD-1AC2E476FC9E}" srcOrd="0" destOrd="0" presId="urn:microsoft.com/office/officeart/2005/8/layout/hProcess11"/>
    <dgm:cxn modelId="{A4EEFDB4-854A-4782-B1F8-3BA045F6B1A3}" type="presParOf" srcId="{2E4C4FE6-6464-4805-B94C-59074FAC755F}" destId="{AE12CFD2-34EE-4560-9E22-CA96541AA036}" srcOrd="1" destOrd="0" presId="urn:microsoft.com/office/officeart/2005/8/layout/hProcess11"/>
    <dgm:cxn modelId="{4D284A81-BDD6-43C5-8C96-EC70B9E56A06}" type="presParOf" srcId="{2E4C4FE6-6464-4805-B94C-59074FAC755F}" destId="{93095EC6-A64F-4707-9FD7-FE6355226CC3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A743B013-A35D-4F2E-BB07-98A02B411E9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lt-LT"/>
        </a:p>
      </dgm:t>
    </dgm:pt>
    <dgm:pt modelId="{AE9F6AB4-285D-4220-8ACD-1FF38EF684FF}">
      <dgm:prSet/>
      <dgm:spPr/>
      <dgm:t>
        <a:bodyPr/>
        <a:lstStyle/>
        <a:p>
          <a:r>
            <a:rPr lang="lt-LT" b="0" i="0" dirty="0"/>
            <a:t>SUPRANTAMA</a:t>
          </a:r>
          <a:endParaRPr lang="lt-LT" dirty="0"/>
        </a:p>
      </dgm:t>
    </dgm:pt>
    <dgm:pt modelId="{6A4CAB73-9E2E-4873-A40E-DD806FCB2161}" type="parTrans" cxnId="{4D82FCEA-072E-456D-814A-7060FBE621CD}">
      <dgm:prSet/>
      <dgm:spPr/>
      <dgm:t>
        <a:bodyPr/>
        <a:lstStyle/>
        <a:p>
          <a:endParaRPr lang="lt-LT"/>
        </a:p>
      </dgm:t>
    </dgm:pt>
    <dgm:pt modelId="{1D43A4B8-6F76-4D83-A0B2-2B8EA5AB8A6A}" type="sibTrans" cxnId="{4D82FCEA-072E-456D-814A-7060FBE621CD}">
      <dgm:prSet/>
      <dgm:spPr/>
      <dgm:t>
        <a:bodyPr/>
        <a:lstStyle/>
        <a:p>
          <a:endParaRPr lang="lt-LT"/>
        </a:p>
      </dgm:t>
    </dgm:pt>
    <dgm:pt modelId="{114B9948-755E-4661-A720-8824FE3686D3}">
      <dgm:prSet/>
      <dgm:spPr/>
      <dgm:t>
        <a:bodyPr/>
        <a:lstStyle/>
        <a:p>
          <a:r>
            <a:rPr lang="lt-LT" b="0" i="0"/>
            <a:t>TEISINGA</a:t>
          </a:r>
          <a:endParaRPr lang="lt-LT"/>
        </a:p>
      </dgm:t>
    </dgm:pt>
    <dgm:pt modelId="{07F48326-9110-4F37-A549-B61104BEE735}" type="parTrans" cxnId="{B7C33CA6-9EE6-44B1-BD77-8FB169B9406D}">
      <dgm:prSet/>
      <dgm:spPr/>
      <dgm:t>
        <a:bodyPr/>
        <a:lstStyle/>
        <a:p>
          <a:endParaRPr lang="lt-LT"/>
        </a:p>
      </dgm:t>
    </dgm:pt>
    <dgm:pt modelId="{2262FB69-B712-42E9-9A62-57BB6543E639}" type="sibTrans" cxnId="{B7C33CA6-9EE6-44B1-BD77-8FB169B9406D}">
      <dgm:prSet/>
      <dgm:spPr/>
      <dgm:t>
        <a:bodyPr/>
        <a:lstStyle/>
        <a:p>
          <a:endParaRPr lang="lt-LT"/>
        </a:p>
      </dgm:t>
    </dgm:pt>
    <dgm:pt modelId="{0186E355-8B98-47D2-AC8A-42EE4BCBD8C5}">
      <dgm:prSet/>
      <dgm:spPr/>
      <dgm:t>
        <a:bodyPr/>
        <a:lstStyle/>
        <a:p>
          <a:r>
            <a:rPr lang="lt-LT" b="0" i="0"/>
            <a:t>NUOŠIRDI</a:t>
          </a:r>
          <a:endParaRPr lang="lt-LT"/>
        </a:p>
      </dgm:t>
    </dgm:pt>
    <dgm:pt modelId="{27C99D0B-CA67-41AE-BF35-8CAB503C2FD2}" type="parTrans" cxnId="{4E042149-F683-4C9A-93E8-5B6395639758}">
      <dgm:prSet/>
      <dgm:spPr/>
      <dgm:t>
        <a:bodyPr/>
        <a:lstStyle/>
        <a:p>
          <a:endParaRPr lang="lt-LT"/>
        </a:p>
      </dgm:t>
    </dgm:pt>
    <dgm:pt modelId="{2651CF6C-8D16-4F8A-A3C1-934CF58C1782}" type="sibTrans" cxnId="{4E042149-F683-4C9A-93E8-5B6395639758}">
      <dgm:prSet/>
      <dgm:spPr/>
      <dgm:t>
        <a:bodyPr/>
        <a:lstStyle/>
        <a:p>
          <a:endParaRPr lang="lt-LT"/>
        </a:p>
      </dgm:t>
    </dgm:pt>
    <dgm:pt modelId="{C4E6AD2C-5D16-42A5-A0B6-0705DA53D32B}" type="pres">
      <dgm:prSet presAssocID="{A743B013-A35D-4F2E-BB07-98A02B411E9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lt-LT"/>
        </a:p>
      </dgm:t>
    </dgm:pt>
    <dgm:pt modelId="{EB1232B5-2124-411B-88F1-B77F11C6F3BB}" type="pres">
      <dgm:prSet presAssocID="{AE9F6AB4-285D-4220-8ACD-1FF38EF684FF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02C6BBD8-F525-4E9D-8A39-680B88C18D99}" type="pres">
      <dgm:prSet presAssocID="{1D43A4B8-6F76-4D83-A0B2-2B8EA5AB8A6A}" presName="spacer" presStyleCnt="0"/>
      <dgm:spPr/>
    </dgm:pt>
    <dgm:pt modelId="{C1E8183D-BEA9-438D-9ED5-DB886118E925}" type="pres">
      <dgm:prSet presAssocID="{114B9948-755E-4661-A720-8824FE3686D3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54E3F4D8-D00A-4AFE-976D-7E3B037879F5}" type="pres">
      <dgm:prSet presAssocID="{2262FB69-B712-42E9-9A62-57BB6543E639}" presName="spacer" presStyleCnt="0"/>
      <dgm:spPr/>
    </dgm:pt>
    <dgm:pt modelId="{9E43C1E5-8683-49B7-9EE4-0CBAC1014B06}" type="pres">
      <dgm:prSet presAssocID="{0186E355-8B98-47D2-AC8A-42EE4BCBD8C5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lt-LT"/>
        </a:p>
      </dgm:t>
    </dgm:pt>
  </dgm:ptLst>
  <dgm:cxnLst>
    <dgm:cxn modelId="{4E042149-F683-4C9A-93E8-5B6395639758}" srcId="{A743B013-A35D-4F2E-BB07-98A02B411E93}" destId="{0186E355-8B98-47D2-AC8A-42EE4BCBD8C5}" srcOrd="2" destOrd="0" parTransId="{27C99D0B-CA67-41AE-BF35-8CAB503C2FD2}" sibTransId="{2651CF6C-8D16-4F8A-A3C1-934CF58C1782}"/>
    <dgm:cxn modelId="{43589487-0F57-44A8-BD49-448C199F04CD}" type="presOf" srcId="{A743B013-A35D-4F2E-BB07-98A02B411E93}" destId="{C4E6AD2C-5D16-42A5-A0B6-0705DA53D32B}" srcOrd="0" destOrd="0" presId="urn:microsoft.com/office/officeart/2005/8/layout/vList2"/>
    <dgm:cxn modelId="{753CBBCC-FEFE-4F39-B73F-077470990E5D}" type="presOf" srcId="{0186E355-8B98-47D2-AC8A-42EE4BCBD8C5}" destId="{9E43C1E5-8683-49B7-9EE4-0CBAC1014B06}" srcOrd="0" destOrd="0" presId="urn:microsoft.com/office/officeart/2005/8/layout/vList2"/>
    <dgm:cxn modelId="{8D73379E-C6A6-44A6-91B6-3784754C7D04}" type="presOf" srcId="{114B9948-755E-4661-A720-8824FE3686D3}" destId="{C1E8183D-BEA9-438D-9ED5-DB886118E925}" srcOrd="0" destOrd="0" presId="urn:microsoft.com/office/officeart/2005/8/layout/vList2"/>
    <dgm:cxn modelId="{B7C33CA6-9EE6-44B1-BD77-8FB169B9406D}" srcId="{A743B013-A35D-4F2E-BB07-98A02B411E93}" destId="{114B9948-755E-4661-A720-8824FE3686D3}" srcOrd="1" destOrd="0" parTransId="{07F48326-9110-4F37-A549-B61104BEE735}" sibTransId="{2262FB69-B712-42E9-9A62-57BB6543E639}"/>
    <dgm:cxn modelId="{4D82FCEA-072E-456D-814A-7060FBE621CD}" srcId="{A743B013-A35D-4F2E-BB07-98A02B411E93}" destId="{AE9F6AB4-285D-4220-8ACD-1FF38EF684FF}" srcOrd="0" destOrd="0" parTransId="{6A4CAB73-9E2E-4873-A40E-DD806FCB2161}" sibTransId="{1D43A4B8-6F76-4D83-A0B2-2B8EA5AB8A6A}"/>
    <dgm:cxn modelId="{829401E3-CEB9-44AA-B5B4-F90F5529C187}" type="presOf" srcId="{AE9F6AB4-285D-4220-8ACD-1FF38EF684FF}" destId="{EB1232B5-2124-411B-88F1-B77F11C6F3BB}" srcOrd="0" destOrd="0" presId="urn:microsoft.com/office/officeart/2005/8/layout/vList2"/>
    <dgm:cxn modelId="{F1CE03FC-A06D-4DF7-A849-2508C6869168}" type="presParOf" srcId="{C4E6AD2C-5D16-42A5-A0B6-0705DA53D32B}" destId="{EB1232B5-2124-411B-88F1-B77F11C6F3BB}" srcOrd="0" destOrd="0" presId="urn:microsoft.com/office/officeart/2005/8/layout/vList2"/>
    <dgm:cxn modelId="{B68EEADF-715C-407D-8E07-6746122B03C9}" type="presParOf" srcId="{C4E6AD2C-5D16-42A5-A0B6-0705DA53D32B}" destId="{02C6BBD8-F525-4E9D-8A39-680B88C18D99}" srcOrd="1" destOrd="0" presId="urn:microsoft.com/office/officeart/2005/8/layout/vList2"/>
    <dgm:cxn modelId="{8EEE0010-1400-49CB-A69F-C7441A61E3E2}" type="presParOf" srcId="{C4E6AD2C-5D16-42A5-A0B6-0705DA53D32B}" destId="{C1E8183D-BEA9-438D-9ED5-DB886118E925}" srcOrd="2" destOrd="0" presId="urn:microsoft.com/office/officeart/2005/8/layout/vList2"/>
    <dgm:cxn modelId="{758AF1EC-6E22-4288-BE4E-27BE3751C356}" type="presParOf" srcId="{C4E6AD2C-5D16-42A5-A0B6-0705DA53D32B}" destId="{54E3F4D8-D00A-4AFE-976D-7E3B037879F5}" srcOrd="3" destOrd="0" presId="urn:microsoft.com/office/officeart/2005/8/layout/vList2"/>
    <dgm:cxn modelId="{195F97E5-67A0-496F-8961-6D3697A8FF95}" type="presParOf" srcId="{C4E6AD2C-5D16-42A5-A0B6-0705DA53D32B}" destId="{9E43C1E5-8683-49B7-9EE4-0CBAC1014B06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852D3C64-10D5-4DD7-84D7-F12AAC89049E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t-LT"/>
        </a:p>
      </dgm:t>
    </dgm:pt>
    <dgm:pt modelId="{0F34F5C7-12E8-4983-BC85-80D36AA0254F}">
      <dgm:prSet/>
      <dgm:spPr/>
      <dgm:t>
        <a:bodyPr/>
        <a:lstStyle/>
        <a:p>
          <a:r>
            <a:rPr lang="lt-LT" b="0" i="0" dirty="0"/>
            <a:t>Tai, ką norite pasakyti turi būti </a:t>
          </a:r>
          <a:br>
            <a:rPr lang="lt-LT" b="0" i="0" dirty="0"/>
          </a:br>
          <a:r>
            <a:rPr lang="lt-LT" b="0" i="0" dirty="0"/>
            <a:t>maksimaliai paprasta</a:t>
          </a:r>
          <a:endParaRPr lang="lt-LT" dirty="0"/>
        </a:p>
      </dgm:t>
    </dgm:pt>
    <dgm:pt modelId="{52C6B15C-2D02-472A-B02C-EA302DDC713A}" type="parTrans" cxnId="{BD9A5CCE-55BA-435B-B4CB-9E0E8EDECFE6}">
      <dgm:prSet/>
      <dgm:spPr/>
      <dgm:t>
        <a:bodyPr/>
        <a:lstStyle/>
        <a:p>
          <a:endParaRPr lang="lt-LT"/>
        </a:p>
      </dgm:t>
    </dgm:pt>
    <dgm:pt modelId="{3A828AC0-9145-4DE6-A3EC-8498D6D53507}" type="sibTrans" cxnId="{BD9A5CCE-55BA-435B-B4CB-9E0E8EDECFE6}">
      <dgm:prSet/>
      <dgm:spPr/>
      <dgm:t>
        <a:bodyPr/>
        <a:lstStyle/>
        <a:p>
          <a:endParaRPr lang="lt-LT"/>
        </a:p>
      </dgm:t>
    </dgm:pt>
    <dgm:pt modelId="{7977324C-80CE-41BA-BCBB-CA3128EF8EDA}">
      <dgm:prSet/>
      <dgm:spPr/>
      <dgm:t>
        <a:bodyPr/>
        <a:lstStyle/>
        <a:p>
          <a:r>
            <a:rPr lang="lt-LT" b="0" i="0" dirty="0"/>
            <a:t>Bet kokioje situacijoje venkite </a:t>
          </a:r>
          <a:br>
            <a:rPr lang="lt-LT" b="0" i="0" dirty="0"/>
          </a:br>
          <a:r>
            <a:rPr lang="lt-LT" b="0" i="0" dirty="0"/>
            <a:t>žargono (profesinio taip pat)</a:t>
          </a:r>
          <a:endParaRPr lang="lt-LT" dirty="0"/>
        </a:p>
      </dgm:t>
    </dgm:pt>
    <dgm:pt modelId="{73BF72C6-2294-4E17-ABCB-7EB18E297779}" type="parTrans" cxnId="{76B14561-29A8-46A1-93A3-0BC6059B12EC}">
      <dgm:prSet/>
      <dgm:spPr/>
      <dgm:t>
        <a:bodyPr/>
        <a:lstStyle/>
        <a:p>
          <a:endParaRPr lang="lt-LT"/>
        </a:p>
      </dgm:t>
    </dgm:pt>
    <dgm:pt modelId="{F21C550E-A853-4CAD-8AE9-389A86F90567}" type="sibTrans" cxnId="{76B14561-29A8-46A1-93A3-0BC6059B12EC}">
      <dgm:prSet/>
      <dgm:spPr/>
      <dgm:t>
        <a:bodyPr/>
        <a:lstStyle/>
        <a:p>
          <a:endParaRPr lang="lt-LT"/>
        </a:p>
      </dgm:t>
    </dgm:pt>
    <dgm:pt modelId="{094BE29D-2AB0-4267-A489-D1DF14E05E02}">
      <dgm:prSet/>
      <dgm:spPr/>
      <dgm:t>
        <a:bodyPr/>
        <a:lstStyle/>
        <a:p>
          <a:r>
            <a:rPr lang="lt-LT" b="0" i="0" dirty="0"/>
            <a:t>Šnekamąja kalba pasakyti </a:t>
          </a:r>
          <a:br>
            <a:rPr lang="lt-LT" b="0" i="0" dirty="0"/>
          </a:br>
          <a:r>
            <a:rPr lang="lt-LT" b="0" i="0" dirty="0"/>
            <a:t>sakiniai labiau suprantami</a:t>
          </a:r>
          <a:endParaRPr lang="lt-LT" dirty="0"/>
        </a:p>
      </dgm:t>
    </dgm:pt>
    <dgm:pt modelId="{63B6824A-9A84-4EB8-B0B2-AD5FAB92B80F}" type="parTrans" cxnId="{9778B5AF-31FF-4143-82E9-69A32E0E7B67}">
      <dgm:prSet/>
      <dgm:spPr/>
      <dgm:t>
        <a:bodyPr/>
        <a:lstStyle/>
        <a:p>
          <a:endParaRPr lang="lt-LT"/>
        </a:p>
      </dgm:t>
    </dgm:pt>
    <dgm:pt modelId="{80F45875-D5DA-4020-B893-8E7903B1AA33}" type="sibTrans" cxnId="{9778B5AF-31FF-4143-82E9-69A32E0E7B67}">
      <dgm:prSet/>
      <dgm:spPr/>
      <dgm:t>
        <a:bodyPr/>
        <a:lstStyle/>
        <a:p>
          <a:endParaRPr lang="lt-LT"/>
        </a:p>
      </dgm:t>
    </dgm:pt>
    <dgm:pt modelId="{7A18B499-3681-4463-BB08-F24421D223FF}">
      <dgm:prSet/>
      <dgm:spPr/>
      <dgm:t>
        <a:bodyPr/>
        <a:lstStyle/>
        <a:p>
          <a:r>
            <a:rPr lang="lt-LT" b="0" i="0" dirty="0"/>
            <a:t>Mes visi kalbame su akcentu, </a:t>
          </a:r>
          <a:br>
            <a:rPr lang="lt-LT" b="0" i="0" dirty="0"/>
          </a:br>
          <a:r>
            <a:rPr lang="lt-LT" b="0" i="0" dirty="0"/>
            <a:t>nesigėdykite savojo</a:t>
          </a:r>
          <a:endParaRPr lang="lt-LT" dirty="0"/>
        </a:p>
      </dgm:t>
    </dgm:pt>
    <dgm:pt modelId="{DF74ABAB-037A-442C-B03C-E772B6CF339B}" type="parTrans" cxnId="{8A045045-0C3B-4253-BC25-7601A634245A}">
      <dgm:prSet/>
      <dgm:spPr/>
      <dgm:t>
        <a:bodyPr/>
        <a:lstStyle/>
        <a:p>
          <a:endParaRPr lang="lt-LT"/>
        </a:p>
      </dgm:t>
    </dgm:pt>
    <dgm:pt modelId="{D5C60C03-3952-4EF4-AE3C-B6223EBF3AE3}" type="sibTrans" cxnId="{8A045045-0C3B-4253-BC25-7601A634245A}">
      <dgm:prSet/>
      <dgm:spPr/>
      <dgm:t>
        <a:bodyPr/>
        <a:lstStyle/>
        <a:p>
          <a:endParaRPr lang="lt-LT"/>
        </a:p>
      </dgm:t>
    </dgm:pt>
    <dgm:pt modelId="{882AEC9F-52A5-4851-B7E5-FE0DD9BA0486}">
      <dgm:prSet/>
      <dgm:spPr/>
      <dgm:t>
        <a:bodyPr/>
        <a:lstStyle/>
        <a:p>
          <a:r>
            <a:rPr lang="lt-LT" b="0" i="0" dirty="0"/>
            <a:t>Nenaudokite sudėtingų sakinio </a:t>
          </a:r>
          <a:br>
            <a:rPr lang="lt-LT" b="0" i="0" dirty="0"/>
          </a:br>
          <a:r>
            <a:rPr lang="lt-LT" b="0" i="0" dirty="0"/>
            <a:t>konstrukcijų</a:t>
          </a:r>
          <a:endParaRPr lang="lt-LT" dirty="0"/>
        </a:p>
      </dgm:t>
    </dgm:pt>
    <dgm:pt modelId="{C9B5A017-DF1A-4A3E-9F33-506F109E15B8}" type="parTrans" cxnId="{D4E0AE90-2C66-4DD1-AF97-D06EB0C0250B}">
      <dgm:prSet/>
      <dgm:spPr/>
      <dgm:t>
        <a:bodyPr/>
        <a:lstStyle/>
        <a:p>
          <a:endParaRPr lang="lt-LT"/>
        </a:p>
      </dgm:t>
    </dgm:pt>
    <dgm:pt modelId="{074DB03E-0AAC-44DA-8355-20076A8C79B3}" type="sibTrans" cxnId="{D4E0AE90-2C66-4DD1-AF97-D06EB0C0250B}">
      <dgm:prSet/>
      <dgm:spPr/>
      <dgm:t>
        <a:bodyPr/>
        <a:lstStyle/>
        <a:p>
          <a:endParaRPr lang="lt-LT"/>
        </a:p>
      </dgm:t>
    </dgm:pt>
    <dgm:pt modelId="{2444FCFD-A3E1-46CC-8081-A6AE7BF36204}" type="pres">
      <dgm:prSet presAssocID="{852D3C64-10D5-4DD7-84D7-F12AAC89049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lt-LT"/>
        </a:p>
      </dgm:t>
    </dgm:pt>
    <dgm:pt modelId="{A146FB96-37C2-4B0E-94FA-86D38A02BAAC}" type="pres">
      <dgm:prSet presAssocID="{0F34F5C7-12E8-4983-BC85-80D36AA0254F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C9591D86-BE54-425B-B4B4-79CD777F8601}" type="pres">
      <dgm:prSet presAssocID="{3A828AC0-9145-4DE6-A3EC-8498D6D53507}" presName="sibTrans" presStyleLbl="sibTrans2D1" presStyleIdx="0" presStyleCnt="4"/>
      <dgm:spPr/>
      <dgm:t>
        <a:bodyPr/>
        <a:lstStyle/>
        <a:p>
          <a:endParaRPr lang="lt-LT"/>
        </a:p>
      </dgm:t>
    </dgm:pt>
    <dgm:pt modelId="{12857579-436C-41AF-9E65-3780505A2721}" type="pres">
      <dgm:prSet presAssocID="{3A828AC0-9145-4DE6-A3EC-8498D6D53507}" presName="connectorText" presStyleLbl="sibTrans2D1" presStyleIdx="0" presStyleCnt="4"/>
      <dgm:spPr/>
      <dgm:t>
        <a:bodyPr/>
        <a:lstStyle/>
        <a:p>
          <a:endParaRPr lang="lt-LT"/>
        </a:p>
      </dgm:t>
    </dgm:pt>
    <dgm:pt modelId="{3C3BEBA7-368A-4E53-98F3-A26A7283499E}" type="pres">
      <dgm:prSet presAssocID="{7977324C-80CE-41BA-BCBB-CA3128EF8EDA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E6C25569-27B3-4FDF-AB4D-32DF3EE6912E}" type="pres">
      <dgm:prSet presAssocID="{F21C550E-A853-4CAD-8AE9-389A86F90567}" presName="sibTrans" presStyleLbl="sibTrans2D1" presStyleIdx="1" presStyleCnt="4"/>
      <dgm:spPr/>
      <dgm:t>
        <a:bodyPr/>
        <a:lstStyle/>
        <a:p>
          <a:endParaRPr lang="lt-LT"/>
        </a:p>
      </dgm:t>
    </dgm:pt>
    <dgm:pt modelId="{9B8EBE43-4928-4421-B2AC-33B5FAE77788}" type="pres">
      <dgm:prSet presAssocID="{F21C550E-A853-4CAD-8AE9-389A86F90567}" presName="connectorText" presStyleLbl="sibTrans2D1" presStyleIdx="1" presStyleCnt="4"/>
      <dgm:spPr/>
      <dgm:t>
        <a:bodyPr/>
        <a:lstStyle/>
        <a:p>
          <a:endParaRPr lang="lt-LT"/>
        </a:p>
      </dgm:t>
    </dgm:pt>
    <dgm:pt modelId="{1D2DD214-F49D-4348-AAAA-D1480DF62925}" type="pres">
      <dgm:prSet presAssocID="{094BE29D-2AB0-4267-A489-D1DF14E05E02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72FE5604-B7E4-4FCA-B791-E4C4EFDE009A}" type="pres">
      <dgm:prSet presAssocID="{80F45875-D5DA-4020-B893-8E7903B1AA33}" presName="sibTrans" presStyleLbl="sibTrans2D1" presStyleIdx="2" presStyleCnt="4"/>
      <dgm:spPr/>
      <dgm:t>
        <a:bodyPr/>
        <a:lstStyle/>
        <a:p>
          <a:endParaRPr lang="lt-LT"/>
        </a:p>
      </dgm:t>
    </dgm:pt>
    <dgm:pt modelId="{EE57C6A6-1AD5-4E86-9F9C-731132D1B86C}" type="pres">
      <dgm:prSet presAssocID="{80F45875-D5DA-4020-B893-8E7903B1AA33}" presName="connectorText" presStyleLbl="sibTrans2D1" presStyleIdx="2" presStyleCnt="4"/>
      <dgm:spPr/>
      <dgm:t>
        <a:bodyPr/>
        <a:lstStyle/>
        <a:p>
          <a:endParaRPr lang="lt-LT"/>
        </a:p>
      </dgm:t>
    </dgm:pt>
    <dgm:pt modelId="{3C2D4303-36BA-4D29-807B-BA40B28C4C0C}" type="pres">
      <dgm:prSet presAssocID="{7A18B499-3681-4463-BB08-F24421D223FF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95E4363D-6635-4A14-B54B-60723DF15A38}" type="pres">
      <dgm:prSet presAssocID="{D5C60C03-3952-4EF4-AE3C-B6223EBF3AE3}" presName="sibTrans" presStyleLbl="sibTrans2D1" presStyleIdx="3" presStyleCnt="4"/>
      <dgm:spPr/>
      <dgm:t>
        <a:bodyPr/>
        <a:lstStyle/>
        <a:p>
          <a:endParaRPr lang="lt-LT"/>
        </a:p>
      </dgm:t>
    </dgm:pt>
    <dgm:pt modelId="{2B770282-39F2-40F8-B2D9-93FC1E139B58}" type="pres">
      <dgm:prSet presAssocID="{D5C60C03-3952-4EF4-AE3C-B6223EBF3AE3}" presName="connectorText" presStyleLbl="sibTrans2D1" presStyleIdx="3" presStyleCnt="4"/>
      <dgm:spPr/>
      <dgm:t>
        <a:bodyPr/>
        <a:lstStyle/>
        <a:p>
          <a:endParaRPr lang="lt-LT"/>
        </a:p>
      </dgm:t>
    </dgm:pt>
    <dgm:pt modelId="{7A4B8769-876A-4A65-A07C-D284A1284035}" type="pres">
      <dgm:prSet presAssocID="{882AEC9F-52A5-4851-B7E5-FE0DD9BA0486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</dgm:ptLst>
  <dgm:cxnLst>
    <dgm:cxn modelId="{0F1481AC-44AE-4C42-ABF3-9F71145662D4}" type="presOf" srcId="{094BE29D-2AB0-4267-A489-D1DF14E05E02}" destId="{1D2DD214-F49D-4348-AAAA-D1480DF62925}" srcOrd="0" destOrd="0" presId="urn:microsoft.com/office/officeart/2005/8/layout/process1"/>
    <dgm:cxn modelId="{BF95862E-754B-4F02-99A2-9AFBCDA51440}" type="presOf" srcId="{7977324C-80CE-41BA-BCBB-CA3128EF8EDA}" destId="{3C3BEBA7-368A-4E53-98F3-A26A7283499E}" srcOrd="0" destOrd="0" presId="urn:microsoft.com/office/officeart/2005/8/layout/process1"/>
    <dgm:cxn modelId="{D2B9EDDB-DBB3-4776-93A9-6F1AF5414D18}" type="presOf" srcId="{F21C550E-A853-4CAD-8AE9-389A86F90567}" destId="{9B8EBE43-4928-4421-B2AC-33B5FAE77788}" srcOrd="1" destOrd="0" presId="urn:microsoft.com/office/officeart/2005/8/layout/process1"/>
    <dgm:cxn modelId="{C5ACAF2E-CC2A-494E-9A44-483CF342926A}" type="presOf" srcId="{D5C60C03-3952-4EF4-AE3C-B6223EBF3AE3}" destId="{2B770282-39F2-40F8-B2D9-93FC1E139B58}" srcOrd="1" destOrd="0" presId="urn:microsoft.com/office/officeart/2005/8/layout/process1"/>
    <dgm:cxn modelId="{DBBA177C-0736-4AE7-B146-366BB2E73285}" type="presOf" srcId="{80F45875-D5DA-4020-B893-8E7903B1AA33}" destId="{72FE5604-B7E4-4FCA-B791-E4C4EFDE009A}" srcOrd="0" destOrd="0" presId="urn:microsoft.com/office/officeart/2005/8/layout/process1"/>
    <dgm:cxn modelId="{5333769C-FA18-466D-A3AA-C69B23155ADB}" type="presOf" srcId="{882AEC9F-52A5-4851-B7E5-FE0DD9BA0486}" destId="{7A4B8769-876A-4A65-A07C-D284A1284035}" srcOrd="0" destOrd="0" presId="urn:microsoft.com/office/officeart/2005/8/layout/process1"/>
    <dgm:cxn modelId="{9355EF2B-4389-4501-8D44-ECE9BDBAE96A}" type="presOf" srcId="{0F34F5C7-12E8-4983-BC85-80D36AA0254F}" destId="{A146FB96-37C2-4B0E-94FA-86D38A02BAAC}" srcOrd="0" destOrd="0" presId="urn:microsoft.com/office/officeart/2005/8/layout/process1"/>
    <dgm:cxn modelId="{194DAAA6-594D-469E-9264-B9E98A8AEB7E}" type="presOf" srcId="{3A828AC0-9145-4DE6-A3EC-8498D6D53507}" destId="{C9591D86-BE54-425B-B4B4-79CD777F8601}" srcOrd="0" destOrd="0" presId="urn:microsoft.com/office/officeart/2005/8/layout/process1"/>
    <dgm:cxn modelId="{A52FF2B0-5399-4D4B-96B6-13BB2A7B548A}" type="presOf" srcId="{D5C60C03-3952-4EF4-AE3C-B6223EBF3AE3}" destId="{95E4363D-6635-4A14-B54B-60723DF15A38}" srcOrd="0" destOrd="0" presId="urn:microsoft.com/office/officeart/2005/8/layout/process1"/>
    <dgm:cxn modelId="{76B14561-29A8-46A1-93A3-0BC6059B12EC}" srcId="{852D3C64-10D5-4DD7-84D7-F12AAC89049E}" destId="{7977324C-80CE-41BA-BCBB-CA3128EF8EDA}" srcOrd="1" destOrd="0" parTransId="{73BF72C6-2294-4E17-ABCB-7EB18E297779}" sibTransId="{F21C550E-A853-4CAD-8AE9-389A86F90567}"/>
    <dgm:cxn modelId="{8A045045-0C3B-4253-BC25-7601A634245A}" srcId="{852D3C64-10D5-4DD7-84D7-F12AAC89049E}" destId="{7A18B499-3681-4463-BB08-F24421D223FF}" srcOrd="3" destOrd="0" parTransId="{DF74ABAB-037A-442C-B03C-E772B6CF339B}" sibTransId="{D5C60C03-3952-4EF4-AE3C-B6223EBF3AE3}"/>
    <dgm:cxn modelId="{D4E0AE90-2C66-4DD1-AF97-D06EB0C0250B}" srcId="{852D3C64-10D5-4DD7-84D7-F12AAC89049E}" destId="{882AEC9F-52A5-4851-B7E5-FE0DD9BA0486}" srcOrd="4" destOrd="0" parTransId="{C9B5A017-DF1A-4A3E-9F33-506F109E15B8}" sibTransId="{074DB03E-0AAC-44DA-8355-20076A8C79B3}"/>
    <dgm:cxn modelId="{BD9A5CCE-55BA-435B-B4CB-9E0E8EDECFE6}" srcId="{852D3C64-10D5-4DD7-84D7-F12AAC89049E}" destId="{0F34F5C7-12E8-4983-BC85-80D36AA0254F}" srcOrd="0" destOrd="0" parTransId="{52C6B15C-2D02-472A-B02C-EA302DDC713A}" sibTransId="{3A828AC0-9145-4DE6-A3EC-8498D6D53507}"/>
    <dgm:cxn modelId="{9778B5AF-31FF-4143-82E9-69A32E0E7B67}" srcId="{852D3C64-10D5-4DD7-84D7-F12AAC89049E}" destId="{094BE29D-2AB0-4267-A489-D1DF14E05E02}" srcOrd="2" destOrd="0" parTransId="{63B6824A-9A84-4EB8-B0B2-AD5FAB92B80F}" sibTransId="{80F45875-D5DA-4020-B893-8E7903B1AA33}"/>
    <dgm:cxn modelId="{05B64075-F2F6-46AA-93FC-86B227165FEC}" type="presOf" srcId="{7A18B499-3681-4463-BB08-F24421D223FF}" destId="{3C2D4303-36BA-4D29-807B-BA40B28C4C0C}" srcOrd="0" destOrd="0" presId="urn:microsoft.com/office/officeart/2005/8/layout/process1"/>
    <dgm:cxn modelId="{4CF4285A-E1CB-473A-A6B4-2A9E167F9536}" type="presOf" srcId="{852D3C64-10D5-4DD7-84D7-F12AAC89049E}" destId="{2444FCFD-A3E1-46CC-8081-A6AE7BF36204}" srcOrd="0" destOrd="0" presId="urn:microsoft.com/office/officeart/2005/8/layout/process1"/>
    <dgm:cxn modelId="{5E7AACAA-4A83-4A4B-8165-71128FB5381C}" type="presOf" srcId="{F21C550E-A853-4CAD-8AE9-389A86F90567}" destId="{E6C25569-27B3-4FDF-AB4D-32DF3EE6912E}" srcOrd="0" destOrd="0" presId="urn:microsoft.com/office/officeart/2005/8/layout/process1"/>
    <dgm:cxn modelId="{F7C35340-763D-4017-820D-BFD0CD4AC8B6}" type="presOf" srcId="{80F45875-D5DA-4020-B893-8E7903B1AA33}" destId="{EE57C6A6-1AD5-4E86-9F9C-731132D1B86C}" srcOrd="1" destOrd="0" presId="urn:microsoft.com/office/officeart/2005/8/layout/process1"/>
    <dgm:cxn modelId="{0DE5468C-338A-4FB0-A8C2-294DABB9C070}" type="presOf" srcId="{3A828AC0-9145-4DE6-A3EC-8498D6D53507}" destId="{12857579-436C-41AF-9E65-3780505A2721}" srcOrd="1" destOrd="0" presId="urn:microsoft.com/office/officeart/2005/8/layout/process1"/>
    <dgm:cxn modelId="{C689EDF2-9C30-492B-85C0-4D323D428BDA}" type="presParOf" srcId="{2444FCFD-A3E1-46CC-8081-A6AE7BF36204}" destId="{A146FB96-37C2-4B0E-94FA-86D38A02BAAC}" srcOrd="0" destOrd="0" presId="urn:microsoft.com/office/officeart/2005/8/layout/process1"/>
    <dgm:cxn modelId="{DE4F309F-547C-4BF4-B56A-DD559E531D42}" type="presParOf" srcId="{2444FCFD-A3E1-46CC-8081-A6AE7BF36204}" destId="{C9591D86-BE54-425B-B4B4-79CD777F8601}" srcOrd="1" destOrd="0" presId="urn:microsoft.com/office/officeart/2005/8/layout/process1"/>
    <dgm:cxn modelId="{4139CD9D-FD75-4D7D-A35E-BB0EAB4A2D93}" type="presParOf" srcId="{C9591D86-BE54-425B-B4B4-79CD777F8601}" destId="{12857579-436C-41AF-9E65-3780505A2721}" srcOrd="0" destOrd="0" presId="urn:microsoft.com/office/officeart/2005/8/layout/process1"/>
    <dgm:cxn modelId="{829E6599-B247-4EB3-B87D-477A8C071C5C}" type="presParOf" srcId="{2444FCFD-A3E1-46CC-8081-A6AE7BF36204}" destId="{3C3BEBA7-368A-4E53-98F3-A26A7283499E}" srcOrd="2" destOrd="0" presId="urn:microsoft.com/office/officeart/2005/8/layout/process1"/>
    <dgm:cxn modelId="{DAF080B0-6DAC-48F8-8C7E-A1D6B2AEFBD0}" type="presParOf" srcId="{2444FCFD-A3E1-46CC-8081-A6AE7BF36204}" destId="{E6C25569-27B3-4FDF-AB4D-32DF3EE6912E}" srcOrd="3" destOrd="0" presId="urn:microsoft.com/office/officeart/2005/8/layout/process1"/>
    <dgm:cxn modelId="{10FE1F55-C9BC-4EB2-93F4-3FBE6018A360}" type="presParOf" srcId="{E6C25569-27B3-4FDF-AB4D-32DF3EE6912E}" destId="{9B8EBE43-4928-4421-B2AC-33B5FAE77788}" srcOrd="0" destOrd="0" presId="urn:microsoft.com/office/officeart/2005/8/layout/process1"/>
    <dgm:cxn modelId="{C2C7C759-56CF-4B7B-9F60-A3E7208599EA}" type="presParOf" srcId="{2444FCFD-A3E1-46CC-8081-A6AE7BF36204}" destId="{1D2DD214-F49D-4348-AAAA-D1480DF62925}" srcOrd="4" destOrd="0" presId="urn:microsoft.com/office/officeart/2005/8/layout/process1"/>
    <dgm:cxn modelId="{3220899A-FE3C-474B-A3A4-242B02D680A2}" type="presParOf" srcId="{2444FCFD-A3E1-46CC-8081-A6AE7BF36204}" destId="{72FE5604-B7E4-4FCA-B791-E4C4EFDE009A}" srcOrd="5" destOrd="0" presId="urn:microsoft.com/office/officeart/2005/8/layout/process1"/>
    <dgm:cxn modelId="{9E55C405-FD23-45E8-A71C-70F0FB09D4A2}" type="presParOf" srcId="{72FE5604-B7E4-4FCA-B791-E4C4EFDE009A}" destId="{EE57C6A6-1AD5-4E86-9F9C-731132D1B86C}" srcOrd="0" destOrd="0" presId="urn:microsoft.com/office/officeart/2005/8/layout/process1"/>
    <dgm:cxn modelId="{067661B8-806D-4E09-9907-B28C0F9A9D6A}" type="presParOf" srcId="{2444FCFD-A3E1-46CC-8081-A6AE7BF36204}" destId="{3C2D4303-36BA-4D29-807B-BA40B28C4C0C}" srcOrd="6" destOrd="0" presId="urn:microsoft.com/office/officeart/2005/8/layout/process1"/>
    <dgm:cxn modelId="{94F41515-BE35-434E-B8BD-77FEC0AD3A76}" type="presParOf" srcId="{2444FCFD-A3E1-46CC-8081-A6AE7BF36204}" destId="{95E4363D-6635-4A14-B54B-60723DF15A38}" srcOrd="7" destOrd="0" presId="urn:microsoft.com/office/officeart/2005/8/layout/process1"/>
    <dgm:cxn modelId="{AF8C519A-44E2-42C7-B045-7AECD62DD362}" type="presParOf" srcId="{95E4363D-6635-4A14-B54B-60723DF15A38}" destId="{2B770282-39F2-40F8-B2D9-93FC1E139B58}" srcOrd="0" destOrd="0" presId="urn:microsoft.com/office/officeart/2005/8/layout/process1"/>
    <dgm:cxn modelId="{F42AB5C0-5DFF-482D-96FB-B49EBDE56BB5}" type="presParOf" srcId="{2444FCFD-A3E1-46CC-8081-A6AE7BF36204}" destId="{7A4B8769-876A-4A65-A07C-D284A1284035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2FD3047E-F867-4B5B-B16D-9733B461C5BD}" type="doc">
      <dgm:prSet loTypeId="urn:microsoft.com/office/officeart/2009/3/layout/FramedTextPicture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t-LT"/>
        </a:p>
      </dgm:t>
    </dgm:pt>
    <dgm:pt modelId="{CFA56214-3D4B-46DD-A822-B5CF4A8E7B94}">
      <dgm:prSet/>
      <dgm:spPr/>
      <dgm:t>
        <a:bodyPr/>
        <a:lstStyle/>
        <a:p>
          <a:r>
            <a:rPr lang="lt-LT" dirty="0"/>
            <a:t>Nepamirškite – visada galite kreiptis į Ryšių su visuomene skyrių, kai tik prireikia pagalbos:</a:t>
          </a:r>
          <a:br>
            <a:rPr lang="lt-LT" dirty="0"/>
          </a:br>
          <a:r>
            <a:rPr lang="lt-LT" dirty="0" err="1">
              <a:hlinkClick xmlns:r="http://schemas.openxmlformats.org/officeDocument/2006/relationships" r:id="rId1"/>
            </a:rPr>
            <a:t>rysiai.su.visuomene@kaunas.lt</a:t>
          </a:r>
          <a:r>
            <a:rPr lang="lt-LT" dirty="0"/>
            <a:t> </a:t>
          </a:r>
        </a:p>
      </dgm:t>
    </dgm:pt>
    <dgm:pt modelId="{814E8ED8-DE86-4F89-AF7C-6005AFAAF71B}" type="parTrans" cxnId="{BA4100EC-4F7C-4487-A2F7-AC9C40B96F5B}">
      <dgm:prSet/>
      <dgm:spPr/>
      <dgm:t>
        <a:bodyPr/>
        <a:lstStyle/>
        <a:p>
          <a:endParaRPr lang="lt-LT"/>
        </a:p>
      </dgm:t>
    </dgm:pt>
    <dgm:pt modelId="{81E717E0-C852-4AD0-827C-D7C7B04CBEA9}" type="sibTrans" cxnId="{BA4100EC-4F7C-4487-A2F7-AC9C40B96F5B}">
      <dgm:prSet/>
      <dgm:spPr/>
      <dgm:t>
        <a:bodyPr/>
        <a:lstStyle/>
        <a:p>
          <a:endParaRPr lang="lt-LT"/>
        </a:p>
      </dgm:t>
    </dgm:pt>
    <dgm:pt modelId="{54D3D75A-700A-4A79-A9DF-7A90A5EFBCDC}" type="pres">
      <dgm:prSet presAssocID="{2FD3047E-F867-4B5B-B16D-9733B461C5BD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endParaRPr lang="lt-LT"/>
        </a:p>
      </dgm:t>
    </dgm:pt>
    <dgm:pt modelId="{9EE64120-5A70-40FE-9B83-A0D6E046CE86}" type="pres">
      <dgm:prSet presAssocID="{CFA56214-3D4B-46DD-A822-B5CF4A8E7B94}" presName="composite" presStyleCnt="0">
        <dgm:presLayoutVars>
          <dgm:chMax/>
          <dgm:chPref/>
        </dgm:presLayoutVars>
      </dgm:prSet>
      <dgm:spPr/>
    </dgm:pt>
    <dgm:pt modelId="{6981086E-DD17-468A-B170-FB4888D656CA}" type="pres">
      <dgm:prSet presAssocID="{CFA56214-3D4B-46DD-A822-B5CF4A8E7B94}" presName="Image" presStyleLbl="bgImgPlace1" presStyleIdx="0" presStyleCnt="1" custScaleX="1502536" custScaleY="801003" custLinFactX="100000" custLinFactY="-200000" custLinFactNeighborX="102732" custLinFactNeighborY="-286150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48000" b="-48000"/>
          </a:stretch>
        </a:blipFill>
      </dgm:spPr>
    </dgm:pt>
    <dgm:pt modelId="{EF3CE2F6-173F-4B81-8620-7201A4210F53}" type="pres">
      <dgm:prSet presAssocID="{CFA56214-3D4B-46DD-A822-B5CF4A8E7B94}" presName="ParentText" presStyleLbl="revTx" presStyleIdx="0" presStyleCnt="1" custScaleX="2000000" custScaleY="480582" custLinFactY="100000" custLinFactNeighborY="14779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2362D183-786A-422A-A18E-FB2AA40F5ADF}" type="pres">
      <dgm:prSet presAssocID="{CFA56214-3D4B-46DD-A822-B5CF4A8E7B94}" presName="tlFrame" presStyleLbl="node1" presStyleIdx="0" presStyleCnt="4" custScaleX="2000000" custScaleY="2000000" custLinFactX="-6657460" custLinFactY="-4096321" custLinFactNeighborX="-6700000" custLinFactNeighborY="-4100000"/>
      <dgm:spPr/>
    </dgm:pt>
    <dgm:pt modelId="{7B6A86D8-F463-423B-BB26-23A041B891A4}" type="pres">
      <dgm:prSet presAssocID="{CFA56214-3D4B-46DD-A822-B5CF4A8E7B94}" presName="trFrame" presStyleLbl="node1" presStyleIdx="1" presStyleCnt="4" custScaleX="2000000" custScaleY="2000000" custLinFactX="5198025" custLinFactY="-3297040" custLinFactNeighborX="5200000" custLinFactNeighborY="-3300000"/>
      <dgm:spPr/>
    </dgm:pt>
    <dgm:pt modelId="{DEBB0EF5-53F6-4EBC-B432-D30FC2ED618B}" type="pres">
      <dgm:prSet presAssocID="{CFA56214-3D4B-46DD-A822-B5CF4A8E7B94}" presName="blFrame" presStyleLbl="node1" presStyleIdx="2" presStyleCnt="4" custScaleX="2000000" custScaleY="2000000" custLinFactX="-5297978" custLinFactY="500000" custLinFactNeighborX="-5300000" custLinFactNeighborY="501014"/>
      <dgm:spPr/>
    </dgm:pt>
    <dgm:pt modelId="{C19D24AB-AC0C-4BF4-B150-0C4EFF4BC9C3}" type="pres">
      <dgm:prSet presAssocID="{CFA56214-3D4B-46DD-A822-B5CF4A8E7B94}" presName="brFrame" presStyleLbl="node1" presStyleIdx="3" presStyleCnt="4" custScaleX="2000000" custScaleY="2000000" custLinFactX="7100000" custLinFactY="1900000" custLinFactNeighborX="7177287" custLinFactNeighborY="1938279"/>
      <dgm:spPr/>
    </dgm:pt>
  </dgm:ptLst>
  <dgm:cxnLst>
    <dgm:cxn modelId="{19698AF4-32E7-4DAF-A337-F4837A18CCCF}" type="presOf" srcId="{CFA56214-3D4B-46DD-A822-B5CF4A8E7B94}" destId="{EF3CE2F6-173F-4B81-8620-7201A4210F53}" srcOrd="0" destOrd="0" presId="urn:microsoft.com/office/officeart/2009/3/layout/FramedTextPicture"/>
    <dgm:cxn modelId="{66CEF6EB-2D8C-4D4D-9062-F321B3D07F35}" type="presOf" srcId="{2FD3047E-F867-4B5B-B16D-9733B461C5BD}" destId="{54D3D75A-700A-4A79-A9DF-7A90A5EFBCDC}" srcOrd="0" destOrd="0" presId="urn:microsoft.com/office/officeart/2009/3/layout/FramedTextPicture"/>
    <dgm:cxn modelId="{BA4100EC-4F7C-4487-A2F7-AC9C40B96F5B}" srcId="{2FD3047E-F867-4B5B-B16D-9733B461C5BD}" destId="{CFA56214-3D4B-46DD-A822-B5CF4A8E7B94}" srcOrd="0" destOrd="0" parTransId="{814E8ED8-DE86-4F89-AF7C-6005AFAAF71B}" sibTransId="{81E717E0-C852-4AD0-827C-D7C7B04CBEA9}"/>
    <dgm:cxn modelId="{CD62E608-2294-48B9-81D3-0D67F4990B82}" type="presParOf" srcId="{54D3D75A-700A-4A79-A9DF-7A90A5EFBCDC}" destId="{9EE64120-5A70-40FE-9B83-A0D6E046CE86}" srcOrd="0" destOrd="0" presId="urn:microsoft.com/office/officeart/2009/3/layout/FramedTextPicture"/>
    <dgm:cxn modelId="{42931D96-7B4E-4C00-A7B7-B7D504F21386}" type="presParOf" srcId="{9EE64120-5A70-40FE-9B83-A0D6E046CE86}" destId="{6981086E-DD17-468A-B170-FB4888D656CA}" srcOrd="0" destOrd="0" presId="urn:microsoft.com/office/officeart/2009/3/layout/FramedTextPicture"/>
    <dgm:cxn modelId="{B2293646-9244-4FF0-8CC1-BF8D7B350CD5}" type="presParOf" srcId="{9EE64120-5A70-40FE-9B83-A0D6E046CE86}" destId="{EF3CE2F6-173F-4B81-8620-7201A4210F53}" srcOrd="1" destOrd="0" presId="urn:microsoft.com/office/officeart/2009/3/layout/FramedTextPicture"/>
    <dgm:cxn modelId="{D362E550-FA85-46A9-9557-B3C33D2A5CC3}" type="presParOf" srcId="{9EE64120-5A70-40FE-9B83-A0D6E046CE86}" destId="{2362D183-786A-422A-A18E-FB2AA40F5ADF}" srcOrd="2" destOrd="0" presId="urn:microsoft.com/office/officeart/2009/3/layout/FramedTextPicture"/>
    <dgm:cxn modelId="{8004887B-660D-453E-9609-3D197CFB6A03}" type="presParOf" srcId="{9EE64120-5A70-40FE-9B83-A0D6E046CE86}" destId="{7B6A86D8-F463-423B-BB26-23A041B891A4}" srcOrd="3" destOrd="0" presId="urn:microsoft.com/office/officeart/2009/3/layout/FramedTextPicture"/>
    <dgm:cxn modelId="{E6C16ED5-E60D-4268-9A04-D758E9FCBC03}" type="presParOf" srcId="{9EE64120-5A70-40FE-9B83-A0D6E046CE86}" destId="{DEBB0EF5-53F6-4EBC-B432-D30FC2ED618B}" srcOrd="4" destOrd="0" presId="urn:microsoft.com/office/officeart/2009/3/layout/FramedTextPicture"/>
    <dgm:cxn modelId="{E0B08066-383B-4E40-8379-58FB78A0DF29}" type="presParOf" srcId="{9EE64120-5A70-40FE-9B83-A0D6E046CE86}" destId="{C19D24AB-AC0C-4BF4-B150-0C4EFF4BC9C3}" srcOrd="5" destOrd="0" presId="urn:microsoft.com/office/officeart/2009/3/layout/FramedTextPicture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285037A-124E-4C35-B12D-396C19DAE4D9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t-LT"/>
        </a:p>
      </dgm:t>
    </dgm:pt>
    <dgm:pt modelId="{09ECAB02-9FAF-477D-8A06-0A16AD61D84B}">
      <dgm:prSet/>
      <dgm:spPr/>
      <dgm:t>
        <a:bodyPr/>
        <a:lstStyle/>
        <a:p>
          <a:r>
            <a:rPr lang="lt-LT" dirty="0"/>
            <a:t>Pirmoji nuomonė – 30 sek.</a:t>
          </a:r>
        </a:p>
      </dgm:t>
    </dgm:pt>
    <dgm:pt modelId="{82FCCC34-BB35-4802-ACEE-689D3FBA8A07}" type="parTrans" cxnId="{AB10DAD3-6875-454D-A4E6-947ECD772FA9}">
      <dgm:prSet/>
      <dgm:spPr/>
      <dgm:t>
        <a:bodyPr/>
        <a:lstStyle/>
        <a:p>
          <a:endParaRPr lang="lt-LT"/>
        </a:p>
      </dgm:t>
    </dgm:pt>
    <dgm:pt modelId="{81EA88C4-04DD-4CDE-95AA-16CA41A46D12}" type="sibTrans" cxnId="{AB10DAD3-6875-454D-A4E6-947ECD772FA9}">
      <dgm:prSet/>
      <dgm:spPr/>
      <dgm:t>
        <a:bodyPr/>
        <a:lstStyle/>
        <a:p>
          <a:endParaRPr lang="lt-LT"/>
        </a:p>
      </dgm:t>
    </dgm:pt>
    <dgm:pt modelId="{585F54BD-91B9-401C-AA99-695CC2CA79B8}">
      <dgm:prSet/>
      <dgm:spPr/>
      <dgm:t>
        <a:bodyPr/>
        <a:lstStyle/>
        <a:p>
          <a:r>
            <a:rPr lang="lt-LT" dirty="0"/>
            <a:t>Pirmasis įspūdis – 7 sek.</a:t>
          </a:r>
        </a:p>
      </dgm:t>
    </dgm:pt>
    <dgm:pt modelId="{B835F82A-DFE7-4581-8A7F-DC3447FA03C0}" type="parTrans" cxnId="{0C08C974-5126-4BE7-9CCB-A1F0177A602B}">
      <dgm:prSet/>
      <dgm:spPr/>
      <dgm:t>
        <a:bodyPr/>
        <a:lstStyle/>
        <a:p>
          <a:endParaRPr lang="lt-LT"/>
        </a:p>
      </dgm:t>
    </dgm:pt>
    <dgm:pt modelId="{004E8654-F4F4-4ABE-AAB9-F75D5A21F376}" type="sibTrans" cxnId="{0C08C974-5126-4BE7-9CCB-A1F0177A602B}">
      <dgm:prSet/>
      <dgm:spPr/>
      <dgm:t>
        <a:bodyPr/>
        <a:lstStyle/>
        <a:p>
          <a:endParaRPr lang="lt-LT"/>
        </a:p>
      </dgm:t>
    </dgm:pt>
    <dgm:pt modelId="{8D2753CB-6738-43AA-979B-C8061D77C939}" type="pres">
      <dgm:prSet presAssocID="{4285037A-124E-4C35-B12D-396C19DAE4D9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lt-LT"/>
        </a:p>
      </dgm:t>
    </dgm:pt>
    <dgm:pt modelId="{016DD5F7-FFD3-4733-8DA0-AEAE43E86388}" type="pres">
      <dgm:prSet presAssocID="{585F54BD-91B9-401C-AA99-695CC2CA79B8}" presName="circ1" presStyleLbl="vennNode1" presStyleIdx="0" presStyleCnt="2"/>
      <dgm:spPr/>
      <dgm:t>
        <a:bodyPr/>
        <a:lstStyle/>
        <a:p>
          <a:endParaRPr lang="lt-LT"/>
        </a:p>
      </dgm:t>
    </dgm:pt>
    <dgm:pt modelId="{0DFD5839-8331-43DA-AB4A-23C82E384DAC}" type="pres">
      <dgm:prSet presAssocID="{585F54BD-91B9-401C-AA99-695CC2CA79B8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1A468DCA-5BFB-4E51-8882-0C6D4D9E81A3}" type="pres">
      <dgm:prSet presAssocID="{09ECAB02-9FAF-477D-8A06-0A16AD61D84B}" presName="circ2" presStyleLbl="vennNode1" presStyleIdx="1" presStyleCnt="2" custLinFactNeighborX="496" custLinFactNeighborY="28961"/>
      <dgm:spPr/>
      <dgm:t>
        <a:bodyPr/>
        <a:lstStyle/>
        <a:p>
          <a:endParaRPr lang="lt-LT"/>
        </a:p>
      </dgm:t>
    </dgm:pt>
    <dgm:pt modelId="{42C50E87-070C-43C5-A60A-9A8C21494050}" type="pres">
      <dgm:prSet presAssocID="{09ECAB02-9FAF-477D-8A06-0A16AD61D84B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lt-LT"/>
        </a:p>
      </dgm:t>
    </dgm:pt>
  </dgm:ptLst>
  <dgm:cxnLst>
    <dgm:cxn modelId="{3E641DAF-EF2A-4CA5-9462-B809ACFD6585}" type="presOf" srcId="{585F54BD-91B9-401C-AA99-695CC2CA79B8}" destId="{0DFD5839-8331-43DA-AB4A-23C82E384DAC}" srcOrd="1" destOrd="0" presId="urn:microsoft.com/office/officeart/2005/8/layout/venn1"/>
    <dgm:cxn modelId="{7BB57D5E-0D71-41C5-94AA-AC5DE2A03BF9}" type="presOf" srcId="{4285037A-124E-4C35-B12D-396C19DAE4D9}" destId="{8D2753CB-6738-43AA-979B-C8061D77C939}" srcOrd="0" destOrd="0" presId="urn:microsoft.com/office/officeart/2005/8/layout/venn1"/>
    <dgm:cxn modelId="{C5308B68-00E9-460A-BA72-03D419D75DE1}" type="presOf" srcId="{09ECAB02-9FAF-477D-8A06-0A16AD61D84B}" destId="{1A468DCA-5BFB-4E51-8882-0C6D4D9E81A3}" srcOrd="0" destOrd="0" presId="urn:microsoft.com/office/officeart/2005/8/layout/venn1"/>
    <dgm:cxn modelId="{7343D2C9-ABA8-4849-BAE3-81094C91CD1F}" type="presOf" srcId="{09ECAB02-9FAF-477D-8A06-0A16AD61D84B}" destId="{42C50E87-070C-43C5-A60A-9A8C21494050}" srcOrd="1" destOrd="0" presId="urn:microsoft.com/office/officeart/2005/8/layout/venn1"/>
    <dgm:cxn modelId="{0C08C974-5126-4BE7-9CCB-A1F0177A602B}" srcId="{4285037A-124E-4C35-B12D-396C19DAE4D9}" destId="{585F54BD-91B9-401C-AA99-695CC2CA79B8}" srcOrd="0" destOrd="0" parTransId="{B835F82A-DFE7-4581-8A7F-DC3447FA03C0}" sibTransId="{004E8654-F4F4-4ABE-AAB9-F75D5A21F376}"/>
    <dgm:cxn modelId="{AB10DAD3-6875-454D-A4E6-947ECD772FA9}" srcId="{4285037A-124E-4C35-B12D-396C19DAE4D9}" destId="{09ECAB02-9FAF-477D-8A06-0A16AD61D84B}" srcOrd="1" destOrd="0" parTransId="{82FCCC34-BB35-4802-ACEE-689D3FBA8A07}" sibTransId="{81EA88C4-04DD-4CDE-95AA-16CA41A46D12}"/>
    <dgm:cxn modelId="{E143F145-2C0A-4CFC-8D05-CDAAFA3CE852}" type="presOf" srcId="{585F54BD-91B9-401C-AA99-695CC2CA79B8}" destId="{016DD5F7-FFD3-4733-8DA0-AEAE43E86388}" srcOrd="0" destOrd="0" presId="urn:microsoft.com/office/officeart/2005/8/layout/venn1"/>
    <dgm:cxn modelId="{A66E8692-F2FB-4097-BC9D-7C026D29A955}" type="presParOf" srcId="{8D2753CB-6738-43AA-979B-C8061D77C939}" destId="{016DD5F7-FFD3-4733-8DA0-AEAE43E86388}" srcOrd="0" destOrd="0" presId="urn:microsoft.com/office/officeart/2005/8/layout/venn1"/>
    <dgm:cxn modelId="{B33CA239-7A59-4BDD-AF8E-AEC2E9B5A361}" type="presParOf" srcId="{8D2753CB-6738-43AA-979B-C8061D77C939}" destId="{0DFD5839-8331-43DA-AB4A-23C82E384DAC}" srcOrd="1" destOrd="0" presId="urn:microsoft.com/office/officeart/2005/8/layout/venn1"/>
    <dgm:cxn modelId="{1FD0AE74-8BE4-4BF6-AB33-61301594EF67}" type="presParOf" srcId="{8D2753CB-6738-43AA-979B-C8061D77C939}" destId="{1A468DCA-5BFB-4E51-8882-0C6D4D9E81A3}" srcOrd="2" destOrd="0" presId="urn:microsoft.com/office/officeart/2005/8/layout/venn1"/>
    <dgm:cxn modelId="{EFCFDE30-B9A2-4034-BBB5-6F26674F0481}" type="presParOf" srcId="{8D2753CB-6738-43AA-979B-C8061D77C939}" destId="{42C50E87-070C-43C5-A60A-9A8C21494050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0262715-0F1A-4F66-AEEB-7CA8278726AE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t-LT"/>
        </a:p>
      </dgm:t>
    </dgm:pt>
    <dgm:pt modelId="{D60452C0-CCA3-40BF-8306-4974611E5803}">
      <dgm:prSet/>
      <dgm:spPr/>
      <dgm:t>
        <a:bodyPr/>
        <a:lstStyle/>
        <a:p>
          <a:r>
            <a:rPr lang="lt-LT" dirty="0"/>
            <a:t>Tai informacijos mainai tarp institucijų ir visuomenės.</a:t>
          </a:r>
        </a:p>
      </dgm:t>
    </dgm:pt>
    <dgm:pt modelId="{560512FF-0CDA-40B2-ACA1-4A8ABD73D368}" type="parTrans" cxnId="{C5469AD6-4B8A-454F-B315-F0879ABF16AA}">
      <dgm:prSet/>
      <dgm:spPr/>
      <dgm:t>
        <a:bodyPr/>
        <a:lstStyle/>
        <a:p>
          <a:endParaRPr lang="lt-LT"/>
        </a:p>
      </dgm:t>
    </dgm:pt>
    <dgm:pt modelId="{3A04E5EA-F8CE-47B3-AF45-D94E48406D68}" type="sibTrans" cxnId="{C5469AD6-4B8A-454F-B315-F0879ABF16AA}">
      <dgm:prSet/>
      <dgm:spPr/>
      <dgm:t>
        <a:bodyPr/>
        <a:lstStyle/>
        <a:p>
          <a:endParaRPr lang="lt-LT"/>
        </a:p>
      </dgm:t>
    </dgm:pt>
    <dgm:pt modelId="{249E7012-201A-46A0-A089-541CFBBC9DFE}">
      <dgm:prSet/>
      <dgm:spPr/>
      <dgm:t>
        <a:bodyPr/>
        <a:lstStyle/>
        <a:p>
          <a:r>
            <a:rPr lang="lt-LT" dirty="0"/>
            <a:t>Ji užtikrina skaidrumą, pasitikėjimą ir efektyvų bendradarbiavimą.</a:t>
          </a:r>
        </a:p>
      </dgm:t>
    </dgm:pt>
    <dgm:pt modelId="{66F72906-A6D5-41D7-802D-4AA6A31ED751}" type="parTrans" cxnId="{36FC3B69-60A0-47A1-8B47-0D3FC428545A}">
      <dgm:prSet/>
      <dgm:spPr/>
      <dgm:t>
        <a:bodyPr/>
        <a:lstStyle/>
        <a:p>
          <a:endParaRPr lang="lt-LT"/>
        </a:p>
      </dgm:t>
    </dgm:pt>
    <dgm:pt modelId="{467BA854-6453-4751-9165-273AA20383C6}" type="sibTrans" cxnId="{36FC3B69-60A0-47A1-8B47-0D3FC428545A}">
      <dgm:prSet/>
      <dgm:spPr/>
      <dgm:t>
        <a:bodyPr/>
        <a:lstStyle/>
        <a:p>
          <a:endParaRPr lang="lt-LT"/>
        </a:p>
      </dgm:t>
    </dgm:pt>
    <dgm:pt modelId="{1F791761-1D3E-4FEB-88AE-FB743BC9C625}" type="pres">
      <dgm:prSet presAssocID="{E0262715-0F1A-4F66-AEEB-7CA8278726AE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lt-LT"/>
        </a:p>
      </dgm:t>
    </dgm:pt>
    <dgm:pt modelId="{5ADD5352-963C-42BA-B40F-3D2130E6D4E4}" type="pres">
      <dgm:prSet presAssocID="{E0262715-0F1A-4F66-AEEB-7CA8278726AE}" presName="pyramid" presStyleLbl="node1" presStyleIdx="0" presStyleCnt="1"/>
      <dgm:spPr/>
    </dgm:pt>
    <dgm:pt modelId="{419F2174-8F6D-4297-80E2-F927BDF13014}" type="pres">
      <dgm:prSet presAssocID="{E0262715-0F1A-4F66-AEEB-7CA8278726AE}" presName="theList" presStyleCnt="0"/>
      <dgm:spPr/>
    </dgm:pt>
    <dgm:pt modelId="{1A26304C-278B-4012-B4E3-56281B2B593F}" type="pres">
      <dgm:prSet presAssocID="{D60452C0-CCA3-40BF-8306-4974611E5803}" presName="aNode" presStyleLbl="fgAcc1" presStyleIdx="0" presStyleCnt="2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E272AEB7-8AC1-4FA2-963C-11551565DF10}" type="pres">
      <dgm:prSet presAssocID="{D60452C0-CCA3-40BF-8306-4974611E5803}" presName="aSpace" presStyleCnt="0"/>
      <dgm:spPr/>
    </dgm:pt>
    <dgm:pt modelId="{EAD1E827-F878-470F-8ADB-8B563F1571E1}" type="pres">
      <dgm:prSet presAssocID="{249E7012-201A-46A0-A089-541CFBBC9DFE}" presName="aNode" presStyleLbl="fgAcc1" presStyleIdx="1" presStyleCnt="2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1CD3CA94-A0FD-48AB-A153-1AB8356B20F1}" type="pres">
      <dgm:prSet presAssocID="{249E7012-201A-46A0-A089-541CFBBC9DFE}" presName="aSpace" presStyleCnt="0"/>
      <dgm:spPr/>
    </dgm:pt>
  </dgm:ptLst>
  <dgm:cxnLst>
    <dgm:cxn modelId="{3A3D7FE5-EAAB-4162-974F-E84D33AE2F63}" type="presOf" srcId="{E0262715-0F1A-4F66-AEEB-7CA8278726AE}" destId="{1F791761-1D3E-4FEB-88AE-FB743BC9C625}" srcOrd="0" destOrd="0" presId="urn:microsoft.com/office/officeart/2005/8/layout/pyramid2"/>
    <dgm:cxn modelId="{B9BDB29A-5107-4498-BD41-16B09842955D}" type="presOf" srcId="{249E7012-201A-46A0-A089-541CFBBC9DFE}" destId="{EAD1E827-F878-470F-8ADB-8B563F1571E1}" srcOrd="0" destOrd="0" presId="urn:microsoft.com/office/officeart/2005/8/layout/pyramid2"/>
    <dgm:cxn modelId="{36FC3B69-60A0-47A1-8B47-0D3FC428545A}" srcId="{E0262715-0F1A-4F66-AEEB-7CA8278726AE}" destId="{249E7012-201A-46A0-A089-541CFBBC9DFE}" srcOrd="1" destOrd="0" parTransId="{66F72906-A6D5-41D7-802D-4AA6A31ED751}" sibTransId="{467BA854-6453-4751-9165-273AA20383C6}"/>
    <dgm:cxn modelId="{639002BD-62D8-42D3-9FA9-447CAFCDA185}" type="presOf" srcId="{D60452C0-CCA3-40BF-8306-4974611E5803}" destId="{1A26304C-278B-4012-B4E3-56281B2B593F}" srcOrd="0" destOrd="0" presId="urn:microsoft.com/office/officeart/2005/8/layout/pyramid2"/>
    <dgm:cxn modelId="{C5469AD6-4B8A-454F-B315-F0879ABF16AA}" srcId="{E0262715-0F1A-4F66-AEEB-7CA8278726AE}" destId="{D60452C0-CCA3-40BF-8306-4974611E5803}" srcOrd="0" destOrd="0" parTransId="{560512FF-0CDA-40B2-ACA1-4A8ABD73D368}" sibTransId="{3A04E5EA-F8CE-47B3-AF45-D94E48406D68}"/>
    <dgm:cxn modelId="{E8D3BE5D-2596-4DC9-AABE-9609E985C00A}" type="presParOf" srcId="{1F791761-1D3E-4FEB-88AE-FB743BC9C625}" destId="{5ADD5352-963C-42BA-B40F-3D2130E6D4E4}" srcOrd="0" destOrd="0" presId="urn:microsoft.com/office/officeart/2005/8/layout/pyramid2"/>
    <dgm:cxn modelId="{62A5E9E4-45FC-45DD-88DD-6259915BA094}" type="presParOf" srcId="{1F791761-1D3E-4FEB-88AE-FB743BC9C625}" destId="{419F2174-8F6D-4297-80E2-F927BDF13014}" srcOrd="1" destOrd="0" presId="urn:microsoft.com/office/officeart/2005/8/layout/pyramid2"/>
    <dgm:cxn modelId="{013B1068-A77D-4878-A6A6-BC971E708A76}" type="presParOf" srcId="{419F2174-8F6D-4297-80E2-F927BDF13014}" destId="{1A26304C-278B-4012-B4E3-56281B2B593F}" srcOrd="0" destOrd="0" presId="urn:microsoft.com/office/officeart/2005/8/layout/pyramid2"/>
    <dgm:cxn modelId="{776FF74B-4087-47D1-85B9-857C6B171266}" type="presParOf" srcId="{419F2174-8F6D-4297-80E2-F927BDF13014}" destId="{E272AEB7-8AC1-4FA2-963C-11551565DF10}" srcOrd="1" destOrd="0" presId="urn:microsoft.com/office/officeart/2005/8/layout/pyramid2"/>
    <dgm:cxn modelId="{B28A5ACB-8A0C-4283-8C62-FC0F448F3BA1}" type="presParOf" srcId="{419F2174-8F6D-4297-80E2-F927BDF13014}" destId="{EAD1E827-F878-470F-8ADB-8B563F1571E1}" srcOrd="2" destOrd="0" presId="urn:microsoft.com/office/officeart/2005/8/layout/pyramid2"/>
    <dgm:cxn modelId="{CB0F4173-480F-4215-87B9-E67BCF0F2CC1}" type="presParOf" srcId="{419F2174-8F6D-4297-80E2-F927BDF13014}" destId="{1CD3CA94-A0FD-48AB-A153-1AB8356B20F1}" srcOrd="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09FF245-993D-4839-AE2E-2EAAF56B4677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t-LT"/>
        </a:p>
      </dgm:t>
    </dgm:pt>
    <dgm:pt modelId="{1E86568D-5B6A-4A2D-875C-70BCC99F1F7C}">
      <dgm:prSet/>
      <dgm:spPr/>
      <dgm:t>
        <a:bodyPr/>
        <a:lstStyle/>
        <a:p>
          <a:r>
            <a:rPr lang="lt-LT" b="1" dirty="0"/>
            <a:t>Skaidrumas</a:t>
          </a:r>
          <a:endParaRPr lang="lt-LT" dirty="0"/>
        </a:p>
      </dgm:t>
    </dgm:pt>
    <dgm:pt modelId="{6198F9D2-7044-4C5F-AB17-DA2199F47A12}" type="parTrans" cxnId="{E078A3DE-2158-49A7-8DC3-997B29BC86BC}">
      <dgm:prSet/>
      <dgm:spPr/>
      <dgm:t>
        <a:bodyPr/>
        <a:lstStyle/>
        <a:p>
          <a:endParaRPr lang="lt-LT"/>
        </a:p>
      </dgm:t>
    </dgm:pt>
    <dgm:pt modelId="{A0B4D639-DEF5-4BA4-8DF0-86B0BC8E4BED}" type="sibTrans" cxnId="{E078A3DE-2158-49A7-8DC3-997B29BC86BC}">
      <dgm:prSet/>
      <dgm:spPr/>
      <dgm:t>
        <a:bodyPr/>
        <a:lstStyle/>
        <a:p>
          <a:endParaRPr lang="lt-LT"/>
        </a:p>
      </dgm:t>
    </dgm:pt>
    <dgm:pt modelId="{3F9B587F-8ABE-46CB-970E-3106440A446D}">
      <dgm:prSet/>
      <dgm:spPr/>
      <dgm:t>
        <a:bodyPr/>
        <a:lstStyle/>
        <a:p>
          <a:r>
            <a:rPr lang="lt-LT" b="1" dirty="0"/>
            <a:t>Prieinamumas</a:t>
          </a:r>
          <a:endParaRPr lang="lt-LT" dirty="0"/>
        </a:p>
      </dgm:t>
    </dgm:pt>
    <dgm:pt modelId="{8EE4863A-5476-4584-B525-F46278E47CAD}" type="parTrans" cxnId="{FBA51AC8-AD9E-45AE-8A85-2BEE607CE5D7}">
      <dgm:prSet/>
      <dgm:spPr/>
      <dgm:t>
        <a:bodyPr/>
        <a:lstStyle/>
        <a:p>
          <a:endParaRPr lang="lt-LT"/>
        </a:p>
      </dgm:t>
    </dgm:pt>
    <dgm:pt modelId="{6218E230-AED4-4160-9E75-13C89081D5C3}" type="sibTrans" cxnId="{FBA51AC8-AD9E-45AE-8A85-2BEE607CE5D7}">
      <dgm:prSet/>
      <dgm:spPr/>
      <dgm:t>
        <a:bodyPr/>
        <a:lstStyle/>
        <a:p>
          <a:endParaRPr lang="lt-LT"/>
        </a:p>
      </dgm:t>
    </dgm:pt>
    <dgm:pt modelId="{DF984964-A8AE-4007-B4AA-3AE7CFBE7F62}">
      <dgm:prSet/>
      <dgm:spPr/>
      <dgm:t>
        <a:bodyPr/>
        <a:lstStyle/>
        <a:p>
          <a:r>
            <a:rPr lang="lt-LT" b="1" dirty="0"/>
            <a:t>Aiškumas</a:t>
          </a:r>
          <a:endParaRPr lang="lt-LT" dirty="0"/>
        </a:p>
      </dgm:t>
    </dgm:pt>
    <dgm:pt modelId="{6A18CD85-E8F5-4F35-BE4C-ED218415681F}" type="parTrans" cxnId="{6C70D764-BEFB-479E-9B1A-5B32CB595BB4}">
      <dgm:prSet/>
      <dgm:spPr/>
      <dgm:t>
        <a:bodyPr/>
        <a:lstStyle/>
        <a:p>
          <a:endParaRPr lang="lt-LT"/>
        </a:p>
      </dgm:t>
    </dgm:pt>
    <dgm:pt modelId="{A8688874-E989-4364-9257-20FA1BC8D8CA}" type="sibTrans" cxnId="{6C70D764-BEFB-479E-9B1A-5B32CB595BB4}">
      <dgm:prSet/>
      <dgm:spPr/>
      <dgm:t>
        <a:bodyPr/>
        <a:lstStyle/>
        <a:p>
          <a:endParaRPr lang="lt-LT"/>
        </a:p>
      </dgm:t>
    </dgm:pt>
    <dgm:pt modelId="{EFFDF372-43B1-41C2-B89E-0898DFC27C30}">
      <dgm:prSet/>
      <dgm:spPr/>
      <dgm:t>
        <a:bodyPr/>
        <a:lstStyle/>
        <a:p>
          <a:r>
            <a:rPr lang="lt-LT" b="1" dirty="0"/>
            <a:t>Tęstinumas</a:t>
          </a:r>
          <a:endParaRPr lang="lt-LT" dirty="0"/>
        </a:p>
      </dgm:t>
    </dgm:pt>
    <dgm:pt modelId="{3F025686-E53D-45B1-AA69-4D174ACA90B5}" type="parTrans" cxnId="{55016444-4DD1-4DF0-912C-66DDF5463FCC}">
      <dgm:prSet/>
      <dgm:spPr/>
      <dgm:t>
        <a:bodyPr/>
        <a:lstStyle/>
        <a:p>
          <a:endParaRPr lang="lt-LT"/>
        </a:p>
      </dgm:t>
    </dgm:pt>
    <dgm:pt modelId="{278CFD48-C502-4709-A31A-04F6B47E7C81}" type="sibTrans" cxnId="{55016444-4DD1-4DF0-912C-66DDF5463FCC}">
      <dgm:prSet/>
      <dgm:spPr/>
      <dgm:t>
        <a:bodyPr/>
        <a:lstStyle/>
        <a:p>
          <a:endParaRPr lang="lt-LT"/>
        </a:p>
      </dgm:t>
    </dgm:pt>
    <dgm:pt modelId="{4AF8E9D5-CAA4-408A-8F9D-B442F8E2E376}" type="pres">
      <dgm:prSet presAssocID="{709FF245-993D-4839-AE2E-2EAAF56B467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lt-LT"/>
        </a:p>
      </dgm:t>
    </dgm:pt>
    <dgm:pt modelId="{22A19A25-EC61-4ED3-A185-F5D70CDB4CC9}" type="pres">
      <dgm:prSet presAssocID="{1E86568D-5B6A-4A2D-875C-70BCC99F1F7C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7068C859-ED40-4291-B103-44C3A52A2F77}" type="pres">
      <dgm:prSet presAssocID="{A0B4D639-DEF5-4BA4-8DF0-86B0BC8E4BED}" presName="sibTrans" presStyleLbl="sibTrans2D1" presStyleIdx="0" presStyleCnt="3"/>
      <dgm:spPr/>
      <dgm:t>
        <a:bodyPr/>
        <a:lstStyle/>
        <a:p>
          <a:endParaRPr lang="lt-LT"/>
        </a:p>
      </dgm:t>
    </dgm:pt>
    <dgm:pt modelId="{A2928904-7C4E-4B7E-BDCC-5D0D41C6E123}" type="pres">
      <dgm:prSet presAssocID="{A0B4D639-DEF5-4BA4-8DF0-86B0BC8E4BED}" presName="connectorText" presStyleLbl="sibTrans2D1" presStyleIdx="0" presStyleCnt="3"/>
      <dgm:spPr/>
      <dgm:t>
        <a:bodyPr/>
        <a:lstStyle/>
        <a:p>
          <a:endParaRPr lang="lt-LT"/>
        </a:p>
      </dgm:t>
    </dgm:pt>
    <dgm:pt modelId="{61ECD83C-807D-40CD-BA72-0C35B4E9C9E3}" type="pres">
      <dgm:prSet presAssocID="{3F9B587F-8ABE-46CB-970E-3106440A446D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8E9625A1-4AEE-49B8-A39C-B38A7D9BFD52}" type="pres">
      <dgm:prSet presAssocID="{6218E230-AED4-4160-9E75-13C89081D5C3}" presName="sibTrans" presStyleLbl="sibTrans2D1" presStyleIdx="1" presStyleCnt="3"/>
      <dgm:spPr/>
      <dgm:t>
        <a:bodyPr/>
        <a:lstStyle/>
        <a:p>
          <a:endParaRPr lang="lt-LT"/>
        </a:p>
      </dgm:t>
    </dgm:pt>
    <dgm:pt modelId="{8A8CC5B1-2997-442C-B7FE-E0797ED3587E}" type="pres">
      <dgm:prSet presAssocID="{6218E230-AED4-4160-9E75-13C89081D5C3}" presName="connectorText" presStyleLbl="sibTrans2D1" presStyleIdx="1" presStyleCnt="3"/>
      <dgm:spPr/>
      <dgm:t>
        <a:bodyPr/>
        <a:lstStyle/>
        <a:p>
          <a:endParaRPr lang="lt-LT"/>
        </a:p>
      </dgm:t>
    </dgm:pt>
    <dgm:pt modelId="{7B1D7CF5-0814-433B-9BD7-FD0EB5C7C590}" type="pres">
      <dgm:prSet presAssocID="{DF984964-A8AE-4007-B4AA-3AE7CFBE7F62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392BB066-B9BF-4EDE-83D0-4A5C4F443FD4}" type="pres">
      <dgm:prSet presAssocID="{A8688874-E989-4364-9257-20FA1BC8D8CA}" presName="sibTrans" presStyleLbl="sibTrans2D1" presStyleIdx="2" presStyleCnt="3"/>
      <dgm:spPr/>
      <dgm:t>
        <a:bodyPr/>
        <a:lstStyle/>
        <a:p>
          <a:endParaRPr lang="lt-LT"/>
        </a:p>
      </dgm:t>
    </dgm:pt>
    <dgm:pt modelId="{43947B28-AFF2-4A1B-A4FF-9FD91557D471}" type="pres">
      <dgm:prSet presAssocID="{A8688874-E989-4364-9257-20FA1BC8D8CA}" presName="connectorText" presStyleLbl="sibTrans2D1" presStyleIdx="2" presStyleCnt="3"/>
      <dgm:spPr/>
      <dgm:t>
        <a:bodyPr/>
        <a:lstStyle/>
        <a:p>
          <a:endParaRPr lang="lt-LT"/>
        </a:p>
      </dgm:t>
    </dgm:pt>
    <dgm:pt modelId="{7D8DFA45-54D4-467E-8F3B-1DA814D6AB28}" type="pres">
      <dgm:prSet presAssocID="{EFFDF372-43B1-41C2-B89E-0898DFC27C30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</dgm:ptLst>
  <dgm:cxnLst>
    <dgm:cxn modelId="{E078A3DE-2158-49A7-8DC3-997B29BC86BC}" srcId="{709FF245-993D-4839-AE2E-2EAAF56B4677}" destId="{1E86568D-5B6A-4A2D-875C-70BCC99F1F7C}" srcOrd="0" destOrd="0" parTransId="{6198F9D2-7044-4C5F-AB17-DA2199F47A12}" sibTransId="{A0B4D639-DEF5-4BA4-8DF0-86B0BC8E4BED}"/>
    <dgm:cxn modelId="{FBA51AC8-AD9E-45AE-8A85-2BEE607CE5D7}" srcId="{709FF245-993D-4839-AE2E-2EAAF56B4677}" destId="{3F9B587F-8ABE-46CB-970E-3106440A446D}" srcOrd="1" destOrd="0" parTransId="{8EE4863A-5476-4584-B525-F46278E47CAD}" sibTransId="{6218E230-AED4-4160-9E75-13C89081D5C3}"/>
    <dgm:cxn modelId="{EFD67155-FDA4-42E4-8863-322F6B8A5FB2}" type="presOf" srcId="{EFFDF372-43B1-41C2-B89E-0898DFC27C30}" destId="{7D8DFA45-54D4-467E-8F3B-1DA814D6AB28}" srcOrd="0" destOrd="0" presId="urn:microsoft.com/office/officeart/2005/8/layout/process1"/>
    <dgm:cxn modelId="{55016444-4DD1-4DF0-912C-66DDF5463FCC}" srcId="{709FF245-993D-4839-AE2E-2EAAF56B4677}" destId="{EFFDF372-43B1-41C2-B89E-0898DFC27C30}" srcOrd="3" destOrd="0" parTransId="{3F025686-E53D-45B1-AA69-4D174ACA90B5}" sibTransId="{278CFD48-C502-4709-A31A-04F6B47E7C81}"/>
    <dgm:cxn modelId="{98D60225-BF93-4971-91D8-5A8942DB4B34}" type="presOf" srcId="{A8688874-E989-4364-9257-20FA1BC8D8CA}" destId="{392BB066-B9BF-4EDE-83D0-4A5C4F443FD4}" srcOrd="0" destOrd="0" presId="urn:microsoft.com/office/officeart/2005/8/layout/process1"/>
    <dgm:cxn modelId="{FA510316-047E-41C5-B71B-0B68CEFFFE70}" type="presOf" srcId="{A0B4D639-DEF5-4BA4-8DF0-86B0BC8E4BED}" destId="{A2928904-7C4E-4B7E-BDCC-5D0D41C6E123}" srcOrd="1" destOrd="0" presId="urn:microsoft.com/office/officeart/2005/8/layout/process1"/>
    <dgm:cxn modelId="{405C3B96-A7FC-4D4A-A35D-729FAD2BC594}" type="presOf" srcId="{6218E230-AED4-4160-9E75-13C89081D5C3}" destId="{8E9625A1-4AEE-49B8-A39C-B38A7D9BFD52}" srcOrd="0" destOrd="0" presId="urn:microsoft.com/office/officeart/2005/8/layout/process1"/>
    <dgm:cxn modelId="{69F8C935-180D-494A-AD2D-183BA9D2891E}" type="presOf" srcId="{A0B4D639-DEF5-4BA4-8DF0-86B0BC8E4BED}" destId="{7068C859-ED40-4291-B103-44C3A52A2F77}" srcOrd="0" destOrd="0" presId="urn:microsoft.com/office/officeart/2005/8/layout/process1"/>
    <dgm:cxn modelId="{6E4DCF96-6148-4422-AD1A-A352FDD3A1B9}" type="presOf" srcId="{6218E230-AED4-4160-9E75-13C89081D5C3}" destId="{8A8CC5B1-2997-442C-B7FE-E0797ED3587E}" srcOrd="1" destOrd="0" presId="urn:microsoft.com/office/officeart/2005/8/layout/process1"/>
    <dgm:cxn modelId="{86D27698-B0C4-422E-A3B0-86F65BD1DD6A}" type="presOf" srcId="{1E86568D-5B6A-4A2D-875C-70BCC99F1F7C}" destId="{22A19A25-EC61-4ED3-A185-F5D70CDB4CC9}" srcOrd="0" destOrd="0" presId="urn:microsoft.com/office/officeart/2005/8/layout/process1"/>
    <dgm:cxn modelId="{6C70D764-BEFB-479E-9B1A-5B32CB595BB4}" srcId="{709FF245-993D-4839-AE2E-2EAAF56B4677}" destId="{DF984964-A8AE-4007-B4AA-3AE7CFBE7F62}" srcOrd="2" destOrd="0" parTransId="{6A18CD85-E8F5-4F35-BE4C-ED218415681F}" sibTransId="{A8688874-E989-4364-9257-20FA1BC8D8CA}"/>
    <dgm:cxn modelId="{23F6B070-4850-47B9-B828-E64A8CD70742}" type="presOf" srcId="{709FF245-993D-4839-AE2E-2EAAF56B4677}" destId="{4AF8E9D5-CAA4-408A-8F9D-B442F8E2E376}" srcOrd="0" destOrd="0" presId="urn:microsoft.com/office/officeart/2005/8/layout/process1"/>
    <dgm:cxn modelId="{7AA042CA-B618-4CE7-B7EB-CABB28FCC5A6}" type="presOf" srcId="{DF984964-A8AE-4007-B4AA-3AE7CFBE7F62}" destId="{7B1D7CF5-0814-433B-9BD7-FD0EB5C7C590}" srcOrd="0" destOrd="0" presId="urn:microsoft.com/office/officeart/2005/8/layout/process1"/>
    <dgm:cxn modelId="{3D7694B1-A039-4DFB-9B3E-1AD01B5FB7D3}" type="presOf" srcId="{3F9B587F-8ABE-46CB-970E-3106440A446D}" destId="{61ECD83C-807D-40CD-BA72-0C35B4E9C9E3}" srcOrd="0" destOrd="0" presId="urn:microsoft.com/office/officeart/2005/8/layout/process1"/>
    <dgm:cxn modelId="{3C7BE9BF-1748-4DAA-B428-99DF969458B4}" type="presOf" srcId="{A8688874-E989-4364-9257-20FA1BC8D8CA}" destId="{43947B28-AFF2-4A1B-A4FF-9FD91557D471}" srcOrd="1" destOrd="0" presId="urn:microsoft.com/office/officeart/2005/8/layout/process1"/>
    <dgm:cxn modelId="{D722D2B2-AB05-40E7-A159-6705BEFA6B2B}" type="presParOf" srcId="{4AF8E9D5-CAA4-408A-8F9D-B442F8E2E376}" destId="{22A19A25-EC61-4ED3-A185-F5D70CDB4CC9}" srcOrd="0" destOrd="0" presId="urn:microsoft.com/office/officeart/2005/8/layout/process1"/>
    <dgm:cxn modelId="{5245DEB3-6E5F-41CB-8757-15AC9BF7F2AD}" type="presParOf" srcId="{4AF8E9D5-CAA4-408A-8F9D-B442F8E2E376}" destId="{7068C859-ED40-4291-B103-44C3A52A2F77}" srcOrd="1" destOrd="0" presId="urn:microsoft.com/office/officeart/2005/8/layout/process1"/>
    <dgm:cxn modelId="{E63921A1-30B5-4EA7-AAD1-63717EACEE95}" type="presParOf" srcId="{7068C859-ED40-4291-B103-44C3A52A2F77}" destId="{A2928904-7C4E-4B7E-BDCC-5D0D41C6E123}" srcOrd="0" destOrd="0" presId="urn:microsoft.com/office/officeart/2005/8/layout/process1"/>
    <dgm:cxn modelId="{8B9CA453-9F6C-461A-A756-01E011B1C330}" type="presParOf" srcId="{4AF8E9D5-CAA4-408A-8F9D-B442F8E2E376}" destId="{61ECD83C-807D-40CD-BA72-0C35B4E9C9E3}" srcOrd="2" destOrd="0" presId="urn:microsoft.com/office/officeart/2005/8/layout/process1"/>
    <dgm:cxn modelId="{74EA4569-4015-45EF-A7BF-FDD1FD77E205}" type="presParOf" srcId="{4AF8E9D5-CAA4-408A-8F9D-B442F8E2E376}" destId="{8E9625A1-4AEE-49B8-A39C-B38A7D9BFD52}" srcOrd="3" destOrd="0" presId="urn:microsoft.com/office/officeart/2005/8/layout/process1"/>
    <dgm:cxn modelId="{2051D4CD-56A4-4212-8214-9FDBC1F27F39}" type="presParOf" srcId="{8E9625A1-4AEE-49B8-A39C-B38A7D9BFD52}" destId="{8A8CC5B1-2997-442C-B7FE-E0797ED3587E}" srcOrd="0" destOrd="0" presId="urn:microsoft.com/office/officeart/2005/8/layout/process1"/>
    <dgm:cxn modelId="{A9EF9975-3FE0-4221-A807-5FD1F7F392C0}" type="presParOf" srcId="{4AF8E9D5-CAA4-408A-8F9D-B442F8E2E376}" destId="{7B1D7CF5-0814-433B-9BD7-FD0EB5C7C590}" srcOrd="4" destOrd="0" presId="urn:microsoft.com/office/officeart/2005/8/layout/process1"/>
    <dgm:cxn modelId="{F9E9DFA4-B088-4907-AD9E-C00FC9132AF1}" type="presParOf" srcId="{4AF8E9D5-CAA4-408A-8F9D-B442F8E2E376}" destId="{392BB066-B9BF-4EDE-83D0-4A5C4F443FD4}" srcOrd="5" destOrd="0" presId="urn:microsoft.com/office/officeart/2005/8/layout/process1"/>
    <dgm:cxn modelId="{1E11EAE2-549D-47AC-AB04-73FA44EACF10}" type="presParOf" srcId="{392BB066-B9BF-4EDE-83D0-4A5C4F443FD4}" destId="{43947B28-AFF2-4A1B-A4FF-9FD91557D471}" srcOrd="0" destOrd="0" presId="urn:microsoft.com/office/officeart/2005/8/layout/process1"/>
    <dgm:cxn modelId="{B04977F2-1921-4E76-B5C0-D30FDF1FD030}" type="presParOf" srcId="{4AF8E9D5-CAA4-408A-8F9D-B442F8E2E376}" destId="{7D8DFA45-54D4-467E-8F3B-1DA814D6AB28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85D6C64-8716-4C48-B94B-FF21E9907BD0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t-LT"/>
        </a:p>
      </dgm:t>
    </dgm:pt>
    <dgm:pt modelId="{72CAEEB9-AB7A-4045-BC03-53324048349A}">
      <dgm:prSet/>
      <dgm:spPr/>
      <dgm:t>
        <a:bodyPr/>
        <a:lstStyle/>
        <a:p>
          <a:r>
            <a:rPr lang="lt-LT" dirty="0"/>
            <a:t>Skirtingoms auditorijoms – skirtingi akcentai</a:t>
          </a:r>
        </a:p>
      </dgm:t>
    </dgm:pt>
    <dgm:pt modelId="{E80EA7E7-F6D8-4BA2-A6A1-3D2A39203674}" type="parTrans" cxnId="{8B545AC1-62DB-4B73-BAA2-DA87CCB88CD6}">
      <dgm:prSet/>
      <dgm:spPr/>
      <dgm:t>
        <a:bodyPr/>
        <a:lstStyle/>
        <a:p>
          <a:endParaRPr lang="lt-LT"/>
        </a:p>
      </dgm:t>
    </dgm:pt>
    <dgm:pt modelId="{8502C6F1-04B1-463B-B48E-FBFA5B7C454D}" type="sibTrans" cxnId="{8B545AC1-62DB-4B73-BAA2-DA87CCB88CD6}">
      <dgm:prSet/>
      <dgm:spPr/>
      <dgm:t>
        <a:bodyPr/>
        <a:lstStyle/>
        <a:p>
          <a:endParaRPr lang="lt-LT"/>
        </a:p>
      </dgm:t>
    </dgm:pt>
    <dgm:pt modelId="{AEB5CE77-652B-41B8-B26E-D64249450969}">
      <dgm:prSet/>
      <dgm:spPr/>
      <dgm:t>
        <a:bodyPr/>
        <a:lstStyle/>
        <a:p>
          <a:r>
            <a:rPr lang="lt-LT" dirty="0"/>
            <a:t>Geriau pasakyti mažiau, bet aiškiai ir laiku</a:t>
          </a:r>
        </a:p>
      </dgm:t>
    </dgm:pt>
    <dgm:pt modelId="{B76F39CC-F090-43CE-905F-CFA399980D2A}" type="parTrans" cxnId="{F0C6930E-FBC9-4371-ADFE-D08E459A060A}">
      <dgm:prSet/>
      <dgm:spPr/>
      <dgm:t>
        <a:bodyPr/>
        <a:lstStyle/>
        <a:p>
          <a:endParaRPr lang="lt-LT"/>
        </a:p>
      </dgm:t>
    </dgm:pt>
    <dgm:pt modelId="{49891CEF-6CB3-4CFF-84A3-87B267734164}" type="sibTrans" cxnId="{F0C6930E-FBC9-4371-ADFE-D08E459A060A}">
      <dgm:prSet/>
      <dgm:spPr/>
      <dgm:t>
        <a:bodyPr/>
        <a:lstStyle/>
        <a:p>
          <a:endParaRPr lang="lt-LT"/>
        </a:p>
      </dgm:t>
    </dgm:pt>
    <dgm:pt modelId="{C9331A82-20A2-4B9D-B5A7-D0F9365A7414}" type="pres">
      <dgm:prSet presAssocID="{A85D6C64-8716-4C48-B94B-FF21E9907BD0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lt-LT"/>
        </a:p>
      </dgm:t>
    </dgm:pt>
    <dgm:pt modelId="{25C4F2D7-8C05-4E55-9E50-603FA280AB1B}" type="pres">
      <dgm:prSet presAssocID="{72CAEEB9-AB7A-4045-BC03-53324048349A}" presName="composite" presStyleCnt="0"/>
      <dgm:spPr/>
    </dgm:pt>
    <dgm:pt modelId="{FA789D22-0FFC-4DEE-9F15-18149698CBE8}" type="pres">
      <dgm:prSet presAssocID="{72CAEEB9-AB7A-4045-BC03-53324048349A}" presName="imgShp" presStyleLbl="f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</dgm:spPr>
    </dgm:pt>
    <dgm:pt modelId="{D4D97CB8-CB4F-4195-8FA8-964047280AE9}" type="pres">
      <dgm:prSet presAssocID="{72CAEEB9-AB7A-4045-BC03-53324048349A}" presName="tx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5E06102A-9E98-4457-A077-2AB38DBEE8ED}" type="pres">
      <dgm:prSet presAssocID="{8502C6F1-04B1-463B-B48E-FBFA5B7C454D}" presName="spacing" presStyleCnt="0"/>
      <dgm:spPr/>
    </dgm:pt>
    <dgm:pt modelId="{09ED3A17-523C-4CE9-BCAB-51F5A6CA3184}" type="pres">
      <dgm:prSet presAssocID="{AEB5CE77-652B-41B8-B26E-D64249450969}" presName="composite" presStyleCnt="0"/>
      <dgm:spPr/>
    </dgm:pt>
    <dgm:pt modelId="{095998A3-601B-43F5-AFA8-3E67626932DC}" type="pres">
      <dgm:prSet presAssocID="{AEB5CE77-652B-41B8-B26E-D64249450969}" presName="imgShp" presStyleLbl="fgImgPlace1" presStyleIdx="1" presStyleCnt="2"/>
      <dgm:spPr>
        <a:blipFill>
          <a:blip xmlns:r="http://schemas.openxmlformats.org/officeDocument/2006/relationships"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360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3000" r="-33000"/>
          </a:stretch>
        </a:blipFill>
      </dgm:spPr>
    </dgm:pt>
    <dgm:pt modelId="{C4F65772-6D79-4872-914F-50D074E8E9EC}" type="pres">
      <dgm:prSet presAssocID="{AEB5CE77-652B-41B8-B26E-D64249450969}" presName="tx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</dgm:ptLst>
  <dgm:cxnLst>
    <dgm:cxn modelId="{F0C6930E-FBC9-4371-ADFE-D08E459A060A}" srcId="{A85D6C64-8716-4C48-B94B-FF21E9907BD0}" destId="{AEB5CE77-652B-41B8-B26E-D64249450969}" srcOrd="1" destOrd="0" parTransId="{B76F39CC-F090-43CE-905F-CFA399980D2A}" sibTransId="{49891CEF-6CB3-4CFF-84A3-87B267734164}"/>
    <dgm:cxn modelId="{8B545AC1-62DB-4B73-BAA2-DA87CCB88CD6}" srcId="{A85D6C64-8716-4C48-B94B-FF21E9907BD0}" destId="{72CAEEB9-AB7A-4045-BC03-53324048349A}" srcOrd="0" destOrd="0" parTransId="{E80EA7E7-F6D8-4BA2-A6A1-3D2A39203674}" sibTransId="{8502C6F1-04B1-463B-B48E-FBFA5B7C454D}"/>
    <dgm:cxn modelId="{C607D49D-357A-4419-BAAF-22544CB14C32}" type="presOf" srcId="{72CAEEB9-AB7A-4045-BC03-53324048349A}" destId="{D4D97CB8-CB4F-4195-8FA8-964047280AE9}" srcOrd="0" destOrd="0" presId="urn:microsoft.com/office/officeart/2005/8/layout/vList3"/>
    <dgm:cxn modelId="{89D9ACDF-D54E-43BC-B651-BC7EA9723B70}" type="presOf" srcId="{A85D6C64-8716-4C48-B94B-FF21E9907BD0}" destId="{C9331A82-20A2-4B9D-B5A7-D0F9365A7414}" srcOrd="0" destOrd="0" presId="urn:microsoft.com/office/officeart/2005/8/layout/vList3"/>
    <dgm:cxn modelId="{14E08808-19D2-46B5-BFC5-33195A65418E}" type="presOf" srcId="{AEB5CE77-652B-41B8-B26E-D64249450969}" destId="{C4F65772-6D79-4872-914F-50D074E8E9EC}" srcOrd="0" destOrd="0" presId="urn:microsoft.com/office/officeart/2005/8/layout/vList3"/>
    <dgm:cxn modelId="{D3D48637-C03D-4A47-8E5A-F2DCEAF23263}" type="presParOf" srcId="{C9331A82-20A2-4B9D-B5A7-D0F9365A7414}" destId="{25C4F2D7-8C05-4E55-9E50-603FA280AB1B}" srcOrd="0" destOrd="0" presId="urn:microsoft.com/office/officeart/2005/8/layout/vList3"/>
    <dgm:cxn modelId="{7F4366F3-42B5-4B3F-9FB9-C3E76A9F9008}" type="presParOf" srcId="{25C4F2D7-8C05-4E55-9E50-603FA280AB1B}" destId="{FA789D22-0FFC-4DEE-9F15-18149698CBE8}" srcOrd="0" destOrd="0" presId="urn:microsoft.com/office/officeart/2005/8/layout/vList3"/>
    <dgm:cxn modelId="{93102532-796A-43AD-A86E-2DAFE6738A4E}" type="presParOf" srcId="{25C4F2D7-8C05-4E55-9E50-603FA280AB1B}" destId="{D4D97CB8-CB4F-4195-8FA8-964047280AE9}" srcOrd="1" destOrd="0" presId="urn:microsoft.com/office/officeart/2005/8/layout/vList3"/>
    <dgm:cxn modelId="{13A6054E-C7E5-4699-9010-C0A785144E8A}" type="presParOf" srcId="{C9331A82-20A2-4B9D-B5A7-D0F9365A7414}" destId="{5E06102A-9E98-4457-A077-2AB38DBEE8ED}" srcOrd="1" destOrd="0" presId="urn:microsoft.com/office/officeart/2005/8/layout/vList3"/>
    <dgm:cxn modelId="{F85F4774-43B8-4FD3-A250-86C8D4BB385C}" type="presParOf" srcId="{C9331A82-20A2-4B9D-B5A7-D0F9365A7414}" destId="{09ED3A17-523C-4CE9-BCAB-51F5A6CA3184}" srcOrd="2" destOrd="0" presId="urn:microsoft.com/office/officeart/2005/8/layout/vList3"/>
    <dgm:cxn modelId="{53EBFE50-68BE-4FE0-8D4E-E67D0909AFCF}" type="presParOf" srcId="{09ED3A17-523C-4CE9-BCAB-51F5A6CA3184}" destId="{095998A3-601B-43F5-AFA8-3E67626932DC}" srcOrd="0" destOrd="0" presId="urn:microsoft.com/office/officeart/2005/8/layout/vList3"/>
    <dgm:cxn modelId="{889D0250-8E37-4204-9BA0-775DDE3AAE34}" type="presParOf" srcId="{09ED3A17-523C-4CE9-BCAB-51F5A6CA3184}" destId="{C4F65772-6D79-4872-914F-50D074E8E9EC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2712C59-4D49-4D19-B957-F1FEDFCE5D52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t-LT"/>
        </a:p>
      </dgm:t>
    </dgm:pt>
    <dgm:pt modelId="{8B91E210-B20C-43E9-BA18-81756252BFC1}">
      <dgm:prSet/>
      <dgm:spPr/>
      <dgm:t>
        <a:bodyPr/>
        <a:lstStyle/>
        <a:p>
          <a:r>
            <a:rPr lang="en-US"/>
            <a:t>K</a:t>
          </a:r>
          <a:r>
            <a:rPr lang="lt-LT" b="0" i="0"/>
            <a:t>albėti</a:t>
          </a:r>
          <a:r>
            <a:rPr lang="en-US" b="0" i="0"/>
            <a:t> gali</a:t>
          </a:r>
          <a:r>
            <a:rPr lang="en-US"/>
            <a:t> </a:t>
          </a:r>
          <a:r>
            <a:rPr lang="lt-LT" b="0" i="0"/>
            <a:t>kiekvienas žmogus!</a:t>
          </a:r>
          <a:endParaRPr lang="lt-LT"/>
        </a:p>
      </dgm:t>
    </dgm:pt>
    <dgm:pt modelId="{1D953521-1AD9-4706-9B8C-8628FAC57E20}" type="parTrans" cxnId="{08D088AD-74F5-437B-B5BA-425116300A4F}">
      <dgm:prSet/>
      <dgm:spPr/>
      <dgm:t>
        <a:bodyPr/>
        <a:lstStyle/>
        <a:p>
          <a:endParaRPr lang="lt-LT"/>
        </a:p>
      </dgm:t>
    </dgm:pt>
    <dgm:pt modelId="{853695E9-F3A0-435E-B092-071C3277A2F2}" type="sibTrans" cxnId="{08D088AD-74F5-437B-B5BA-425116300A4F}">
      <dgm:prSet/>
      <dgm:spPr/>
      <dgm:t>
        <a:bodyPr/>
        <a:lstStyle/>
        <a:p>
          <a:endParaRPr lang="lt-LT"/>
        </a:p>
      </dgm:t>
    </dgm:pt>
    <dgm:pt modelId="{BAA53482-EA90-4E89-9A77-2B3D7B61D68B}">
      <dgm:prSet/>
      <dgm:spPr/>
      <dgm:t>
        <a:bodyPr/>
        <a:lstStyle/>
        <a:p>
          <a:r>
            <a:rPr lang="it-IT" b="0" i="0" dirty="0"/>
            <a:t>Jūs kalbėsite apie tai, </a:t>
          </a:r>
          <a:br>
            <a:rPr lang="it-IT" b="0" i="0" dirty="0"/>
          </a:br>
          <a:r>
            <a:rPr lang="it-IT" b="0" i="0" dirty="0"/>
            <a:t>ką gerai išmanote!</a:t>
          </a:r>
          <a:endParaRPr lang="lt-LT" dirty="0"/>
        </a:p>
      </dgm:t>
    </dgm:pt>
    <dgm:pt modelId="{9C80F4DC-49D9-4354-9E8D-85FBBF1215B4}" type="parTrans" cxnId="{24FA294C-B26A-4CF4-AB6C-38F17BE001B7}">
      <dgm:prSet/>
      <dgm:spPr/>
      <dgm:t>
        <a:bodyPr/>
        <a:lstStyle/>
        <a:p>
          <a:endParaRPr lang="lt-LT"/>
        </a:p>
      </dgm:t>
    </dgm:pt>
    <dgm:pt modelId="{F400C524-7B83-4940-92EB-D2A97CD6A87F}" type="sibTrans" cxnId="{24FA294C-B26A-4CF4-AB6C-38F17BE001B7}">
      <dgm:prSet/>
      <dgm:spPr/>
      <dgm:t>
        <a:bodyPr/>
        <a:lstStyle/>
        <a:p>
          <a:endParaRPr lang="lt-LT"/>
        </a:p>
      </dgm:t>
    </dgm:pt>
    <dgm:pt modelId="{893D8810-D0CD-420D-AB87-4DFDCFA1C9E0}">
      <dgm:prSet/>
      <dgm:spPr/>
      <dgm:t>
        <a:bodyPr/>
        <a:lstStyle/>
        <a:p>
          <a:r>
            <a:rPr lang="lt-LT" b="0" i="0" dirty="0"/>
            <a:t>Jūs ketinate apginti </a:t>
          </a:r>
          <a:br>
            <a:rPr lang="lt-LT" b="0" i="0" dirty="0"/>
          </a:br>
          <a:r>
            <a:rPr lang="lt-LT" b="0" i="0" dirty="0"/>
            <a:t>savo poziciją</a:t>
          </a:r>
          <a:r>
            <a:rPr lang="en-US" b="0" i="0" dirty="0"/>
            <a:t>!</a:t>
          </a:r>
          <a:endParaRPr lang="lt-LT" dirty="0"/>
        </a:p>
      </dgm:t>
    </dgm:pt>
    <dgm:pt modelId="{853807DF-2F66-4623-9B23-F11FAAFA6D9D}" type="parTrans" cxnId="{28A26A59-4FA4-4BCE-AC5C-F42558319A2E}">
      <dgm:prSet/>
      <dgm:spPr/>
      <dgm:t>
        <a:bodyPr/>
        <a:lstStyle/>
        <a:p>
          <a:endParaRPr lang="lt-LT"/>
        </a:p>
      </dgm:t>
    </dgm:pt>
    <dgm:pt modelId="{C6235AFC-E80E-4EF1-B97C-1586C5CE3589}" type="sibTrans" cxnId="{28A26A59-4FA4-4BCE-AC5C-F42558319A2E}">
      <dgm:prSet/>
      <dgm:spPr/>
      <dgm:t>
        <a:bodyPr/>
        <a:lstStyle/>
        <a:p>
          <a:endParaRPr lang="lt-LT"/>
        </a:p>
      </dgm:t>
    </dgm:pt>
    <dgm:pt modelId="{3DEFC52B-CBAA-4B1B-AF0A-4D4C09090E31}" type="pres">
      <dgm:prSet presAssocID="{22712C59-4D49-4D19-B957-F1FEDFCE5D5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lt-LT"/>
        </a:p>
      </dgm:t>
    </dgm:pt>
    <dgm:pt modelId="{8BDB9145-B245-4FB7-AED3-93F786819038}" type="pres">
      <dgm:prSet presAssocID="{8B91E210-B20C-43E9-BA18-81756252BFC1}" presName="Name5" presStyleLbl="vennNode1" presStyleIdx="0" presStyleCnt="3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439363E5-3C0C-41A4-9E4E-576C1779BD91}" type="pres">
      <dgm:prSet presAssocID="{853695E9-F3A0-435E-B092-071C3277A2F2}" presName="space" presStyleCnt="0"/>
      <dgm:spPr/>
    </dgm:pt>
    <dgm:pt modelId="{5671458E-8BB3-4008-84A8-099EA8DFF2D3}" type="pres">
      <dgm:prSet presAssocID="{BAA53482-EA90-4E89-9A77-2B3D7B61D68B}" presName="Name5" presStyleLbl="vennNode1" presStyleIdx="1" presStyleCnt="3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293228AF-D42E-4687-93F2-03FF662B0918}" type="pres">
      <dgm:prSet presAssocID="{F400C524-7B83-4940-92EB-D2A97CD6A87F}" presName="space" presStyleCnt="0"/>
      <dgm:spPr/>
    </dgm:pt>
    <dgm:pt modelId="{89743A5A-7FA3-49EA-A2B4-A80472A3DA39}" type="pres">
      <dgm:prSet presAssocID="{893D8810-D0CD-420D-AB87-4DFDCFA1C9E0}" presName="Name5" presStyleLbl="vennNode1" presStyleIdx="2" presStyleCnt="3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</dgm:ptLst>
  <dgm:cxnLst>
    <dgm:cxn modelId="{28A26A59-4FA4-4BCE-AC5C-F42558319A2E}" srcId="{22712C59-4D49-4D19-B957-F1FEDFCE5D52}" destId="{893D8810-D0CD-420D-AB87-4DFDCFA1C9E0}" srcOrd="2" destOrd="0" parTransId="{853807DF-2F66-4623-9B23-F11FAAFA6D9D}" sibTransId="{C6235AFC-E80E-4EF1-B97C-1586C5CE3589}"/>
    <dgm:cxn modelId="{AA12B325-1263-44BA-A493-BFE3CC746C57}" type="presOf" srcId="{8B91E210-B20C-43E9-BA18-81756252BFC1}" destId="{8BDB9145-B245-4FB7-AED3-93F786819038}" srcOrd="0" destOrd="0" presId="urn:microsoft.com/office/officeart/2005/8/layout/venn3"/>
    <dgm:cxn modelId="{08D088AD-74F5-437B-B5BA-425116300A4F}" srcId="{22712C59-4D49-4D19-B957-F1FEDFCE5D52}" destId="{8B91E210-B20C-43E9-BA18-81756252BFC1}" srcOrd="0" destOrd="0" parTransId="{1D953521-1AD9-4706-9B8C-8628FAC57E20}" sibTransId="{853695E9-F3A0-435E-B092-071C3277A2F2}"/>
    <dgm:cxn modelId="{D234B77E-FF06-4E9B-9B5C-86713BCAC32B}" type="presOf" srcId="{893D8810-D0CD-420D-AB87-4DFDCFA1C9E0}" destId="{89743A5A-7FA3-49EA-A2B4-A80472A3DA39}" srcOrd="0" destOrd="0" presId="urn:microsoft.com/office/officeart/2005/8/layout/venn3"/>
    <dgm:cxn modelId="{CE886C8D-37BA-4DE1-A6F1-9CCF85B73F73}" type="presOf" srcId="{22712C59-4D49-4D19-B957-F1FEDFCE5D52}" destId="{3DEFC52B-CBAA-4B1B-AF0A-4D4C09090E31}" srcOrd="0" destOrd="0" presId="urn:microsoft.com/office/officeart/2005/8/layout/venn3"/>
    <dgm:cxn modelId="{F2834E0C-1740-495A-BF11-9D13419D8AFC}" type="presOf" srcId="{BAA53482-EA90-4E89-9A77-2B3D7B61D68B}" destId="{5671458E-8BB3-4008-84A8-099EA8DFF2D3}" srcOrd="0" destOrd="0" presId="urn:microsoft.com/office/officeart/2005/8/layout/venn3"/>
    <dgm:cxn modelId="{24FA294C-B26A-4CF4-AB6C-38F17BE001B7}" srcId="{22712C59-4D49-4D19-B957-F1FEDFCE5D52}" destId="{BAA53482-EA90-4E89-9A77-2B3D7B61D68B}" srcOrd="1" destOrd="0" parTransId="{9C80F4DC-49D9-4354-9E8D-85FBBF1215B4}" sibTransId="{F400C524-7B83-4940-92EB-D2A97CD6A87F}"/>
    <dgm:cxn modelId="{1109EF65-DC17-41B6-9EE2-B6CCC828A3CA}" type="presParOf" srcId="{3DEFC52B-CBAA-4B1B-AF0A-4D4C09090E31}" destId="{8BDB9145-B245-4FB7-AED3-93F786819038}" srcOrd="0" destOrd="0" presId="urn:microsoft.com/office/officeart/2005/8/layout/venn3"/>
    <dgm:cxn modelId="{4819B99F-23F3-4BFA-A4C6-9DA4FA99E75B}" type="presParOf" srcId="{3DEFC52B-CBAA-4B1B-AF0A-4D4C09090E31}" destId="{439363E5-3C0C-41A4-9E4E-576C1779BD91}" srcOrd="1" destOrd="0" presId="urn:microsoft.com/office/officeart/2005/8/layout/venn3"/>
    <dgm:cxn modelId="{B818552C-AF88-4FE3-B2ED-6499584C8731}" type="presParOf" srcId="{3DEFC52B-CBAA-4B1B-AF0A-4D4C09090E31}" destId="{5671458E-8BB3-4008-84A8-099EA8DFF2D3}" srcOrd="2" destOrd="0" presId="urn:microsoft.com/office/officeart/2005/8/layout/venn3"/>
    <dgm:cxn modelId="{C07FF1C2-7C5C-48B7-9C64-31CE9FAF5A48}" type="presParOf" srcId="{3DEFC52B-CBAA-4B1B-AF0A-4D4C09090E31}" destId="{293228AF-D42E-4687-93F2-03FF662B0918}" srcOrd="3" destOrd="0" presId="urn:microsoft.com/office/officeart/2005/8/layout/venn3"/>
    <dgm:cxn modelId="{7C714EF3-28A5-438C-9732-F68D5BB28AE4}" type="presParOf" srcId="{3DEFC52B-CBAA-4B1B-AF0A-4D4C09090E31}" destId="{89743A5A-7FA3-49EA-A2B4-A80472A3DA39}" srcOrd="4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2712C59-4D49-4D19-B957-F1FEDFCE5D52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t-LT"/>
        </a:p>
      </dgm:t>
    </dgm:pt>
    <dgm:pt modelId="{B19D6854-F783-4343-897E-37F27CA83E3A}">
      <dgm:prSet custT="1"/>
      <dgm:spPr/>
      <dgm:t>
        <a:bodyPr/>
        <a:lstStyle/>
        <a:p>
          <a:r>
            <a:rPr lang="lt-LT" sz="3200" b="1" i="0" u="none" dirty="0"/>
            <a:t>Žodinė komunikacija</a:t>
          </a:r>
          <a:r>
            <a:rPr lang="lt-LT" sz="3200" b="0" i="0" u="none" dirty="0"/>
            <a:t>  ne tik apie kalbėjimą, bet ir apie klausymą!</a:t>
          </a:r>
          <a:endParaRPr lang="lt-LT" sz="3200" b="0" dirty="0"/>
        </a:p>
      </dgm:t>
    </dgm:pt>
    <dgm:pt modelId="{121E0AB5-AC13-4F11-830D-883185F29D80}" type="parTrans" cxnId="{E6FB7A57-FE3A-45AC-819D-93AFBE5C196D}">
      <dgm:prSet/>
      <dgm:spPr/>
      <dgm:t>
        <a:bodyPr/>
        <a:lstStyle/>
        <a:p>
          <a:endParaRPr lang="lt-LT"/>
        </a:p>
      </dgm:t>
    </dgm:pt>
    <dgm:pt modelId="{9A9528A3-C9E0-4F45-816F-FE121B4FBF31}" type="sibTrans" cxnId="{E6FB7A57-FE3A-45AC-819D-93AFBE5C196D}">
      <dgm:prSet/>
      <dgm:spPr/>
      <dgm:t>
        <a:bodyPr/>
        <a:lstStyle/>
        <a:p>
          <a:endParaRPr lang="lt-LT"/>
        </a:p>
      </dgm:t>
    </dgm:pt>
    <dgm:pt modelId="{3DEFC52B-CBAA-4B1B-AF0A-4D4C09090E31}" type="pres">
      <dgm:prSet presAssocID="{22712C59-4D49-4D19-B957-F1FEDFCE5D5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lt-LT"/>
        </a:p>
      </dgm:t>
    </dgm:pt>
    <dgm:pt modelId="{201EF93C-7A5D-4594-A747-A44BCD9EE372}" type="pres">
      <dgm:prSet presAssocID="{B19D6854-F783-4343-897E-37F27CA83E3A}" presName="Name5" presStyleLbl="vennNode1" presStyleIdx="0" presStyleCnt="1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</dgm:ptLst>
  <dgm:cxnLst>
    <dgm:cxn modelId="{CE886C8D-37BA-4DE1-A6F1-9CCF85B73F73}" type="presOf" srcId="{22712C59-4D49-4D19-B957-F1FEDFCE5D52}" destId="{3DEFC52B-CBAA-4B1B-AF0A-4D4C09090E31}" srcOrd="0" destOrd="0" presId="urn:microsoft.com/office/officeart/2005/8/layout/venn3"/>
    <dgm:cxn modelId="{E6FB7A57-FE3A-45AC-819D-93AFBE5C196D}" srcId="{22712C59-4D49-4D19-B957-F1FEDFCE5D52}" destId="{B19D6854-F783-4343-897E-37F27CA83E3A}" srcOrd="0" destOrd="0" parTransId="{121E0AB5-AC13-4F11-830D-883185F29D80}" sibTransId="{9A9528A3-C9E0-4F45-816F-FE121B4FBF31}"/>
    <dgm:cxn modelId="{37E0E0D9-96AA-46A8-8BFC-BA27909186D2}" type="presOf" srcId="{B19D6854-F783-4343-897E-37F27CA83E3A}" destId="{201EF93C-7A5D-4594-A747-A44BCD9EE372}" srcOrd="0" destOrd="0" presId="urn:microsoft.com/office/officeart/2005/8/layout/venn3"/>
    <dgm:cxn modelId="{B665E3FC-EA77-4457-9F4C-628BBB73E08F}" type="presParOf" srcId="{3DEFC52B-CBAA-4B1B-AF0A-4D4C09090E31}" destId="{201EF93C-7A5D-4594-A747-A44BCD9EE372}" srcOrd="0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2712C59-4D49-4D19-B957-F1FEDFCE5D52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t-LT"/>
        </a:p>
      </dgm:t>
    </dgm:pt>
    <dgm:pt modelId="{8B91E210-B20C-43E9-BA18-81756252BFC1}">
      <dgm:prSet/>
      <dgm:spPr/>
      <dgm:t>
        <a:bodyPr/>
        <a:lstStyle/>
        <a:p>
          <a:r>
            <a:rPr lang="lt-LT" b="1" dirty="0"/>
            <a:t>Nežinau</a:t>
          </a:r>
          <a:r>
            <a:rPr lang="lt-LT" dirty="0"/>
            <a:t> yra sąžiningas atsakymas į klausimą.  Tik po to pridėkite tai, ką žinote</a:t>
          </a:r>
        </a:p>
      </dgm:t>
    </dgm:pt>
    <dgm:pt modelId="{1D953521-1AD9-4706-9B8C-8628FAC57E20}" type="parTrans" cxnId="{08D088AD-74F5-437B-B5BA-425116300A4F}">
      <dgm:prSet/>
      <dgm:spPr/>
      <dgm:t>
        <a:bodyPr/>
        <a:lstStyle/>
        <a:p>
          <a:endParaRPr lang="lt-LT"/>
        </a:p>
      </dgm:t>
    </dgm:pt>
    <dgm:pt modelId="{853695E9-F3A0-435E-B092-071C3277A2F2}" type="sibTrans" cxnId="{08D088AD-74F5-437B-B5BA-425116300A4F}">
      <dgm:prSet/>
      <dgm:spPr/>
      <dgm:t>
        <a:bodyPr/>
        <a:lstStyle/>
        <a:p>
          <a:endParaRPr lang="lt-LT"/>
        </a:p>
      </dgm:t>
    </dgm:pt>
    <dgm:pt modelId="{3DEFC52B-CBAA-4B1B-AF0A-4D4C09090E31}" type="pres">
      <dgm:prSet presAssocID="{22712C59-4D49-4D19-B957-F1FEDFCE5D5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lt-LT"/>
        </a:p>
      </dgm:t>
    </dgm:pt>
    <dgm:pt modelId="{8BDB9145-B245-4FB7-AED3-93F786819038}" type="pres">
      <dgm:prSet presAssocID="{8B91E210-B20C-43E9-BA18-81756252BFC1}" presName="Name5" presStyleLbl="vennNode1" presStyleIdx="0" presStyleCnt="1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</dgm:ptLst>
  <dgm:cxnLst>
    <dgm:cxn modelId="{AA12B325-1263-44BA-A493-BFE3CC746C57}" type="presOf" srcId="{8B91E210-B20C-43E9-BA18-81756252BFC1}" destId="{8BDB9145-B245-4FB7-AED3-93F786819038}" srcOrd="0" destOrd="0" presId="urn:microsoft.com/office/officeart/2005/8/layout/venn3"/>
    <dgm:cxn modelId="{08D088AD-74F5-437B-B5BA-425116300A4F}" srcId="{22712C59-4D49-4D19-B957-F1FEDFCE5D52}" destId="{8B91E210-B20C-43E9-BA18-81756252BFC1}" srcOrd="0" destOrd="0" parTransId="{1D953521-1AD9-4706-9B8C-8628FAC57E20}" sibTransId="{853695E9-F3A0-435E-B092-071C3277A2F2}"/>
    <dgm:cxn modelId="{CE886C8D-37BA-4DE1-A6F1-9CCF85B73F73}" type="presOf" srcId="{22712C59-4D49-4D19-B957-F1FEDFCE5D52}" destId="{3DEFC52B-CBAA-4B1B-AF0A-4D4C09090E31}" srcOrd="0" destOrd="0" presId="urn:microsoft.com/office/officeart/2005/8/layout/venn3"/>
    <dgm:cxn modelId="{1109EF65-DC17-41B6-9EE2-B6CCC828A3CA}" type="presParOf" srcId="{3DEFC52B-CBAA-4B1B-AF0A-4D4C09090E31}" destId="{8BDB9145-B245-4FB7-AED3-93F786819038}" srcOrd="0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2712C59-4D49-4D19-B957-F1FEDFCE5D52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t-LT"/>
        </a:p>
      </dgm:t>
    </dgm:pt>
    <dgm:pt modelId="{B19D6854-F783-4343-897E-37F27CA83E3A}">
      <dgm:prSet/>
      <dgm:spPr/>
      <dgm:t>
        <a:bodyPr/>
        <a:lstStyle/>
        <a:p>
          <a:r>
            <a:rPr lang="lt-LT" dirty="0"/>
            <a:t>Žmonės pasitiki tais, kurie </a:t>
          </a:r>
          <a:r>
            <a:rPr lang="lt-LT" b="1" dirty="0"/>
            <a:t>prisiima</a:t>
          </a:r>
          <a:r>
            <a:rPr lang="lt-LT" dirty="0"/>
            <a:t> </a:t>
          </a:r>
          <a:r>
            <a:rPr lang="lt-LT" b="1" dirty="0"/>
            <a:t>atsakomybę</a:t>
          </a:r>
        </a:p>
      </dgm:t>
    </dgm:pt>
    <dgm:pt modelId="{121E0AB5-AC13-4F11-830D-883185F29D80}" type="parTrans" cxnId="{E6FB7A57-FE3A-45AC-819D-93AFBE5C196D}">
      <dgm:prSet/>
      <dgm:spPr/>
      <dgm:t>
        <a:bodyPr/>
        <a:lstStyle/>
        <a:p>
          <a:endParaRPr lang="lt-LT"/>
        </a:p>
      </dgm:t>
    </dgm:pt>
    <dgm:pt modelId="{9A9528A3-C9E0-4F45-816F-FE121B4FBF31}" type="sibTrans" cxnId="{E6FB7A57-FE3A-45AC-819D-93AFBE5C196D}">
      <dgm:prSet/>
      <dgm:spPr/>
      <dgm:t>
        <a:bodyPr/>
        <a:lstStyle/>
        <a:p>
          <a:endParaRPr lang="lt-LT"/>
        </a:p>
      </dgm:t>
    </dgm:pt>
    <dgm:pt modelId="{3DEFC52B-CBAA-4B1B-AF0A-4D4C09090E31}" type="pres">
      <dgm:prSet presAssocID="{22712C59-4D49-4D19-B957-F1FEDFCE5D5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lt-LT"/>
        </a:p>
      </dgm:t>
    </dgm:pt>
    <dgm:pt modelId="{201EF93C-7A5D-4594-A747-A44BCD9EE372}" type="pres">
      <dgm:prSet presAssocID="{B19D6854-F783-4343-897E-37F27CA83E3A}" presName="Name5" presStyleLbl="vennNode1" presStyleIdx="0" presStyleCnt="1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</dgm:ptLst>
  <dgm:cxnLst>
    <dgm:cxn modelId="{CE886C8D-37BA-4DE1-A6F1-9CCF85B73F73}" type="presOf" srcId="{22712C59-4D49-4D19-B957-F1FEDFCE5D52}" destId="{3DEFC52B-CBAA-4B1B-AF0A-4D4C09090E31}" srcOrd="0" destOrd="0" presId="urn:microsoft.com/office/officeart/2005/8/layout/venn3"/>
    <dgm:cxn modelId="{E6FB7A57-FE3A-45AC-819D-93AFBE5C196D}" srcId="{22712C59-4D49-4D19-B957-F1FEDFCE5D52}" destId="{B19D6854-F783-4343-897E-37F27CA83E3A}" srcOrd="0" destOrd="0" parTransId="{121E0AB5-AC13-4F11-830D-883185F29D80}" sibTransId="{9A9528A3-C9E0-4F45-816F-FE121B4FBF31}"/>
    <dgm:cxn modelId="{37E0E0D9-96AA-46A8-8BFC-BA27909186D2}" type="presOf" srcId="{B19D6854-F783-4343-897E-37F27CA83E3A}" destId="{201EF93C-7A5D-4594-A747-A44BCD9EE372}" srcOrd="0" destOrd="0" presId="urn:microsoft.com/office/officeart/2005/8/layout/venn3"/>
    <dgm:cxn modelId="{B665E3FC-EA77-4457-9F4C-628BBB73E08F}" type="presParOf" srcId="{3DEFC52B-CBAA-4B1B-AF0A-4D4C09090E31}" destId="{201EF93C-7A5D-4594-A747-A44BCD9EE372}" srcOrd="0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91A259-4785-4A09-A16A-D54690E4B687}">
      <dsp:nvSpPr>
        <dsp:cNvPr id="0" name=""/>
        <dsp:cNvSpPr/>
      </dsp:nvSpPr>
      <dsp:spPr>
        <a:xfrm>
          <a:off x="844662" y="0"/>
          <a:ext cx="9572841" cy="403187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1A2367-3DA0-4684-89EE-5215DBF55AA4}">
      <dsp:nvSpPr>
        <dsp:cNvPr id="0" name=""/>
        <dsp:cNvSpPr/>
      </dsp:nvSpPr>
      <dsp:spPr>
        <a:xfrm>
          <a:off x="137" y="1209561"/>
          <a:ext cx="5493605" cy="16127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2100" kern="1200" dirty="0"/>
            <a:t>„Viskas, ką sakome, viskas, ką darome ir viskas, ko nesugebame pasakyti ar padaryti kaip tauta, turės poveikį kitose šalyse“, — amerikiečių Gen. </a:t>
          </a:r>
          <a:r>
            <a:rPr lang="lt-LT" sz="2100" kern="1200" dirty="0" err="1"/>
            <a:t>Dwight</a:t>
          </a:r>
          <a:r>
            <a:rPr lang="lt-LT" sz="2100" kern="1200" dirty="0"/>
            <a:t> EISENHOWER.</a:t>
          </a:r>
        </a:p>
      </dsp:txBody>
      <dsp:txXfrm>
        <a:off x="78865" y="1288289"/>
        <a:ext cx="5336149" cy="1455293"/>
      </dsp:txXfrm>
    </dsp:sp>
    <dsp:sp modelId="{B7B61679-C6A6-4A8B-8B59-013549A15E21}">
      <dsp:nvSpPr>
        <dsp:cNvPr id="0" name=""/>
        <dsp:cNvSpPr/>
      </dsp:nvSpPr>
      <dsp:spPr>
        <a:xfrm>
          <a:off x="5768423" y="1209561"/>
          <a:ext cx="5493605" cy="16127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2100" kern="1200" dirty="0"/>
            <a:t>„Viskas, ką aš / mano padalinys daro / komunikuoja (nepadaro / nekomunikuoja) turi poveikį / efektą skirtingoms auditorijoms”.</a:t>
          </a:r>
        </a:p>
      </dsp:txBody>
      <dsp:txXfrm>
        <a:off x="5847151" y="1288289"/>
        <a:ext cx="5336149" cy="145529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1EF93C-7A5D-4594-A747-A44BCD9EE372}">
      <dsp:nvSpPr>
        <dsp:cNvPr id="0" name=""/>
        <dsp:cNvSpPr/>
      </dsp:nvSpPr>
      <dsp:spPr>
        <a:xfrm>
          <a:off x="3398440" y="2666"/>
          <a:ext cx="4612965" cy="461296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3867" tIns="44450" rIns="253867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3500" kern="1200" dirty="0"/>
            <a:t>Atsisakykite </a:t>
          </a:r>
          <a:r>
            <a:rPr lang="lt-LT" sz="3500" b="1" kern="1200" dirty="0"/>
            <a:t>silpninančių</a:t>
          </a:r>
          <a:r>
            <a:rPr lang="lt-LT" sz="3500" kern="1200" dirty="0"/>
            <a:t> </a:t>
          </a:r>
          <a:r>
            <a:rPr lang="lt-LT" sz="3500" b="1" kern="1200" dirty="0"/>
            <a:t>žodžių, nebijokite atsiprašymo</a:t>
          </a:r>
        </a:p>
      </dsp:txBody>
      <dsp:txXfrm>
        <a:off x="4073993" y="678219"/>
        <a:ext cx="3261859" cy="3261859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6EE51A-9C5D-41BD-9141-1369DABE1778}">
      <dsp:nvSpPr>
        <dsp:cNvPr id="0" name=""/>
        <dsp:cNvSpPr/>
      </dsp:nvSpPr>
      <dsp:spPr>
        <a:xfrm>
          <a:off x="0" y="1146846"/>
          <a:ext cx="7183057" cy="1529128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E5B51E-6C13-4992-B391-49C6C43A15FD}">
      <dsp:nvSpPr>
        <dsp:cNvPr id="0" name=""/>
        <dsp:cNvSpPr/>
      </dsp:nvSpPr>
      <dsp:spPr>
        <a:xfrm>
          <a:off x="3156" y="0"/>
          <a:ext cx="2083367" cy="15291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77800" rIns="177800" bIns="177800" numCol="1" spcCol="1270" anchor="b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2500" b="1" kern="1200"/>
            <a:t>Ką noriu pasakyti?</a:t>
          </a:r>
          <a:endParaRPr lang="lt-LT" sz="2500" kern="1200"/>
        </a:p>
      </dsp:txBody>
      <dsp:txXfrm>
        <a:off x="3156" y="0"/>
        <a:ext cx="2083367" cy="1529128"/>
      </dsp:txXfrm>
    </dsp:sp>
    <dsp:sp modelId="{6A6683F8-C973-4611-8A0C-131EA081E4B6}">
      <dsp:nvSpPr>
        <dsp:cNvPr id="0" name=""/>
        <dsp:cNvSpPr/>
      </dsp:nvSpPr>
      <dsp:spPr>
        <a:xfrm>
          <a:off x="853699" y="1720269"/>
          <a:ext cx="382282" cy="3822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DD39F2-EDEA-4A00-B269-CA459971E43B}">
      <dsp:nvSpPr>
        <dsp:cNvPr id="0" name=""/>
        <dsp:cNvSpPr/>
      </dsp:nvSpPr>
      <dsp:spPr>
        <a:xfrm>
          <a:off x="2190692" y="2293692"/>
          <a:ext cx="2083367" cy="15291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77800" rIns="177800" bIns="177800" numCol="1" spcCol="1270" anchor="t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2500" b="1" kern="1200"/>
            <a:t>Kaip tai paaiškinti?</a:t>
          </a:r>
          <a:endParaRPr lang="lt-LT" sz="2500" kern="1200"/>
        </a:p>
      </dsp:txBody>
      <dsp:txXfrm>
        <a:off x="2190692" y="2293692"/>
        <a:ext cx="2083367" cy="1529128"/>
      </dsp:txXfrm>
    </dsp:sp>
    <dsp:sp modelId="{227092C4-E85A-46BD-AA53-E1C30EC4095C}">
      <dsp:nvSpPr>
        <dsp:cNvPr id="0" name=""/>
        <dsp:cNvSpPr/>
      </dsp:nvSpPr>
      <dsp:spPr>
        <a:xfrm>
          <a:off x="3041234" y="1720269"/>
          <a:ext cx="382282" cy="3822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6175FB-412A-4FAB-9BDD-1AC2E476FC9E}">
      <dsp:nvSpPr>
        <dsp:cNvPr id="0" name=""/>
        <dsp:cNvSpPr/>
      </dsp:nvSpPr>
      <dsp:spPr>
        <a:xfrm>
          <a:off x="4378227" y="0"/>
          <a:ext cx="2083367" cy="15291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77800" rIns="177800" bIns="177800" numCol="1" spcCol="1270" anchor="b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2500" b="1" kern="1200"/>
            <a:t>Su kuo kalbuosiu?</a:t>
          </a:r>
          <a:endParaRPr lang="lt-LT" sz="2500" kern="1200"/>
        </a:p>
      </dsp:txBody>
      <dsp:txXfrm>
        <a:off x="4378227" y="0"/>
        <a:ext cx="2083367" cy="1529128"/>
      </dsp:txXfrm>
    </dsp:sp>
    <dsp:sp modelId="{AE12CFD2-34EE-4560-9E22-CA96541AA036}">
      <dsp:nvSpPr>
        <dsp:cNvPr id="0" name=""/>
        <dsp:cNvSpPr/>
      </dsp:nvSpPr>
      <dsp:spPr>
        <a:xfrm>
          <a:off x="5228770" y="1720269"/>
          <a:ext cx="382282" cy="3822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1232B5-2124-411B-88F1-B77F11C6F3BB}">
      <dsp:nvSpPr>
        <dsp:cNvPr id="0" name=""/>
        <dsp:cNvSpPr/>
      </dsp:nvSpPr>
      <dsp:spPr>
        <a:xfrm>
          <a:off x="0" y="9111"/>
          <a:ext cx="5171091" cy="978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3800" b="0" i="0" kern="1200" dirty="0"/>
            <a:t>SUPRANTAMA</a:t>
          </a:r>
          <a:endParaRPr lang="lt-LT" sz="3800" kern="1200" dirty="0"/>
        </a:p>
      </dsp:txBody>
      <dsp:txXfrm>
        <a:off x="47748" y="56859"/>
        <a:ext cx="5075595" cy="882624"/>
      </dsp:txXfrm>
    </dsp:sp>
    <dsp:sp modelId="{C1E8183D-BEA9-438D-9ED5-DB886118E925}">
      <dsp:nvSpPr>
        <dsp:cNvPr id="0" name=""/>
        <dsp:cNvSpPr/>
      </dsp:nvSpPr>
      <dsp:spPr>
        <a:xfrm>
          <a:off x="0" y="1096671"/>
          <a:ext cx="5171091" cy="978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3800" b="0" i="0" kern="1200"/>
            <a:t>TEISINGA</a:t>
          </a:r>
          <a:endParaRPr lang="lt-LT" sz="3800" kern="1200"/>
        </a:p>
      </dsp:txBody>
      <dsp:txXfrm>
        <a:off x="47748" y="1144419"/>
        <a:ext cx="5075595" cy="882624"/>
      </dsp:txXfrm>
    </dsp:sp>
    <dsp:sp modelId="{9E43C1E5-8683-49B7-9EE4-0CBAC1014B06}">
      <dsp:nvSpPr>
        <dsp:cNvPr id="0" name=""/>
        <dsp:cNvSpPr/>
      </dsp:nvSpPr>
      <dsp:spPr>
        <a:xfrm>
          <a:off x="0" y="2184231"/>
          <a:ext cx="5171091" cy="978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3800" b="0" i="0" kern="1200"/>
            <a:t>NUOŠIRDI</a:t>
          </a:r>
          <a:endParaRPr lang="lt-LT" sz="3800" kern="1200"/>
        </a:p>
      </dsp:txBody>
      <dsp:txXfrm>
        <a:off x="47748" y="2231979"/>
        <a:ext cx="5075595" cy="882624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46FB96-37C2-4B0E-94FA-86D38A02BAAC}">
      <dsp:nvSpPr>
        <dsp:cNvPr id="0" name=""/>
        <dsp:cNvSpPr/>
      </dsp:nvSpPr>
      <dsp:spPr>
        <a:xfrm>
          <a:off x="5401" y="1500190"/>
          <a:ext cx="1674378" cy="19288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800" b="0" i="0" kern="1200" dirty="0"/>
            <a:t>Tai, ką norite pasakyti turi būti </a:t>
          </a:r>
          <a:br>
            <a:rPr lang="lt-LT" sz="1800" b="0" i="0" kern="1200" dirty="0"/>
          </a:br>
          <a:r>
            <a:rPr lang="lt-LT" sz="1800" b="0" i="0" kern="1200" dirty="0"/>
            <a:t>maksimaliai paprasta</a:t>
          </a:r>
          <a:endParaRPr lang="lt-LT" sz="1800" kern="1200" dirty="0"/>
        </a:p>
      </dsp:txBody>
      <dsp:txXfrm>
        <a:off x="54442" y="1549231"/>
        <a:ext cx="1576296" cy="1830723"/>
      </dsp:txXfrm>
    </dsp:sp>
    <dsp:sp modelId="{C9591D86-BE54-425B-B4B4-79CD777F8601}">
      <dsp:nvSpPr>
        <dsp:cNvPr id="0" name=""/>
        <dsp:cNvSpPr/>
      </dsp:nvSpPr>
      <dsp:spPr>
        <a:xfrm>
          <a:off x="1847217" y="2256970"/>
          <a:ext cx="354968" cy="4152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lt-LT" sz="1400" kern="1200"/>
        </a:p>
      </dsp:txBody>
      <dsp:txXfrm>
        <a:off x="1847217" y="2340019"/>
        <a:ext cx="248478" cy="249147"/>
      </dsp:txXfrm>
    </dsp:sp>
    <dsp:sp modelId="{3C3BEBA7-368A-4E53-98F3-A26A7283499E}">
      <dsp:nvSpPr>
        <dsp:cNvPr id="0" name=""/>
        <dsp:cNvSpPr/>
      </dsp:nvSpPr>
      <dsp:spPr>
        <a:xfrm>
          <a:off x="2349531" y="1500190"/>
          <a:ext cx="1674378" cy="19288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800" b="0" i="0" kern="1200" dirty="0"/>
            <a:t>Bet kokioje situacijoje venkite </a:t>
          </a:r>
          <a:br>
            <a:rPr lang="lt-LT" sz="1800" b="0" i="0" kern="1200" dirty="0"/>
          </a:br>
          <a:r>
            <a:rPr lang="lt-LT" sz="1800" b="0" i="0" kern="1200" dirty="0"/>
            <a:t>žargono (profesinio taip pat)</a:t>
          </a:r>
          <a:endParaRPr lang="lt-LT" sz="1800" kern="1200" dirty="0"/>
        </a:p>
      </dsp:txBody>
      <dsp:txXfrm>
        <a:off x="2398572" y="1549231"/>
        <a:ext cx="1576296" cy="1830723"/>
      </dsp:txXfrm>
    </dsp:sp>
    <dsp:sp modelId="{E6C25569-27B3-4FDF-AB4D-32DF3EE6912E}">
      <dsp:nvSpPr>
        <dsp:cNvPr id="0" name=""/>
        <dsp:cNvSpPr/>
      </dsp:nvSpPr>
      <dsp:spPr>
        <a:xfrm>
          <a:off x="4191347" y="2256970"/>
          <a:ext cx="354968" cy="4152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lt-LT" sz="1400" kern="1200"/>
        </a:p>
      </dsp:txBody>
      <dsp:txXfrm>
        <a:off x="4191347" y="2340019"/>
        <a:ext cx="248478" cy="249147"/>
      </dsp:txXfrm>
    </dsp:sp>
    <dsp:sp modelId="{1D2DD214-F49D-4348-AAAA-D1480DF62925}">
      <dsp:nvSpPr>
        <dsp:cNvPr id="0" name=""/>
        <dsp:cNvSpPr/>
      </dsp:nvSpPr>
      <dsp:spPr>
        <a:xfrm>
          <a:off x="4693660" y="1500190"/>
          <a:ext cx="1674378" cy="19288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800" b="0" i="0" kern="1200" dirty="0"/>
            <a:t>Šnekamąja kalba pasakyti </a:t>
          </a:r>
          <a:br>
            <a:rPr lang="lt-LT" sz="1800" b="0" i="0" kern="1200" dirty="0"/>
          </a:br>
          <a:r>
            <a:rPr lang="lt-LT" sz="1800" b="0" i="0" kern="1200" dirty="0"/>
            <a:t>sakiniai labiau suprantami</a:t>
          </a:r>
          <a:endParaRPr lang="lt-LT" sz="1800" kern="1200" dirty="0"/>
        </a:p>
      </dsp:txBody>
      <dsp:txXfrm>
        <a:off x="4742701" y="1549231"/>
        <a:ext cx="1576296" cy="1830723"/>
      </dsp:txXfrm>
    </dsp:sp>
    <dsp:sp modelId="{72FE5604-B7E4-4FCA-B791-E4C4EFDE009A}">
      <dsp:nvSpPr>
        <dsp:cNvPr id="0" name=""/>
        <dsp:cNvSpPr/>
      </dsp:nvSpPr>
      <dsp:spPr>
        <a:xfrm>
          <a:off x="6535477" y="2256970"/>
          <a:ext cx="354968" cy="4152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lt-LT" sz="1400" kern="1200"/>
        </a:p>
      </dsp:txBody>
      <dsp:txXfrm>
        <a:off x="6535477" y="2340019"/>
        <a:ext cx="248478" cy="249147"/>
      </dsp:txXfrm>
    </dsp:sp>
    <dsp:sp modelId="{3C2D4303-36BA-4D29-807B-BA40B28C4C0C}">
      <dsp:nvSpPr>
        <dsp:cNvPr id="0" name=""/>
        <dsp:cNvSpPr/>
      </dsp:nvSpPr>
      <dsp:spPr>
        <a:xfrm>
          <a:off x="7037790" y="1500190"/>
          <a:ext cx="1674378" cy="19288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800" b="0" i="0" kern="1200" dirty="0"/>
            <a:t>Mes visi kalbame su akcentu, </a:t>
          </a:r>
          <a:br>
            <a:rPr lang="lt-LT" sz="1800" b="0" i="0" kern="1200" dirty="0"/>
          </a:br>
          <a:r>
            <a:rPr lang="lt-LT" sz="1800" b="0" i="0" kern="1200" dirty="0"/>
            <a:t>nesigėdykite savojo</a:t>
          </a:r>
          <a:endParaRPr lang="lt-LT" sz="1800" kern="1200" dirty="0"/>
        </a:p>
      </dsp:txBody>
      <dsp:txXfrm>
        <a:off x="7086831" y="1549231"/>
        <a:ext cx="1576296" cy="1830723"/>
      </dsp:txXfrm>
    </dsp:sp>
    <dsp:sp modelId="{95E4363D-6635-4A14-B54B-60723DF15A38}">
      <dsp:nvSpPr>
        <dsp:cNvPr id="0" name=""/>
        <dsp:cNvSpPr/>
      </dsp:nvSpPr>
      <dsp:spPr>
        <a:xfrm>
          <a:off x="8879606" y="2256970"/>
          <a:ext cx="354968" cy="4152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lt-LT" sz="1400" kern="1200"/>
        </a:p>
      </dsp:txBody>
      <dsp:txXfrm>
        <a:off x="8879606" y="2340019"/>
        <a:ext cx="248478" cy="249147"/>
      </dsp:txXfrm>
    </dsp:sp>
    <dsp:sp modelId="{7A4B8769-876A-4A65-A07C-D284A1284035}">
      <dsp:nvSpPr>
        <dsp:cNvPr id="0" name=""/>
        <dsp:cNvSpPr/>
      </dsp:nvSpPr>
      <dsp:spPr>
        <a:xfrm>
          <a:off x="9381920" y="1500190"/>
          <a:ext cx="1674378" cy="19288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800" b="0" i="0" kern="1200" dirty="0"/>
            <a:t>Nenaudokite sudėtingų sakinio </a:t>
          </a:r>
          <a:br>
            <a:rPr lang="lt-LT" sz="1800" b="0" i="0" kern="1200" dirty="0"/>
          </a:br>
          <a:r>
            <a:rPr lang="lt-LT" sz="1800" b="0" i="0" kern="1200" dirty="0"/>
            <a:t>konstrukcijų</a:t>
          </a:r>
          <a:endParaRPr lang="lt-LT" sz="1800" kern="1200" dirty="0"/>
        </a:p>
      </dsp:txBody>
      <dsp:txXfrm>
        <a:off x="9430961" y="1549231"/>
        <a:ext cx="1576296" cy="183072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81086E-DD17-468A-B170-FB4888D656CA}">
      <dsp:nvSpPr>
        <dsp:cNvPr id="0" name=""/>
        <dsp:cNvSpPr/>
      </dsp:nvSpPr>
      <dsp:spPr>
        <a:xfrm>
          <a:off x="2377019" y="0"/>
          <a:ext cx="4793126" cy="1703472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48000" b="-48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3CE2F6-173F-4B81-8620-7201A4210F53}">
      <dsp:nvSpPr>
        <dsp:cNvPr id="0" name=""/>
        <dsp:cNvSpPr/>
      </dsp:nvSpPr>
      <dsp:spPr>
        <a:xfrm>
          <a:off x="6179" y="1751478"/>
          <a:ext cx="9038953" cy="13415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2800" kern="1200" dirty="0"/>
            <a:t>Nepamirškite – visada galite kreiptis į Ryšių su visuomene skyrių, kai tik prireikia pagalbos:</a:t>
          </a:r>
          <a:br>
            <a:rPr lang="lt-LT" sz="2800" kern="1200" dirty="0"/>
          </a:br>
          <a:r>
            <a:rPr lang="lt-LT" sz="2800" kern="1200" dirty="0" err="1">
              <a:hlinkClick xmlns:r="http://schemas.openxmlformats.org/officeDocument/2006/relationships" r:id="rId2"/>
            </a:rPr>
            <a:t>rysiai.su.visuomene@kaunas.lt</a:t>
          </a:r>
          <a:r>
            <a:rPr lang="lt-LT" sz="2800" kern="1200" dirty="0"/>
            <a:t> </a:t>
          </a:r>
        </a:p>
      </dsp:txBody>
      <dsp:txXfrm>
        <a:off x="6179" y="1751478"/>
        <a:ext cx="9038953" cy="1341593"/>
      </dsp:txXfrm>
    </dsp:sp>
    <dsp:sp modelId="{2362D183-786A-422A-A18E-FB2AA40F5ADF}">
      <dsp:nvSpPr>
        <dsp:cNvPr id="0" name=""/>
        <dsp:cNvSpPr/>
      </dsp:nvSpPr>
      <dsp:spPr>
        <a:xfrm>
          <a:off x="-1085402" y="-1085683"/>
          <a:ext cx="2170804" cy="2171366"/>
        </a:xfrm>
        <a:prstGeom prst="halfFrame">
          <a:avLst>
            <a:gd name="adj1" fmla="val 25770"/>
            <a:gd name="adj2" fmla="val 257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6A86D8-F463-423B-BB26-23A041B891A4}">
      <dsp:nvSpPr>
        <dsp:cNvPr id="0" name=""/>
        <dsp:cNvSpPr/>
      </dsp:nvSpPr>
      <dsp:spPr>
        <a:xfrm rot="5400000">
          <a:off x="7965629" y="-1085402"/>
          <a:ext cx="2171366" cy="2170804"/>
        </a:xfrm>
        <a:prstGeom prst="halfFrame">
          <a:avLst>
            <a:gd name="adj1" fmla="val 25770"/>
            <a:gd name="adj2" fmla="val 257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BB0EF5-53F6-4EBC-B432-D30FC2ED618B}">
      <dsp:nvSpPr>
        <dsp:cNvPr id="0" name=""/>
        <dsp:cNvSpPr/>
      </dsp:nvSpPr>
      <dsp:spPr>
        <a:xfrm rot="16200000">
          <a:off x="-1085683" y="1857095"/>
          <a:ext cx="2171366" cy="2170804"/>
        </a:xfrm>
        <a:prstGeom prst="halfFrame">
          <a:avLst>
            <a:gd name="adj1" fmla="val 25770"/>
            <a:gd name="adj2" fmla="val 257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9D24AB-AC0C-4BF4-B150-0C4EFF4BC9C3}">
      <dsp:nvSpPr>
        <dsp:cNvPr id="0" name=""/>
        <dsp:cNvSpPr/>
      </dsp:nvSpPr>
      <dsp:spPr>
        <a:xfrm rot="10800000">
          <a:off x="7965910" y="2375415"/>
          <a:ext cx="2170804" cy="2171366"/>
        </a:xfrm>
        <a:prstGeom prst="halfFrame">
          <a:avLst>
            <a:gd name="adj1" fmla="val 25770"/>
            <a:gd name="adj2" fmla="val 257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6DD5F7-FFD3-4733-8DA0-AEAE43E86388}">
      <dsp:nvSpPr>
        <dsp:cNvPr id="0" name=""/>
        <dsp:cNvSpPr/>
      </dsp:nvSpPr>
      <dsp:spPr>
        <a:xfrm>
          <a:off x="1457745" y="7632"/>
          <a:ext cx="2790649" cy="279064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3000" kern="1200" dirty="0"/>
            <a:t>Pirmasis įspūdis – 7 sek.</a:t>
          </a:r>
        </a:p>
      </dsp:txBody>
      <dsp:txXfrm>
        <a:off x="1847430" y="336709"/>
        <a:ext cx="1609023" cy="2132494"/>
      </dsp:txXfrm>
    </dsp:sp>
    <dsp:sp modelId="{1A468DCA-5BFB-4E51-8882-0C6D4D9E81A3}">
      <dsp:nvSpPr>
        <dsp:cNvPr id="0" name=""/>
        <dsp:cNvSpPr/>
      </dsp:nvSpPr>
      <dsp:spPr>
        <a:xfrm>
          <a:off x="3482866" y="15264"/>
          <a:ext cx="2790649" cy="279064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3000" kern="1200" dirty="0"/>
            <a:t>Pirmoji nuomonė – 30 sek.</a:t>
          </a:r>
        </a:p>
      </dsp:txBody>
      <dsp:txXfrm>
        <a:off x="4274807" y="344341"/>
        <a:ext cx="1609023" cy="213249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DD5352-963C-42BA-B40F-3D2130E6D4E4}">
      <dsp:nvSpPr>
        <dsp:cNvPr id="0" name=""/>
        <dsp:cNvSpPr/>
      </dsp:nvSpPr>
      <dsp:spPr>
        <a:xfrm>
          <a:off x="1578207" y="0"/>
          <a:ext cx="5116010" cy="5116010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26304C-278B-4012-B4E3-56281B2B593F}">
      <dsp:nvSpPr>
        <dsp:cNvPr id="0" name=""/>
        <dsp:cNvSpPr/>
      </dsp:nvSpPr>
      <dsp:spPr>
        <a:xfrm>
          <a:off x="4136212" y="512100"/>
          <a:ext cx="3325406" cy="181858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2300" kern="1200" dirty="0"/>
            <a:t>Tai informacijos mainai tarp institucijų ir visuomenės.</a:t>
          </a:r>
        </a:p>
      </dsp:txBody>
      <dsp:txXfrm>
        <a:off x="4224988" y="600876"/>
        <a:ext cx="3147854" cy="1641029"/>
      </dsp:txXfrm>
    </dsp:sp>
    <dsp:sp modelId="{EAD1E827-F878-470F-8ADB-8B563F1571E1}">
      <dsp:nvSpPr>
        <dsp:cNvPr id="0" name=""/>
        <dsp:cNvSpPr/>
      </dsp:nvSpPr>
      <dsp:spPr>
        <a:xfrm>
          <a:off x="4136212" y="2558005"/>
          <a:ext cx="3325406" cy="181858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2300" kern="1200" dirty="0"/>
            <a:t>Ji užtikrina skaidrumą, pasitikėjimą ir efektyvų bendradarbiavimą.</a:t>
          </a:r>
        </a:p>
      </dsp:txBody>
      <dsp:txXfrm>
        <a:off x="4224988" y="2646781"/>
        <a:ext cx="3147854" cy="164102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A19A25-EC61-4ED3-A185-F5D70CDB4CC9}">
      <dsp:nvSpPr>
        <dsp:cNvPr id="0" name=""/>
        <dsp:cNvSpPr/>
      </dsp:nvSpPr>
      <dsp:spPr>
        <a:xfrm>
          <a:off x="4839" y="1732179"/>
          <a:ext cx="2116144" cy="12696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2100" b="1" kern="1200" dirty="0"/>
            <a:t>Skaidrumas</a:t>
          </a:r>
          <a:endParaRPr lang="lt-LT" sz="2100" kern="1200" dirty="0"/>
        </a:p>
      </dsp:txBody>
      <dsp:txXfrm>
        <a:off x="42027" y="1769367"/>
        <a:ext cx="2041768" cy="1195310"/>
      </dsp:txXfrm>
    </dsp:sp>
    <dsp:sp modelId="{7068C859-ED40-4291-B103-44C3A52A2F77}">
      <dsp:nvSpPr>
        <dsp:cNvPr id="0" name=""/>
        <dsp:cNvSpPr/>
      </dsp:nvSpPr>
      <dsp:spPr>
        <a:xfrm>
          <a:off x="2332599" y="2104621"/>
          <a:ext cx="448622" cy="5248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lt-LT" sz="1700" kern="1200"/>
        </a:p>
      </dsp:txBody>
      <dsp:txXfrm>
        <a:off x="2332599" y="2209582"/>
        <a:ext cx="314035" cy="314881"/>
      </dsp:txXfrm>
    </dsp:sp>
    <dsp:sp modelId="{61ECD83C-807D-40CD-BA72-0C35B4E9C9E3}">
      <dsp:nvSpPr>
        <dsp:cNvPr id="0" name=""/>
        <dsp:cNvSpPr/>
      </dsp:nvSpPr>
      <dsp:spPr>
        <a:xfrm>
          <a:off x="2967442" y="1732179"/>
          <a:ext cx="2116144" cy="12696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2100" b="1" kern="1200" dirty="0"/>
            <a:t>Prieinamumas</a:t>
          </a:r>
          <a:endParaRPr lang="lt-LT" sz="2100" kern="1200" dirty="0"/>
        </a:p>
      </dsp:txBody>
      <dsp:txXfrm>
        <a:off x="3004630" y="1769367"/>
        <a:ext cx="2041768" cy="1195310"/>
      </dsp:txXfrm>
    </dsp:sp>
    <dsp:sp modelId="{8E9625A1-4AEE-49B8-A39C-B38A7D9BFD52}">
      <dsp:nvSpPr>
        <dsp:cNvPr id="0" name=""/>
        <dsp:cNvSpPr/>
      </dsp:nvSpPr>
      <dsp:spPr>
        <a:xfrm>
          <a:off x="5295202" y="2104621"/>
          <a:ext cx="448622" cy="5248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lt-LT" sz="1700" kern="1200"/>
        </a:p>
      </dsp:txBody>
      <dsp:txXfrm>
        <a:off x="5295202" y="2209582"/>
        <a:ext cx="314035" cy="314881"/>
      </dsp:txXfrm>
    </dsp:sp>
    <dsp:sp modelId="{7B1D7CF5-0814-433B-9BD7-FD0EB5C7C590}">
      <dsp:nvSpPr>
        <dsp:cNvPr id="0" name=""/>
        <dsp:cNvSpPr/>
      </dsp:nvSpPr>
      <dsp:spPr>
        <a:xfrm>
          <a:off x="5930045" y="1732179"/>
          <a:ext cx="2116144" cy="12696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2100" b="1" kern="1200" dirty="0"/>
            <a:t>Aiškumas</a:t>
          </a:r>
          <a:endParaRPr lang="lt-LT" sz="2100" kern="1200" dirty="0"/>
        </a:p>
      </dsp:txBody>
      <dsp:txXfrm>
        <a:off x="5967233" y="1769367"/>
        <a:ext cx="2041768" cy="1195310"/>
      </dsp:txXfrm>
    </dsp:sp>
    <dsp:sp modelId="{392BB066-B9BF-4EDE-83D0-4A5C4F443FD4}">
      <dsp:nvSpPr>
        <dsp:cNvPr id="0" name=""/>
        <dsp:cNvSpPr/>
      </dsp:nvSpPr>
      <dsp:spPr>
        <a:xfrm>
          <a:off x="8257804" y="2104621"/>
          <a:ext cx="448622" cy="5248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lt-LT" sz="1700" kern="1200"/>
        </a:p>
      </dsp:txBody>
      <dsp:txXfrm>
        <a:off x="8257804" y="2209582"/>
        <a:ext cx="314035" cy="314881"/>
      </dsp:txXfrm>
    </dsp:sp>
    <dsp:sp modelId="{7D8DFA45-54D4-467E-8F3B-1DA814D6AB28}">
      <dsp:nvSpPr>
        <dsp:cNvPr id="0" name=""/>
        <dsp:cNvSpPr/>
      </dsp:nvSpPr>
      <dsp:spPr>
        <a:xfrm>
          <a:off x="8892648" y="1732179"/>
          <a:ext cx="2116144" cy="12696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2100" b="1" kern="1200" dirty="0"/>
            <a:t>Tęstinumas</a:t>
          </a:r>
          <a:endParaRPr lang="lt-LT" sz="2100" kern="1200" dirty="0"/>
        </a:p>
      </dsp:txBody>
      <dsp:txXfrm>
        <a:off x="8929836" y="1769367"/>
        <a:ext cx="2041768" cy="119531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D97CB8-CB4F-4195-8FA8-964047280AE9}">
      <dsp:nvSpPr>
        <dsp:cNvPr id="0" name=""/>
        <dsp:cNvSpPr/>
      </dsp:nvSpPr>
      <dsp:spPr>
        <a:xfrm rot="10800000">
          <a:off x="2336703" y="3234"/>
          <a:ext cx="7355564" cy="1935944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698" tIns="156210" rIns="291592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4100" kern="1200" dirty="0"/>
            <a:t>Skirtingoms auditorijoms – skirtingi akcentai</a:t>
          </a:r>
        </a:p>
      </dsp:txBody>
      <dsp:txXfrm rot="10800000">
        <a:off x="2820689" y="3234"/>
        <a:ext cx="6871578" cy="1935944"/>
      </dsp:txXfrm>
    </dsp:sp>
    <dsp:sp modelId="{FA789D22-0FFC-4DEE-9F15-18149698CBE8}">
      <dsp:nvSpPr>
        <dsp:cNvPr id="0" name=""/>
        <dsp:cNvSpPr/>
      </dsp:nvSpPr>
      <dsp:spPr>
        <a:xfrm>
          <a:off x="1368731" y="3234"/>
          <a:ext cx="1935944" cy="1935944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F65772-6D79-4872-914F-50D074E8E9EC}">
      <dsp:nvSpPr>
        <dsp:cNvPr id="0" name=""/>
        <dsp:cNvSpPr/>
      </dsp:nvSpPr>
      <dsp:spPr>
        <a:xfrm rot="10800000">
          <a:off x="2336703" y="2517073"/>
          <a:ext cx="7355564" cy="1935944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698" tIns="156210" rIns="291592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4100" kern="1200" dirty="0"/>
            <a:t>Geriau pasakyti mažiau, bet aiškiai ir laiku</a:t>
          </a:r>
        </a:p>
      </dsp:txBody>
      <dsp:txXfrm rot="10800000">
        <a:off x="2820689" y="2517073"/>
        <a:ext cx="6871578" cy="1935944"/>
      </dsp:txXfrm>
    </dsp:sp>
    <dsp:sp modelId="{095998A3-601B-43F5-AFA8-3E67626932DC}">
      <dsp:nvSpPr>
        <dsp:cNvPr id="0" name=""/>
        <dsp:cNvSpPr/>
      </dsp:nvSpPr>
      <dsp:spPr>
        <a:xfrm>
          <a:off x="1368731" y="2517073"/>
          <a:ext cx="1935944" cy="1935944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360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3000" r="-33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DB9145-B245-4FB7-AED3-93F786819038}">
      <dsp:nvSpPr>
        <dsp:cNvPr id="0" name=""/>
        <dsp:cNvSpPr/>
      </dsp:nvSpPr>
      <dsp:spPr>
        <a:xfrm>
          <a:off x="5014" y="116876"/>
          <a:ext cx="4384545" cy="438454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41296" tIns="48260" rIns="241296" bIns="4826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/>
            <a:t>K</a:t>
          </a:r>
          <a:r>
            <a:rPr lang="lt-LT" sz="3800" b="0" i="0" kern="1200"/>
            <a:t>albėti</a:t>
          </a:r>
          <a:r>
            <a:rPr lang="en-US" sz="3800" b="0" i="0" kern="1200"/>
            <a:t> gali</a:t>
          </a:r>
          <a:r>
            <a:rPr lang="en-US" sz="3800" kern="1200"/>
            <a:t> </a:t>
          </a:r>
          <a:r>
            <a:rPr lang="lt-LT" sz="3800" b="0" i="0" kern="1200"/>
            <a:t>kiekvienas žmogus!</a:t>
          </a:r>
          <a:endParaRPr lang="lt-LT" sz="3800" kern="1200"/>
        </a:p>
      </dsp:txBody>
      <dsp:txXfrm>
        <a:off x="647116" y="758978"/>
        <a:ext cx="3100341" cy="3100341"/>
      </dsp:txXfrm>
    </dsp:sp>
    <dsp:sp modelId="{5671458E-8BB3-4008-84A8-099EA8DFF2D3}">
      <dsp:nvSpPr>
        <dsp:cNvPr id="0" name=""/>
        <dsp:cNvSpPr/>
      </dsp:nvSpPr>
      <dsp:spPr>
        <a:xfrm>
          <a:off x="3512650" y="116876"/>
          <a:ext cx="4384545" cy="438454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41296" tIns="48260" rIns="241296" bIns="4826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800" b="0" i="0" kern="1200" dirty="0"/>
            <a:t>Jūs kalbėsite apie tai, </a:t>
          </a:r>
          <a:br>
            <a:rPr lang="it-IT" sz="3800" b="0" i="0" kern="1200" dirty="0"/>
          </a:br>
          <a:r>
            <a:rPr lang="it-IT" sz="3800" b="0" i="0" kern="1200" dirty="0"/>
            <a:t>ką gerai išmanote!</a:t>
          </a:r>
          <a:endParaRPr lang="lt-LT" sz="3800" kern="1200" dirty="0"/>
        </a:p>
      </dsp:txBody>
      <dsp:txXfrm>
        <a:off x="4154752" y="758978"/>
        <a:ext cx="3100341" cy="3100341"/>
      </dsp:txXfrm>
    </dsp:sp>
    <dsp:sp modelId="{89743A5A-7FA3-49EA-A2B4-A80472A3DA39}">
      <dsp:nvSpPr>
        <dsp:cNvPr id="0" name=""/>
        <dsp:cNvSpPr/>
      </dsp:nvSpPr>
      <dsp:spPr>
        <a:xfrm>
          <a:off x="7020286" y="116876"/>
          <a:ext cx="4384545" cy="438454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41296" tIns="48260" rIns="241296" bIns="4826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3800" b="0" i="0" kern="1200" dirty="0"/>
            <a:t>Jūs ketinate apginti </a:t>
          </a:r>
          <a:br>
            <a:rPr lang="lt-LT" sz="3800" b="0" i="0" kern="1200" dirty="0"/>
          </a:br>
          <a:r>
            <a:rPr lang="lt-LT" sz="3800" b="0" i="0" kern="1200" dirty="0"/>
            <a:t>savo poziciją</a:t>
          </a:r>
          <a:r>
            <a:rPr lang="en-US" sz="3800" b="0" i="0" kern="1200" dirty="0"/>
            <a:t>!</a:t>
          </a:r>
          <a:endParaRPr lang="lt-LT" sz="3800" kern="1200" dirty="0"/>
        </a:p>
      </dsp:txBody>
      <dsp:txXfrm>
        <a:off x="7662388" y="758978"/>
        <a:ext cx="3100341" cy="310034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1EF93C-7A5D-4594-A747-A44BCD9EE372}">
      <dsp:nvSpPr>
        <dsp:cNvPr id="0" name=""/>
        <dsp:cNvSpPr/>
      </dsp:nvSpPr>
      <dsp:spPr>
        <a:xfrm>
          <a:off x="3398440" y="2666"/>
          <a:ext cx="4612965" cy="461296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3867" tIns="40640" rIns="253867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3200" b="1" i="0" u="none" kern="1200" dirty="0"/>
            <a:t>Žodinė komunikacija</a:t>
          </a:r>
          <a:r>
            <a:rPr lang="lt-LT" sz="3200" b="0" i="0" u="none" kern="1200" dirty="0"/>
            <a:t>  ne tik apie kalbėjimą, bet ir apie klausymą!</a:t>
          </a:r>
          <a:endParaRPr lang="lt-LT" sz="3200" b="0" kern="1200" dirty="0"/>
        </a:p>
      </dsp:txBody>
      <dsp:txXfrm>
        <a:off x="4073993" y="678219"/>
        <a:ext cx="3261859" cy="326185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DB9145-B245-4FB7-AED3-93F786819038}">
      <dsp:nvSpPr>
        <dsp:cNvPr id="0" name=""/>
        <dsp:cNvSpPr/>
      </dsp:nvSpPr>
      <dsp:spPr>
        <a:xfrm>
          <a:off x="3398440" y="2666"/>
          <a:ext cx="4612965" cy="461296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3867" tIns="39370" rIns="253867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3100" b="1" kern="1200" dirty="0"/>
            <a:t>Nežinau</a:t>
          </a:r>
          <a:r>
            <a:rPr lang="lt-LT" sz="3100" kern="1200" dirty="0"/>
            <a:t> yra sąžiningas atsakymas į klausimą.  Tik po to pridėkite tai, ką žinote</a:t>
          </a:r>
        </a:p>
      </dsp:txBody>
      <dsp:txXfrm>
        <a:off x="4073993" y="678219"/>
        <a:ext cx="3261859" cy="326185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1EF93C-7A5D-4594-A747-A44BCD9EE372}">
      <dsp:nvSpPr>
        <dsp:cNvPr id="0" name=""/>
        <dsp:cNvSpPr/>
      </dsp:nvSpPr>
      <dsp:spPr>
        <a:xfrm>
          <a:off x="3398440" y="2666"/>
          <a:ext cx="4612965" cy="461296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3867" tIns="44450" rIns="253867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3500" kern="1200" dirty="0"/>
            <a:t>Žmonės pasitiki tais, kurie </a:t>
          </a:r>
          <a:r>
            <a:rPr lang="lt-LT" sz="3500" b="1" kern="1200" dirty="0"/>
            <a:t>prisiima</a:t>
          </a:r>
          <a:r>
            <a:rPr lang="lt-LT" sz="3500" kern="1200" dirty="0"/>
            <a:t> </a:t>
          </a:r>
          <a:r>
            <a:rPr lang="lt-LT" sz="3500" b="1" kern="1200" dirty="0"/>
            <a:t>atsakomybę</a:t>
          </a:r>
        </a:p>
      </dsp:txBody>
      <dsp:txXfrm>
        <a:off x="4073993" y="678219"/>
        <a:ext cx="3261859" cy="32618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9/3/layout/FramedTextPicture">
  <dgm:title val=""/>
  <dgm:desc val=""/>
  <dgm:catLst>
    <dgm:cat type="picture" pri="20000"/>
    <dgm:cat type="pictureconvert" pri="20000"/>
  </dgm:catLst>
  <dgm:sampData>
    <dgm:dataModel>
      <dgm:ptLst>
        <dgm:pt modelId="0" type="doc"/>
        <dgm:pt modelId="10">
          <dgm:prSet phldr="1"/>
        </dgm:pt>
      </dgm:ptLst>
      <dgm:cxnLst>
        <dgm:cxn modelId="20" srcId="0" destId="10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</dgm:ptLst>
      <dgm:cxnLst>
        <dgm:cxn modelId="20" srcId="0" destId="10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</dgm:ptLst>
      <dgm:cxnLst>
        <dgm:cxn modelId="20" srcId="0" destId="10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snake">
          <dgm:param type="grDir" val="tL"/>
          <dgm:param type="off" val="ctr"/>
        </dgm:alg>
      </dgm:if>
      <dgm:else name="Name3">
        <dgm:alg type="snake">
          <dgm:param type="grDir" val="tR"/>
          <dgm:param type="off" val="ctr"/>
        </dgm:alg>
      </dgm:else>
    </dgm:choose>
    <dgm:shape xmlns:r="http://schemas.openxmlformats.org/officeDocument/2006/relationships" r:blip="">
      <dgm:adjLst/>
    </dgm:shape>
    <dgm:constrLst>
      <dgm:constr type="w" for="ch" forName="composite" refType="w"/>
      <dgm:constr type="h" for="ch" forName="composite" refType="h"/>
      <dgm:constr type="primFontSz" for="des" ptType="node" op="equ" val="65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varLst>
          <dgm:chMax/>
          <dgm:chPref/>
        </dgm:varLst>
        <dgm:alg type="composite">
          <dgm:param type="ar" val="1.5179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Image" refType="w" fact="0"/>
              <dgm:constr type="t" for="ch" forName="Image" refType="h" fact="0"/>
              <dgm:constr type="w" for="ch" forName="Image" refType="w" fact="0.3856"/>
              <dgm:constr type="h" for="ch" forName="Image" refType="h" fact="0.3902"/>
              <dgm:constr type="l" for="ch" forName="ParentText" refType="w" fact="0.4017"/>
              <dgm:constr type="t" for="ch" forName="ParentText" refType="h" fact="0.4146"/>
              <dgm:constr type="w" for="ch" forName="ParentText" refType="w" fact="0.5463"/>
              <dgm:constr type="h" for="ch" forName="ParentText" refType="h" fact="0.5122"/>
              <dgm:constr type="l" for="ch" forName="tlFrame" refType="w" fact="0.3535"/>
              <dgm:constr type="t" for="ch" forName="tlFrame" refType="h" fact="0.3415"/>
              <dgm:constr type="w" for="ch" forName="tlFrame" refType="w" fact="0.1312"/>
              <dgm:constr type="h" for="ch" forName="tlFrame" refType="h" fact="0.1992"/>
              <dgm:constr type="l" for="ch" forName="trFrame" refType="w" fact="0.8688"/>
              <dgm:constr type="t" for="ch" forName="trFrame" refType="h" fact="0.3415"/>
              <dgm:constr type="w" for="ch" forName="trFrame" refType="w" fact="0.1312"/>
              <dgm:constr type="h" for="ch" forName="trFrame" refType="h" fact="0.1992"/>
              <dgm:constr type="l" for="ch" forName="blFrame" refType="w" fact="0.3535"/>
              <dgm:constr type="t" for="ch" forName="blFrame" refType="h" fact="0.8008"/>
              <dgm:constr type="w" for="ch" forName="blFrame" refType="w" fact="0.1312"/>
              <dgm:constr type="h" for="ch" forName="blFrame" refType="h" fact="0.1992"/>
              <dgm:constr type="l" for="ch" forName="brFrame" refType="w" fact="0.8688"/>
              <dgm:constr type="t" for="ch" forName="brFrame" refType="h" fact="0.8008"/>
              <dgm:constr type="w" for="ch" forName="brFrame" refType="w" fact="0.1312"/>
              <dgm:constr type="h" for="ch" forName="brFrame" refType="h" fact="0.1992"/>
            </dgm:constrLst>
          </dgm:if>
          <dgm:else name="Name6">
            <dgm:constrLst>
              <dgm:constr type="l" for="ch" forName="Image" refType="w" fact="0.6144"/>
              <dgm:constr type="t" for="ch" forName="Image" refType="h" fact="0"/>
              <dgm:constr type="w" for="ch" forName="Image" refType="w" fact="0.3856"/>
              <dgm:constr type="h" for="ch" forName="Image" refType="h" fact="0.3902"/>
              <dgm:constr type="l" for="ch" forName="ParentText" refType="w" fact="0.0482"/>
              <dgm:constr type="t" for="ch" forName="ParentText" refType="h" fact="0.4146"/>
              <dgm:constr type="w" for="ch" forName="ParentText" refType="w" fact="0.5463"/>
              <dgm:constr type="h" for="ch" forName="ParentText" refType="h" fact="0.5122"/>
              <dgm:constr type="l" for="ch" forName="tlFrame" refType="w" fact="0"/>
              <dgm:constr type="t" for="ch" forName="tlFrame" refType="h" fact="0.3415"/>
              <dgm:constr type="w" for="ch" forName="tlFrame" refType="w" fact="0.1312"/>
              <dgm:constr type="h" for="ch" forName="tlFrame" refType="h" fact="0.1992"/>
              <dgm:constr type="l" for="ch" forName="trFrame" refType="w" fact="0.5153"/>
              <dgm:constr type="t" for="ch" forName="trFrame" refType="h" fact="0.3415"/>
              <dgm:constr type="w" for="ch" forName="trFrame" refType="w" fact="0.1312"/>
              <dgm:constr type="h" for="ch" forName="trFrame" refType="h" fact="0.1992"/>
              <dgm:constr type="l" for="ch" forName="blFrame" refType="w" fact="0"/>
              <dgm:constr type="t" for="ch" forName="blFrame" refType="h" fact="0.8008"/>
              <dgm:constr type="w" for="ch" forName="blFrame" refType="w" fact="0.1312"/>
              <dgm:constr type="h" for="ch" forName="blFrame" refType="h" fact="0.1992"/>
              <dgm:constr type="l" for="ch" forName="brFrame" refType="w" fact="0.5153"/>
              <dgm:constr type="t" for="ch" forName="brFrame" refType="h" fact="0.8008"/>
              <dgm:constr type="w" for="ch" forName="brFrame" refType="w" fact="0.1312"/>
              <dgm:constr type="h" for="ch" forName="brFrame" refType="h" fact="0.1992"/>
            </dgm:constrLst>
          </dgm:else>
        </dgm:choos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tlFrame" styleLbl="node1">
          <dgm:alg type="sp"/>
          <dgm:shape xmlns:r="http://schemas.openxmlformats.org/officeDocument/2006/relationships" type="halfFrame" r:blip="">
            <dgm:adjLst>
              <dgm:adj idx="1" val="0.2577"/>
              <dgm:adj idx="2" val="0.2577"/>
            </dgm:adjLst>
          </dgm:shape>
          <dgm:presOf/>
        </dgm:layoutNode>
        <dgm:layoutNode name="trFrame" styleLbl="node1">
          <dgm:alg type="sp"/>
          <dgm:shape xmlns:r="http://schemas.openxmlformats.org/officeDocument/2006/relationships" rot="90" type="halfFrame" r:blip="">
            <dgm:adjLst>
              <dgm:adj idx="1" val="0.2577"/>
              <dgm:adj idx="2" val="0.2577"/>
            </dgm:adjLst>
          </dgm:shape>
          <dgm:presOf/>
        </dgm:layoutNode>
        <dgm:layoutNode name="blFrame" styleLbl="node1">
          <dgm:alg type="sp"/>
          <dgm:shape xmlns:r="http://schemas.openxmlformats.org/officeDocument/2006/relationships" rot="270" type="halfFrame" r:blip="">
            <dgm:adjLst>
              <dgm:adj idx="1" val="0.2577"/>
              <dgm:adj idx="2" val="0.2577"/>
            </dgm:adjLst>
          </dgm:shape>
          <dgm:presOf/>
        </dgm:layoutNode>
        <dgm:layoutNode name="brFrame" styleLbl="node1">
          <dgm:alg type="sp"/>
          <dgm:shape xmlns:r="http://schemas.openxmlformats.org/officeDocument/2006/relationships" rot="180" type="halfFrame" r:blip="">
            <dgm:adjLst>
              <dgm:adj idx="1" val="0.2577"/>
              <dgm:adj idx="2" val="0.2577"/>
            </dgm:adjLst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0BEBE0-69F3-4F78-92EB-5AB32552C0DB}" type="datetimeFigureOut">
              <a:rPr lang="lt-LT" smtClean="0"/>
              <a:t>2025-09-25</a:t>
            </a:fld>
            <a:endParaRPr lang="lt-LT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82FF5A-61E0-473B-9AC2-C6A0C293E3B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205827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t-LT" sz="1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Sėkmingos komunikacijos pagrindai</a:t>
            </a:r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2FF5A-61E0-473B-9AC2-C6A0C293E3B5}" type="slidenum">
              <a:rPr lang="lt-LT" smtClean="0"/>
              <a:t>1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988618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t-LT" b="0" i="0" dirty="0">
                <a:solidFill>
                  <a:srgbClr val="FFFFFF"/>
                </a:solidFill>
                <a:effectLst/>
                <a:latin typeface="Segoe UI Historic" panose="020B0502040204020203" pitchFamily="34" charset="0"/>
              </a:rPr>
              <a:t>Pasirašyti esmines žinutes, kurias norite ištransliuoti.</a:t>
            </a:r>
            <a:br>
              <a:rPr lang="lt-LT" b="0" i="0" dirty="0">
                <a:solidFill>
                  <a:srgbClr val="FFFFFF"/>
                </a:solidFill>
                <a:effectLst/>
                <a:latin typeface="Segoe UI Historic" panose="020B0502040204020203" pitchFamily="34" charset="0"/>
              </a:rPr>
            </a:br>
            <a:r>
              <a:rPr lang="lt-LT" b="0" i="0" dirty="0">
                <a:solidFill>
                  <a:srgbClr val="FFFFFF"/>
                </a:solidFill>
                <a:effectLst/>
                <a:latin typeface="Segoe UI Historic" panose="020B0502040204020203" pitchFamily="34" charset="0"/>
              </a:rPr>
              <a:t>Atkreipk dėmesį į • Kvėpavimą • Kūno laikyseną • Balso ypatumus • Veido išraišką • Gestus • Kalbą. </a:t>
            </a:r>
          </a:p>
          <a:p>
            <a:endParaRPr lang="lt-LT" dirty="0"/>
          </a:p>
          <a:p>
            <a:r>
              <a:rPr lang="lt-LT" dirty="0"/>
              <a:t>• Suformuluokite pagrindinę mintį</a:t>
            </a:r>
          </a:p>
          <a:p>
            <a:r>
              <a:rPr lang="lt-LT" dirty="0"/>
              <a:t>• Pateikite pavyzdžių</a:t>
            </a:r>
          </a:p>
          <a:p>
            <a:r>
              <a:rPr lang="lt-LT" dirty="0"/>
              <a:t>• Ginkite savo idėją</a:t>
            </a:r>
          </a:p>
          <a:p>
            <a:r>
              <a:rPr lang="lt-LT" dirty="0"/>
              <a:t>• Kartokite pagrindinę mintį</a:t>
            </a:r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2FF5A-61E0-473B-9AC2-C6A0C293E3B5}" type="slidenum">
              <a:rPr lang="lt-LT" smtClean="0"/>
              <a:t>11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0814009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35505B-6780-2775-9E4F-DF1A627771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>
            <a:extLst>
              <a:ext uri="{FF2B5EF4-FFF2-40B4-BE49-F238E27FC236}">
                <a16:creationId xmlns:a16="http://schemas.microsoft.com/office/drawing/2014/main" id="{42D613BF-BD2D-5A4C-894F-DECC7110D1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>
            <a:extLst>
              <a:ext uri="{FF2B5EF4-FFF2-40B4-BE49-F238E27FC236}">
                <a16:creationId xmlns:a16="http://schemas.microsoft.com/office/drawing/2014/main" id="{06BD7CDC-1D59-0BDA-4FA3-9960DF8640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t-LT" dirty="0"/>
              <a:t>Tikrasis dialogas prasideda nuo klausymosi.</a:t>
            </a:r>
          </a:p>
          <a:p>
            <a:r>
              <a:rPr lang="lt-LT" dirty="0"/>
              <a:t>Aktyvus klausymasis: pakartoti, perfrazuoti, parodyti, kad supratote.</a:t>
            </a:r>
          </a:p>
          <a:p>
            <a:r>
              <a:rPr lang="lt-LT" dirty="0"/>
              <a:t>Tai rodo pagarbą ir padeda išvengti nesusipratimų.</a:t>
            </a:r>
            <a:br>
              <a:rPr lang="lt-LT" dirty="0"/>
            </a:br>
            <a:r>
              <a:rPr lang="lt-LT" dirty="0"/>
              <a:t>❌ Pertraukinėti, spėlioti, numoti ranka.</a:t>
            </a:r>
            <a:br>
              <a:rPr lang="lt-LT" dirty="0"/>
            </a:br>
            <a:r>
              <a:rPr lang="lt-LT" dirty="0"/>
              <a:t>✅ Leisti žmogui išsakyti mintį iki galo ir tik tada reaguoti.</a:t>
            </a:r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A92BF061-976E-5134-1E6B-AA9D434CBF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2FF5A-61E0-473B-9AC2-C6A0C293E3B5}" type="slidenum">
              <a:rPr lang="lt-LT" smtClean="0"/>
              <a:t>12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7255565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t-LT" dirty="0"/>
              <a:t>Nėra būtina visada turėti paruoštą atsakymą.</a:t>
            </a:r>
          </a:p>
          <a:p>
            <a:r>
              <a:rPr lang="lt-LT" dirty="0"/>
              <a:t>Svarbiausia – sąžiningai pripažinti, kad nežinote, ir tuoj pat pridėti, ką galite padaryti: sužinoti, patikrinti, pasitarti.</a:t>
            </a:r>
            <a:br>
              <a:rPr lang="lt-LT" dirty="0"/>
            </a:br>
            <a:r>
              <a:rPr lang="lt-LT" dirty="0"/>
              <a:t>❌ Išgalvoti atsakymą ar spėlioti.</a:t>
            </a:r>
            <a:br>
              <a:rPr lang="lt-LT" dirty="0"/>
            </a:br>
            <a:r>
              <a:rPr lang="lt-LT" dirty="0"/>
              <a:t>✅ „Šiuo metu nežinau, bet pasitikrinsiu ir informuosiu Jus.“</a:t>
            </a:r>
          </a:p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2FF5A-61E0-473B-9AC2-C6A0C293E3B5}" type="slidenum">
              <a:rPr lang="lt-LT" smtClean="0"/>
              <a:t>13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76829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9EB07D-ACBC-C9A4-5492-722667D257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>
            <a:extLst>
              <a:ext uri="{FF2B5EF4-FFF2-40B4-BE49-F238E27FC236}">
                <a16:creationId xmlns:a16="http://schemas.microsoft.com/office/drawing/2014/main" id="{CD0C8DC5-4BEF-5EEF-F561-BC609F3AC9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>
            <a:extLst>
              <a:ext uri="{FF2B5EF4-FFF2-40B4-BE49-F238E27FC236}">
                <a16:creationId xmlns:a16="http://schemas.microsoft.com/office/drawing/2014/main" id="{5E48D5FC-FF95-139B-8EE4-9D52126704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t-LT" dirty="0"/>
              <a:t>„Aš pasistengsiu“ ar „aš pabandysiu“ rodo abejonę.</a:t>
            </a:r>
          </a:p>
          <a:p>
            <a:r>
              <a:rPr lang="lt-LT" dirty="0"/>
              <a:t>Geriau mažesnis, bet aiškus įsipareigojimas nei migloti pažadai.</a:t>
            </a:r>
            <a:br>
              <a:rPr lang="lt-LT" dirty="0"/>
            </a:br>
            <a:r>
              <a:rPr lang="lt-LT" dirty="0"/>
              <a:t>❌ „Pabandysiu pažiūrėti, ką galima padaryti.“</a:t>
            </a:r>
            <a:br>
              <a:rPr lang="lt-LT" dirty="0"/>
            </a:br>
            <a:r>
              <a:rPr lang="lt-LT" dirty="0"/>
              <a:t>✅ „Rytoj iki pietų pateiksiu atsakymą.“</a:t>
            </a:r>
          </a:p>
          <a:p>
            <a:endParaRPr lang="lt-LT" dirty="0"/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9D11035D-3517-E315-A91E-6C55217D05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2FF5A-61E0-473B-9AC2-C6A0C293E3B5}" type="slidenum">
              <a:rPr lang="lt-LT" smtClean="0"/>
              <a:t>14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72679865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1D65C5-BE51-D410-23FA-AD738CBDF7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>
            <a:extLst>
              <a:ext uri="{FF2B5EF4-FFF2-40B4-BE49-F238E27FC236}">
                <a16:creationId xmlns:a16="http://schemas.microsoft.com/office/drawing/2014/main" id="{A08E5892-2EEE-63E6-F602-39B7903D6F5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>
            <a:extLst>
              <a:ext uri="{FF2B5EF4-FFF2-40B4-BE49-F238E27FC236}">
                <a16:creationId xmlns:a16="http://schemas.microsoft.com/office/drawing/2014/main" id="{7288E8F8-E748-1BA0-D125-0B1B2313EA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t-LT" dirty="0"/>
              <a:t>Žodžiai kaip „gal“, „šiek tiek“, „tikėtina“ sumenkina Jūsų argumentą. Jie siunčia signalą, kad nesate tikras dėl to, ką sakote.</a:t>
            </a:r>
            <a:br>
              <a:rPr lang="lt-LT" dirty="0"/>
            </a:br>
            <a:r>
              <a:rPr lang="lt-LT" dirty="0"/>
              <a:t>❌ „Mes galbūt pabandysime.“</a:t>
            </a:r>
            <a:br>
              <a:rPr lang="lt-LT" dirty="0"/>
            </a:br>
            <a:r>
              <a:rPr lang="lt-LT" dirty="0"/>
              <a:t>✅ „Mes padarysime.“</a:t>
            </a:r>
            <a:br>
              <a:rPr lang="lt-LT" dirty="0"/>
            </a:br>
            <a:r>
              <a:rPr lang="lt-LT" b="1" dirty="0"/>
              <a:t>„Atsiprašau“ – stiprybės ženklas: s</a:t>
            </a:r>
            <a:r>
              <a:rPr lang="lt-LT" dirty="0"/>
              <a:t>uklydus svarbiausia pripažinti klaidą – tai kuria pasitikėjimą.</a:t>
            </a:r>
          </a:p>
          <a:p>
            <a:r>
              <a:rPr lang="lt-LT" dirty="0"/>
              <a:t>Atsiprašymas turi būti nuoširdus ir aiškus, ne „jeigu kas nors įsižeidė“.</a:t>
            </a:r>
          </a:p>
          <a:p>
            <a:r>
              <a:rPr lang="lt-LT" dirty="0"/>
              <a:t>Žmonės labiau gerbia tuos, kurie gali pripažinti savo klaidas.</a:t>
            </a:r>
            <a:br>
              <a:rPr lang="lt-LT" dirty="0"/>
            </a:br>
            <a:r>
              <a:rPr lang="lt-LT" dirty="0"/>
              <a:t>❌ Slėpti klaidą.</a:t>
            </a:r>
            <a:br>
              <a:rPr lang="lt-LT" dirty="0"/>
            </a:br>
            <a:r>
              <a:rPr lang="lt-LT" dirty="0"/>
              <a:t>✅ Atsakyti: „Atsiprašau, padariau klaidą. Imsimės priemonių ją ištaisyti.“</a:t>
            </a:r>
          </a:p>
          <a:p>
            <a:endParaRPr lang="lt-LT" dirty="0"/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A8B45CC8-582A-7730-C8FD-58F81B02D4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2FF5A-61E0-473B-9AC2-C6A0C293E3B5}" type="slidenum">
              <a:rPr lang="lt-LT" smtClean="0"/>
              <a:t>15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53952847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t-LT" b="1" dirty="0"/>
              <a:t>Ką aš noriu pasakyti?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lt-LT" dirty="0"/>
              <a:t>Pagrindinė žinutė: viena–dvi aiškios mintys, kurias auditorija turi išsinešti.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lt-LT" dirty="0"/>
              <a:t>Tikslas: ar nori informuoti, paaiškinti, nuraminti, įkvėpti, motyvuoti?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lt-LT" dirty="0"/>
              <a:t>Tonas: ar žinutė turi būti formali, šilta, griežta, draugiška?</a:t>
            </a:r>
          </a:p>
          <a:p>
            <a:r>
              <a:rPr lang="lt-LT" dirty="0"/>
              <a:t>❌ Klaida – bandyti pasakyti viską vienu metu.</a:t>
            </a:r>
            <a:br>
              <a:rPr lang="lt-LT" dirty="0"/>
            </a:br>
            <a:r>
              <a:rPr lang="lt-LT" dirty="0"/>
              <a:t>✅ Geriau – viena aiški idėja, kartojama keliais žodžiais.</a:t>
            </a:r>
            <a:br>
              <a:rPr lang="lt-LT" dirty="0"/>
            </a:br>
            <a:r>
              <a:rPr lang="lt-LT" b="1" dirty="0"/>
              <a:t>Kaip man tai paaiškinti?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lt-LT" dirty="0"/>
              <a:t>Pasirink žodžius ir formatą, kurie bus suprantami auditorijai.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lt-LT" dirty="0"/>
              <a:t>Naudok pavyzdžius, iliustracijas, palyginimus.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lt-LT" dirty="0"/>
              <a:t>Struktūra: pradžia (kodėl kalbu), esmė (kas svarbiausia), pabaiga (ką reikia prisiminti ar padaryti).</a:t>
            </a:r>
          </a:p>
          <a:p>
            <a:r>
              <a:rPr lang="lt-LT" dirty="0"/>
              <a:t>❌ Neperkrauti faktais, kurių niekas neprisimins.</a:t>
            </a:r>
            <a:br>
              <a:rPr lang="lt-LT" dirty="0"/>
            </a:br>
            <a:r>
              <a:rPr lang="lt-LT" dirty="0"/>
              <a:t>✅ Kalbėti taip, kad net žmogus „iš šalies“ suprastų esmę.</a:t>
            </a:r>
            <a:br>
              <a:rPr lang="lt-LT" dirty="0"/>
            </a:br>
            <a:r>
              <a:rPr lang="lt-LT" dirty="0"/>
              <a:t>✅ Prisitaikyti: žinutė ta pati, bet tonas ir formuluotė skirtingi.</a:t>
            </a:r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2FF5A-61E0-473B-9AC2-C6A0C293E3B5}" type="slidenum">
              <a:rPr lang="lt-LT" smtClean="0"/>
              <a:t>16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0523612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t-LT" b="1" dirty="0"/>
              <a:t>Bendruomenė tikisi:</a:t>
            </a:r>
            <a:r>
              <a:rPr lang="lt-LT" dirty="0"/>
              <a:t> aiškios, paprastos, patikimos informacijos apie sprendimus, įstatymus, paslaugas.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t-LT" b="1" dirty="0"/>
              <a:t>Žiniasklaida tikisi:</a:t>
            </a:r>
            <a:r>
              <a:rPr lang="lt-LT" dirty="0"/>
              <a:t> greitų, tikslių ir patikimų atsakymų, kad galėtų informuoti visuomenę.</a:t>
            </a:r>
          </a:p>
          <a:p>
            <a:pPr marL="0" lvl="0" indent="0" algn="l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lt-LT" b="1" dirty="0"/>
              <a:t>Darbuotojai (vidinė auditorija) tikisi:</a:t>
            </a:r>
            <a:r>
              <a:rPr lang="lt-LT" dirty="0"/>
              <a:t> aiškios vidinės komunikacijos, kad žinotų savo vaidmenį, užduotis, pokyčius.</a:t>
            </a:r>
            <a:endParaRPr lang="lt-LT" sz="1200" b="1" kern="12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t-LT" sz="1200" kern="1200" dirty="0"/>
          </a:p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2FF5A-61E0-473B-9AC2-C6A0C293E3B5}" type="slidenum">
              <a:rPr lang="lt-LT" smtClean="0"/>
              <a:t>17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98565294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t-LT" b="1" dirty="0"/>
              <a:t>1. SUPRANTAMA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lt-LT" dirty="0"/>
              <a:t>Kalbėkite aiškiai ir paprastai, kad auditorija tiksliai suprastų jūsų žinutę.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lt-LT" dirty="0"/>
              <a:t>Venkite sudėtingų terminų, nebūtino žargono, abstrakčių frazių.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lt-LT" dirty="0"/>
              <a:t>Naudokite pavyzdžius, palyginimus, vizualines priemones.</a:t>
            </a:r>
            <a:br>
              <a:rPr lang="lt-LT" dirty="0"/>
            </a:br>
            <a:r>
              <a:rPr lang="lt-LT" b="1" dirty="0"/>
              <a:t>Praktika:</a:t>
            </a:r>
            <a:r>
              <a:rPr lang="lt-LT" dirty="0"/>
              <a:t> pakartokite svarbiausią mintį keliais žodžiais, kad įstrigtų.</a:t>
            </a:r>
          </a:p>
          <a:p>
            <a:r>
              <a:rPr lang="lt-LT" b="1" dirty="0"/>
              <a:t>2. TEISINGA</a:t>
            </a:r>
          </a:p>
          <a:p>
            <a:r>
              <a:rPr lang="lt-LT" dirty="0"/>
              <a:t>Visada sakykite tikrą informaciją. Net mažas melas gali sugriauti pasitikėjimą. </a:t>
            </a:r>
            <a:endParaRPr lang="lt-LT" b="1" dirty="0"/>
          </a:p>
          <a:p>
            <a:pPr>
              <a:buFont typeface="Arial" panose="020B0604020202020204" pitchFamily="34" charset="0"/>
              <a:buChar char="•"/>
            </a:pPr>
            <a:r>
              <a:rPr lang="lt-LT" dirty="0"/>
              <a:t>Vieną kartą pagautas meluojantis, tampi nepatikimu šaltiniu visam laikui.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lt-LT" dirty="0"/>
              <a:t>Pateikite faktus, pagrįstus duomenimis, dokumentais ar oficialiomis nuorodomis.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lt-LT" dirty="0"/>
              <a:t>Jei nežinote atsakymo – sąžiningai pasakykite „Nežinau, bet pasitikrinsiu“.</a:t>
            </a:r>
            <a:br>
              <a:rPr lang="lt-LT" dirty="0"/>
            </a:br>
            <a:r>
              <a:rPr lang="lt-LT" b="1" dirty="0"/>
              <a:t>Praktika:</a:t>
            </a:r>
            <a:r>
              <a:rPr lang="lt-LT" dirty="0"/>
              <a:t> prieš kalbėdami patikrinkite faktus, kad žinutė būtų tiksli.</a:t>
            </a:r>
          </a:p>
          <a:p>
            <a:r>
              <a:rPr lang="lt-LT" b="1" dirty="0"/>
              <a:t>3. NUOŠIRDI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lt-LT" dirty="0"/>
              <a:t>Būkite atviri, empatiški ir nuoširdūs. Žmonės gerbia tuos, kurie kalba iš širdies.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lt-LT" dirty="0"/>
              <a:t>Pripažinkite klaidas, atsiprašykite, kai reikia.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lt-LT" dirty="0"/>
              <a:t>Klausykitės aktyviai ir rodykite, kad suprantate kitų nuomonę.</a:t>
            </a:r>
            <a:br>
              <a:rPr lang="lt-LT" dirty="0"/>
            </a:br>
            <a:r>
              <a:rPr lang="lt-LT" b="1" dirty="0"/>
              <a:t>Praktika:</a:t>
            </a:r>
            <a:r>
              <a:rPr lang="lt-LT" dirty="0"/>
              <a:t> naudokite atvirus teiginius: „Suprantu, kad tai gali kelti rūpesčių…“</a:t>
            </a:r>
          </a:p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2FF5A-61E0-473B-9AC2-C6A0C293E3B5}" type="slidenum">
              <a:rPr lang="lt-LT" smtClean="0"/>
              <a:t>18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76834100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t-LT" dirty="0"/>
              <a:t>Vienas sakinys – </a:t>
            </a:r>
            <a:r>
              <a:rPr lang="en-US" dirty="0"/>
              <a:t>15 s.</a:t>
            </a:r>
            <a:r>
              <a:rPr lang="lt-LT" dirty="0"/>
              <a:t> Ši taisyklė rekomenduojama dėl kelių priežasčių:</a:t>
            </a:r>
          </a:p>
          <a:p>
            <a:r>
              <a:rPr lang="lt-LT" dirty="0"/>
              <a:t>žmogaus smegenims lengviau suprasti </a:t>
            </a:r>
            <a:r>
              <a:rPr lang="lt-LT" b="1" dirty="0"/>
              <a:t>vieną mintį per vieną sakinį</a:t>
            </a:r>
            <a:r>
              <a:rPr lang="lt-LT" dirty="0"/>
              <a:t>, o jei sakinys trunka ilgiau nei ~15 sek., klausytojas gali </a:t>
            </a:r>
            <a:r>
              <a:rPr lang="lt-LT" b="1" dirty="0"/>
              <a:t>prarasti dėmesį arba pamiršti pradžią</a:t>
            </a:r>
            <a:r>
              <a:rPr lang="lt-LT" dirty="0"/>
              <a:t>.</a:t>
            </a:r>
          </a:p>
          <a:p>
            <a:r>
              <a:rPr lang="lt-LT" dirty="0"/>
              <a:t>Žurnalistų reportažai: v</a:t>
            </a:r>
            <a:r>
              <a:rPr lang="lt-LT" b="1" dirty="0"/>
              <a:t>ienas asmuo </a:t>
            </a:r>
            <a:r>
              <a:rPr lang="lt-LT" dirty="0"/>
              <a:t>paprastai gauna 1–2 minutes eterio, jei tai trumpas reportažas. Jeigu rengiamas </a:t>
            </a:r>
            <a:r>
              <a:rPr lang="lt-LT" b="1" dirty="0"/>
              <a:t>tiesioginis reportažas</a:t>
            </a:r>
            <a:r>
              <a:rPr lang="lt-LT" dirty="0"/>
              <a:t> arba naujienų segmentas, vienam pašnekovui dažniausiai skiriama </a:t>
            </a:r>
            <a:r>
              <a:rPr lang="lt-LT" b="1" dirty="0"/>
              <a:t>30–60 sekundžių</a:t>
            </a:r>
            <a:r>
              <a:rPr lang="lt-LT" dirty="0"/>
              <a:t>, kad žiūrovas nepavargtų ir informacija būtų aiški.</a:t>
            </a:r>
          </a:p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2FF5A-61E0-473B-9AC2-C6A0C293E3B5}" type="slidenum">
              <a:rPr lang="lt-LT" smtClean="0"/>
              <a:t>19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39632276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t-LT" b="1" dirty="0"/>
              <a:t>Tai, ką norite pasakyti, turi būti maksimaliai paprasta</a:t>
            </a:r>
            <a:endParaRPr lang="lt-LT" dirty="0"/>
          </a:p>
          <a:p>
            <a:pPr>
              <a:buFont typeface="Arial" panose="020B0604020202020204" pitchFamily="34" charset="0"/>
              <a:buChar char="•"/>
            </a:pPr>
            <a:r>
              <a:rPr lang="lt-LT" dirty="0"/>
              <a:t>Venkite perteklinių detalių, jos blaško dėmesį, nukreipia nuo pagrindinės žinutės, sulauksite daugiau klausimų.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lt-LT" dirty="0"/>
              <a:t>Aiški struktūra: pradžia (mintis), vidurys (pavyzdys arba paaiškinimas), pabaiga (išvada).</a:t>
            </a:r>
          </a:p>
          <a:p>
            <a:r>
              <a:rPr lang="lt-LT" b="1" dirty="0"/>
              <a:t>Bet kokioje situacijoje venkite žargono (profesinio taip pat)</a:t>
            </a:r>
            <a:endParaRPr lang="lt-LT" dirty="0"/>
          </a:p>
          <a:p>
            <a:pPr>
              <a:buFont typeface="Arial" panose="020B0604020202020204" pitchFamily="34" charset="0"/>
              <a:buChar char="•"/>
            </a:pPr>
            <a:r>
              <a:rPr lang="lt-LT" dirty="0"/>
              <a:t>Specialistų terminai ar akronimai klausytojams gali būti nesuprantami.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lt-LT" dirty="0"/>
              <a:t>Net jei kalbate su kolegomis, aiškumas svarbiau už terminologiją.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lt-LT" dirty="0"/>
              <a:t>Jei negalite išvengti termino, trumpai paaiškinkite jo prasmę.</a:t>
            </a:r>
          </a:p>
          <a:p>
            <a:r>
              <a:rPr lang="lt-LT" b="1" dirty="0"/>
              <a:t>Šnekamąja kalba sakiniai labiau suprantami</a:t>
            </a:r>
            <a:endParaRPr lang="lt-LT" dirty="0"/>
          </a:p>
          <a:p>
            <a:pPr>
              <a:buFont typeface="Arial" panose="020B0604020202020204" pitchFamily="34" charset="0"/>
              <a:buChar char="•"/>
            </a:pPr>
            <a:r>
              <a:rPr lang="lt-LT" dirty="0"/>
              <a:t>Venkite per daug formalios, naudokite kasdienius žodžius ir natūralią sakinių struktūrą, palyginimus.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lt-LT" dirty="0"/>
              <a:t>Šnekamoji kalba leidžia greičiau susidaryti emocinį ryšį su klausytoju.</a:t>
            </a:r>
          </a:p>
          <a:p>
            <a:r>
              <a:rPr lang="lt-LT" b="1" dirty="0"/>
              <a:t>Mes visi kalbame su akcentu, nesigėdykite savojo</a:t>
            </a:r>
            <a:endParaRPr lang="lt-LT" dirty="0"/>
          </a:p>
          <a:p>
            <a:pPr>
              <a:buFont typeface="Arial" panose="020B0604020202020204" pitchFamily="34" charset="0"/>
              <a:buChar char="•"/>
            </a:pPr>
            <a:r>
              <a:rPr lang="lt-LT" dirty="0"/>
              <a:t>Akcentas netrukdo suprasti esmės, jei sakinys aiškus ir paprastas.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lt-LT" dirty="0"/>
              <a:t>Svarbiausia – kalbėti lėtai ir taisyklingai, kad žodžiai būtų suprantami.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lt-LT" dirty="0"/>
              <a:t>Skirtingi akcentai gali netgi suteikti jūsų kalbai autentiškumo.</a:t>
            </a:r>
          </a:p>
          <a:p>
            <a:r>
              <a:rPr lang="lt-LT" b="1" dirty="0"/>
              <a:t>Nenaudokite sudėtingų sakinio konstrukcijų</a:t>
            </a:r>
            <a:endParaRPr lang="lt-LT" dirty="0"/>
          </a:p>
          <a:p>
            <a:pPr>
              <a:buFont typeface="Arial" panose="020B0604020202020204" pitchFamily="34" charset="0"/>
              <a:buChar char="•"/>
            </a:pPr>
            <a:r>
              <a:rPr lang="lt-LT" dirty="0"/>
              <a:t>Ilgi, painūs sakiniai skaitytojui ar klausytojui sunkiai seka.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lt-LT" dirty="0"/>
              <a:t>Vietoj vieno ilgo sakinio – du ar trys trumpi, aiškūs sakiniai.</a:t>
            </a:r>
          </a:p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2FF5A-61E0-473B-9AC2-C6A0C293E3B5}" type="slidenum">
              <a:rPr lang="lt-LT" smtClean="0"/>
              <a:t>20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6981385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t-LT" b="1" dirty="0"/>
              <a:t>Veiksmai, žodžiai ir neveikimas turi poveikį.</a:t>
            </a:r>
            <a:r>
              <a:rPr lang="en-US" b="1" dirty="0"/>
              <a:t> </a:t>
            </a:r>
            <a:r>
              <a:rPr lang="lt-LT" b="1" dirty="0"/>
              <a:t>Dirbant viešajam sektoriuje, o ypatingai su vaikais, tai tampa ypač jautru. </a:t>
            </a:r>
            <a:endParaRPr lang="lt-LT" dirty="0"/>
          </a:p>
          <a:p>
            <a:r>
              <a:rPr lang="lt-LT" dirty="0"/>
              <a:t>Kiekvieno iš jūsų komunikacija veikia ne tik mus pačius, bet ir įstaigą, aplinką bei santykius su kitais.</a:t>
            </a:r>
          </a:p>
          <a:p>
            <a:r>
              <a:rPr lang="lt-LT" b="1" dirty="0"/>
              <a:t>Aiški komunikacija</a:t>
            </a:r>
            <a:r>
              <a:rPr lang="lt-LT" dirty="0"/>
              <a:t> didina pasitikėjimą ir įsitraukimą,</a:t>
            </a:r>
            <a:r>
              <a:rPr lang="lt-LT" b="0" dirty="0"/>
              <a:t> </a:t>
            </a:r>
            <a:r>
              <a:rPr lang="lt-LT" b="1" dirty="0"/>
              <a:t>tylėjimas, neveikimas arba nevieninga</a:t>
            </a:r>
            <a:r>
              <a:rPr lang="lt-LT" dirty="0"/>
              <a:t> žinutė veikia priešingai – palieka vietos interpretacijoms, gali atrodyti kaip abejingumas, nekompetencija, sukuria komunikacijos krizes, kurias vėliau reikia </a:t>
            </a:r>
            <a:r>
              <a:rPr lang="lt-LT" dirty="0" err="1"/>
              <a:t>gęsinti</a:t>
            </a:r>
            <a:r>
              <a:rPr lang="lt-LT" dirty="0"/>
              <a:t>.</a:t>
            </a:r>
          </a:p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2FF5A-61E0-473B-9AC2-C6A0C293E3B5}" type="slidenum">
              <a:rPr lang="lt-LT" smtClean="0"/>
              <a:t>2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8788819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2FF5A-61E0-473B-9AC2-C6A0C293E3B5}" type="slidenum">
              <a:rPr lang="lt-LT" smtClean="0"/>
              <a:t>21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1104076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24A3E1-D6C9-04F1-C24C-9EC4FFD6DD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>
            <a:extLst>
              <a:ext uri="{FF2B5EF4-FFF2-40B4-BE49-F238E27FC236}">
                <a16:creationId xmlns:a16="http://schemas.microsoft.com/office/drawing/2014/main" id="{BBB131BA-6D24-A9BE-35F7-7AD264779C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>
            <a:extLst>
              <a:ext uri="{FF2B5EF4-FFF2-40B4-BE49-F238E27FC236}">
                <a16:creationId xmlns:a16="http://schemas.microsoft.com/office/drawing/2014/main" id="{DCE743D7-3B86-AF69-03EE-3DB1B91A75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CD20B4F4-F903-F17C-C67E-E37BD091FA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2FF5A-61E0-473B-9AC2-C6A0C293E3B5}" type="slidenum">
              <a:rPr lang="lt-LT" smtClean="0"/>
              <a:t>22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94008177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95CBCC-9794-C416-4F64-A0B1E2AFC3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>
            <a:extLst>
              <a:ext uri="{FF2B5EF4-FFF2-40B4-BE49-F238E27FC236}">
                <a16:creationId xmlns:a16="http://schemas.microsoft.com/office/drawing/2014/main" id="{EFF5058D-8E29-B6AA-9DC7-C78827E69C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>
            <a:extLst>
              <a:ext uri="{FF2B5EF4-FFF2-40B4-BE49-F238E27FC236}">
                <a16:creationId xmlns:a16="http://schemas.microsoft.com/office/drawing/2014/main" id="{296B3940-0822-C264-F695-CEA64B66A6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A61032DC-C40F-A3F4-C8CC-366CE1A736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2FF5A-61E0-473B-9AC2-C6A0C293E3B5}" type="slidenum">
              <a:rPr lang="lt-LT" smtClean="0"/>
              <a:t>23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18823037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2FF5A-61E0-473B-9AC2-C6A0C293E3B5}" type="slidenum">
              <a:rPr lang="lt-LT" smtClean="0"/>
              <a:t>24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674754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2FF5A-61E0-473B-9AC2-C6A0C293E3B5}" type="slidenum">
              <a:rPr lang="lt-LT" smtClean="0"/>
              <a:t>4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1402182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err="1"/>
              <a:t>Informacin</a:t>
            </a:r>
            <a:r>
              <a:rPr lang="lt-LT" sz="1200" kern="1200" dirty="0"/>
              <a:t>ė: suteikti visuomenei reikiamą </a:t>
            </a:r>
            <a:r>
              <a:rPr lang="en-US" sz="1200" kern="1200" dirty="0" err="1"/>
              <a:t>faktus</a:t>
            </a:r>
            <a:r>
              <a:rPr lang="en-US" sz="1200" kern="1200" dirty="0"/>
              <a:t>, </a:t>
            </a:r>
            <a:r>
              <a:rPr lang="lt-LT" sz="1200" kern="1200" dirty="0"/>
              <a:t>informaciją</a:t>
            </a:r>
            <a:r>
              <a:rPr lang="en-US" sz="1200" kern="1200" dirty="0"/>
              <a:t> </a:t>
            </a:r>
            <a:r>
              <a:rPr lang="en-US" sz="1200" kern="1200" dirty="0" err="1"/>
              <a:t>apie</a:t>
            </a:r>
            <a:r>
              <a:rPr lang="en-US" sz="1200" kern="1200" dirty="0"/>
              <a:t> tai, kas vyksta j</a:t>
            </a:r>
            <a:r>
              <a:rPr lang="lt-LT" sz="1200" kern="1200" dirty="0"/>
              <a:t>ūsų įstaigoje. </a:t>
            </a:r>
            <a:br>
              <a:rPr lang="lt-LT" sz="1200" kern="1200" dirty="0"/>
            </a:br>
            <a:r>
              <a:rPr lang="lt-LT" sz="1200" kern="1200" dirty="0"/>
              <a:t>Socialinė:  kurti pasitikėjimą ir palaikyti santykius tarp institucijų ir gyventojų, bendruomenės.</a:t>
            </a:r>
            <a:br>
              <a:rPr lang="lt-LT" sz="1200" kern="1200" dirty="0"/>
            </a:br>
            <a:r>
              <a:rPr lang="lt-LT" sz="1200" kern="1200" dirty="0"/>
              <a:t>Kontrolės: aiškiai apibrėžti taisykles, įstatymus, rekomendacijas, užkardyti krizes.</a:t>
            </a:r>
          </a:p>
          <a:p>
            <a:r>
              <a:rPr lang="lt-LT" sz="1200" kern="1200" dirty="0"/>
              <a:t>Motyvacinė: skatinti </a:t>
            </a:r>
            <a:r>
              <a:rPr lang="lt-LT" sz="1200" kern="1200" dirty="0" err="1"/>
              <a:t>įtrauktį</a:t>
            </a:r>
            <a:r>
              <a:rPr lang="lt-LT" sz="1200" kern="1200" dirty="0"/>
              <a:t>, laikytis tvarkos ar dalyvauti viešosiose iniciatyvose.</a:t>
            </a:r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2FF5A-61E0-473B-9AC2-C6A0C293E3B5}" type="slidenum">
              <a:rPr lang="lt-LT" smtClean="0"/>
              <a:t>5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244563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t-LT" b="1" dirty="0"/>
              <a:t>Skaidrumas</a:t>
            </a:r>
            <a:r>
              <a:rPr lang="lt-LT" dirty="0"/>
              <a:t> – būkite atviri. Bendruomenė turi matyti, kaip veikia institucija.</a:t>
            </a:r>
          </a:p>
          <a:p>
            <a:r>
              <a:rPr lang="lt-LT" b="1" dirty="0"/>
              <a:t>Prieinamumas</a:t>
            </a:r>
            <a:r>
              <a:rPr lang="lt-LT" dirty="0"/>
              <a:t> – patvirtinta informacija turi būti lengvai pasiekiama visiems.</a:t>
            </a:r>
          </a:p>
          <a:p>
            <a:r>
              <a:rPr lang="lt-LT" b="1" dirty="0"/>
              <a:t>Aiškumas</a:t>
            </a:r>
            <a:r>
              <a:rPr lang="lt-LT" dirty="0"/>
              <a:t> – sudėtingą informaciją pateikite paprastai, kad nekiltų klaidingų interpretacijų.</a:t>
            </a:r>
          </a:p>
          <a:p>
            <a:r>
              <a:rPr lang="lt-LT" b="1" dirty="0"/>
              <a:t>Tęstinumas</a:t>
            </a:r>
            <a:r>
              <a:rPr lang="lt-LT" dirty="0"/>
              <a:t> – komunikacija turi būti nuosekli ir tęstinė, ne tik krizių metu.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t-LT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t-LT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t-LT" dirty="0"/>
          </a:p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2FF5A-61E0-473B-9AC2-C6A0C293E3B5}" type="slidenum">
              <a:rPr lang="lt-LT" smtClean="0"/>
              <a:t>6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187317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t-LT" b="1" dirty="0"/>
              <a:t>Švietimo darbuotojams (</a:t>
            </a:r>
            <a:r>
              <a:rPr lang="lt-LT" dirty="0"/>
              <a:t>procesai, metodai, jų indėlis)</a:t>
            </a:r>
          </a:p>
          <a:p>
            <a:pPr>
              <a:buFont typeface="Arial" panose="020B0604020202020204" pitchFamily="34" charset="0"/>
              <a:buNone/>
            </a:pPr>
            <a:r>
              <a:rPr lang="lt-LT" dirty="0"/>
              <a:t>„Ši nauja programa supaprastins vertinimo procesą ir leis lengviau sekti mokinių pažangą.“</a:t>
            </a:r>
          </a:p>
          <a:p>
            <a:r>
              <a:rPr lang="lt-LT" b="1" dirty="0"/>
              <a:t>Tėveliams (</a:t>
            </a:r>
            <a:r>
              <a:rPr lang="lt-LT" dirty="0"/>
              <a:t>nauda vaikams)</a:t>
            </a:r>
          </a:p>
          <a:p>
            <a:pPr>
              <a:buFont typeface="Arial" panose="020B0604020202020204" pitchFamily="34" charset="0"/>
              <a:buNone/>
            </a:pPr>
            <a:r>
              <a:rPr lang="lt-LT" dirty="0"/>
              <a:t>„Dėl naujos programos jūsų vaikai geriau įsisavins žinias ir galės lengviau pasiekti geresnių rezultatų.“</a:t>
            </a:r>
          </a:p>
          <a:p>
            <a:r>
              <a:rPr lang="lt-LT" b="1" dirty="0"/>
              <a:t>Mokiniams (</a:t>
            </a:r>
            <a:r>
              <a:rPr lang="lt-LT" dirty="0"/>
              <a:t>įtraukimas, motyvacija, suprantami tikslai)</a:t>
            </a:r>
          </a:p>
          <a:p>
            <a:pPr>
              <a:buFont typeface="Arial" panose="020B0604020202020204" pitchFamily="34" charset="0"/>
              <a:buNone/>
            </a:pPr>
            <a:r>
              <a:rPr lang="lt-LT" dirty="0"/>
              <a:t>„Ši programa padės jums lengviau suprasti pamokų medžiagą ir suteiks galimybę daugiau eksperimentuoti.“</a:t>
            </a:r>
          </a:p>
          <a:p>
            <a:r>
              <a:rPr lang="lt-LT" b="1" dirty="0"/>
              <a:t>Žurnalistams (</a:t>
            </a:r>
            <a:r>
              <a:rPr lang="lt-LT" dirty="0"/>
              <a:t>viešasis įvaizdis, faktai, aktualumas, naujumas)</a:t>
            </a:r>
          </a:p>
          <a:p>
            <a:pPr>
              <a:buFont typeface="Arial" panose="020B0604020202020204" pitchFamily="34" charset="0"/>
              <a:buNone/>
            </a:pPr>
            <a:r>
              <a:rPr lang="lt-LT" dirty="0"/>
              <a:t>„Mokykla pradėjo inovatyvią ugdymo programą, kuri padidins mokinių pasiekimus ir bendruomenės įsitraukimą.“</a:t>
            </a:r>
          </a:p>
          <a:p>
            <a:pPr>
              <a:buFont typeface="Arial" panose="020B0604020202020204" pitchFamily="34" charset="0"/>
              <a:buNone/>
            </a:pPr>
            <a:endParaRPr lang="lt-LT" dirty="0"/>
          </a:p>
          <a:p>
            <a:pPr>
              <a:buFont typeface="Arial" panose="020B0604020202020204" pitchFamily="34" charset="0"/>
              <a:buNone/>
            </a:pPr>
            <a:r>
              <a:rPr lang="lt-LT" dirty="0"/>
              <a:t>• 80 proc. laiko skirkite pasirengimui ir plano sudarymui • 20 proc. turiniui apsvarstyti</a:t>
            </a:r>
          </a:p>
          <a:p>
            <a:pPr>
              <a:buFont typeface="Arial" panose="020B0604020202020204" pitchFamily="34" charset="0"/>
              <a:buNone/>
            </a:pPr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2FF5A-61E0-473B-9AC2-C6A0C293E3B5}" type="slidenum">
              <a:rPr lang="lt-LT" smtClean="0"/>
              <a:t>7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772959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t-LT" dirty="0"/>
              <a:t>Bendruomenei:</a:t>
            </a:r>
            <a:br>
              <a:rPr lang="lt-LT" dirty="0"/>
            </a:br>
            <a:r>
              <a:rPr lang="lt-LT" dirty="0"/>
              <a:t/>
            </a:r>
            <a:br>
              <a:rPr lang="lt-LT" dirty="0"/>
            </a:br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2FF5A-61E0-473B-9AC2-C6A0C293E3B5}" type="slidenum">
              <a:rPr lang="lt-LT" smtClean="0"/>
              <a:t>8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7945105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544149-B9F8-30B4-0A3C-5EDBBFD0B3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>
            <a:extLst>
              <a:ext uri="{FF2B5EF4-FFF2-40B4-BE49-F238E27FC236}">
                <a16:creationId xmlns:a16="http://schemas.microsoft.com/office/drawing/2014/main" id="{4549CE79-1B10-0B81-41B6-429D8A69F6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>
            <a:extLst>
              <a:ext uri="{FF2B5EF4-FFF2-40B4-BE49-F238E27FC236}">
                <a16:creationId xmlns:a16="http://schemas.microsoft.com/office/drawing/2014/main" id="{DF22143B-3848-F402-852E-69E484F169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t-LT" dirty="0"/>
              <a:t>Darbuotojams</a:t>
            </a:r>
          </a:p>
          <a:p>
            <a:endParaRPr lang="lt-LT" dirty="0"/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6840B969-883C-8CD4-33AD-D0D0B0D675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2FF5A-61E0-473B-9AC2-C6A0C293E3B5}" type="slidenum">
              <a:rPr lang="lt-LT" smtClean="0"/>
              <a:t>9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1746991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1AB5A6-D179-F4C6-F020-0A24CA8F19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>
            <a:extLst>
              <a:ext uri="{FF2B5EF4-FFF2-40B4-BE49-F238E27FC236}">
                <a16:creationId xmlns:a16="http://schemas.microsoft.com/office/drawing/2014/main" id="{866F0714-D311-9658-7AA5-BF8771421B6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>
            <a:extLst>
              <a:ext uri="{FF2B5EF4-FFF2-40B4-BE49-F238E27FC236}">
                <a16:creationId xmlns:a16="http://schemas.microsoft.com/office/drawing/2014/main" id="{DF4D74F9-BCC2-AA98-E923-AD07EE4E50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t-LT" dirty="0"/>
              <a:t>Žurnalistams</a:t>
            </a:r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180AA15D-3A22-1CDE-94B6-52BC08A5C2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2FF5A-61E0-473B-9AC2-C6A0C293E3B5}" type="slidenum">
              <a:rPr lang="lt-LT" smtClean="0"/>
              <a:t>10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968400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4984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16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3986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0895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2148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071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7131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114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957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628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9400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0009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76641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32185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8781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29332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695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8682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0237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719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3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6040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125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846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73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1" r:id="rId2"/>
    <p:sldLayoutId id="2147483670" r:id="rId3"/>
    <p:sldLayoutId id="2147483658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36">
          <p15:clr>
            <a:srgbClr val="F26B43"/>
          </p15:clr>
        </p15:guide>
        <p15:guide id="3" pos="7312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3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36">
          <p15:clr>
            <a:srgbClr val="F26B43"/>
          </p15:clr>
        </p15:guide>
        <p15:guide id="3" pos="73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30700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1CC200-557B-A0B7-00EC-856465B3EC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0EFD369F-B2BF-EABE-3ECB-76F05A2E42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lt-LT" dirty="0"/>
              <a:t>KOMUNIKACIJOS TAIP IR NE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53C88034-D993-800F-049A-557DB98F8AA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lt-LT" dirty="0"/>
              <a:t>✅ Nuoseklumas (viena žinutė visiems)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lt-LT" dirty="0"/>
              <a:t>✅ </a:t>
            </a:r>
            <a:r>
              <a:rPr lang="en-US" dirty="0" err="1"/>
              <a:t>Turėti</a:t>
            </a:r>
            <a:r>
              <a:rPr lang="en-US" dirty="0"/>
              <a:t> </a:t>
            </a:r>
            <a:r>
              <a:rPr lang="en-US" dirty="0" err="1"/>
              <a:t>paruoštą</a:t>
            </a:r>
            <a:r>
              <a:rPr lang="en-US" dirty="0"/>
              <a:t> </a:t>
            </a:r>
            <a:r>
              <a:rPr lang="en-US" dirty="0" err="1"/>
              <a:t>poziciją</a:t>
            </a:r>
            <a:r>
              <a:rPr lang="en-US" dirty="0"/>
              <a:t> (key messages)</a:t>
            </a:r>
            <a:r>
              <a:rPr lang="lt-LT" dirty="0"/>
              <a:t/>
            </a:r>
            <a:br>
              <a:rPr lang="lt-LT" dirty="0"/>
            </a:br>
            <a:r>
              <a:rPr lang="lt-LT" dirty="0"/>
              <a:t>✅ Būti atviram, tiksliai atsakyti</a:t>
            </a:r>
            <a:br>
              <a:rPr lang="lt-LT" dirty="0"/>
            </a:br>
            <a:r>
              <a:rPr lang="lt-LT" dirty="0"/>
              <a:t>✅ Atsakyti laiku </a:t>
            </a:r>
          </a:p>
          <a:p>
            <a:pPr>
              <a:lnSpc>
                <a:spcPct val="150000"/>
              </a:lnSpc>
            </a:pPr>
            <a:endParaRPr lang="lt-LT" dirty="0"/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E138847C-F997-58E9-0B28-E9E2058AAE8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lt-LT" dirty="0"/>
              <a:t>❌ Nespekuliuoti, jei faktų dar nėra</a:t>
            </a:r>
            <a:br>
              <a:rPr lang="lt-LT" dirty="0"/>
            </a:br>
            <a:r>
              <a:rPr lang="lt-LT" dirty="0"/>
              <a:t>❌ Neatsisakyti kalbėti</a:t>
            </a:r>
            <a:br>
              <a:rPr lang="lt-LT" dirty="0"/>
            </a:br>
            <a:r>
              <a:rPr lang="lt-LT" dirty="0"/>
              <a:t>❌ Nebūti </a:t>
            </a:r>
            <a:r>
              <a:rPr lang="lt-LT" dirty="0" err="1"/>
              <a:t>gynybiškam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7640995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D03B71-BC30-D67B-681B-C9407BF08F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62FEA55C-E2D0-8BD9-3C0E-B282ED28F7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19605618"/>
              </p:ext>
            </p:extLst>
          </p:nvPr>
        </p:nvGraphicFramePr>
        <p:xfrm>
          <a:off x="546802" y="1342663"/>
          <a:ext cx="11409846" cy="46182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itle 2">
            <a:extLst>
              <a:ext uri="{FF2B5EF4-FFF2-40B4-BE49-F238E27FC236}">
                <a16:creationId xmlns:a16="http://schemas.microsoft.com/office/drawing/2014/main" id="{D4A683B2-B6F8-14CF-9D75-AED581DC2EAE}"/>
              </a:ext>
            </a:extLst>
          </p:cNvPr>
          <p:cNvSpPr txBox="1">
            <a:spLocks/>
          </p:cNvSpPr>
          <p:nvPr/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kern="1200" dirty="0">
                <a:latin typeface="+mj-lt"/>
                <a:ea typeface="+mj-ea"/>
                <a:cs typeface="+mj-cs"/>
              </a:rPr>
              <a:t>KAIP PASIRUOŠTI PSICHOLOGIŠKAI? </a:t>
            </a:r>
          </a:p>
        </p:txBody>
      </p:sp>
    </p:spTree>
    <p:extLst>
      <p:ext uri="{BB962C8B-B14F-4D97-AF65-F5344CB8AC3E}">
        <p14:creationId xmlns:p14="http://schemas.microsoft.com/office/powerpoint/2010/main" val="3641137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121A04-EB67-557C-3421-A79C555B7B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6B7838B6-C826-6E42-0691-D6BB8A53D40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58340948"/>
              </p:ext>
            </p:extLst>
          </p:nvPr>
        </p:nvGraphicFramePr>
        <p:xfrm>
          <a:off x="546802" y="1342663"/>
          <a:ext cx="11409846" cy="46182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itle 2">
            <a:extLst>
              <a:ext uri="{FF2B5EF4-FFF2-40B4-BE49-F238E27FC236}">
                <a16:creationId xmlns:a16="http://schemas.microsoft.com/office/drawing/2014/main" id="{7AC335FE-938E-17D3-51B8-FC34B67FEF16}"/>
              </a:ext>
            </a:extLst>
          </p:cNvPr>
          <p:cNvSpPr txBox="1">
            <a:spLocks/>
          </p:cNvSpPr>
          <p:nvPr/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lt-LT" dirty="0"/>
              <a:t>ATIDŽIAI KLAUSYKITĖS</a:t>
            </a:r>
          </a:p>
        </p:txBody>
      </p:sp>
    </p:spTree>
    <p:extLst>
      <p:ext uri="{BB962C8B-B14F-4D97-AF65-F5344CB8AC3E}">
        <p14:creationId xmlns:p14="http://schemas.microsoft.com/office/powerpoint/2010/main" val="22874893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1C6764-2F9C-08DF-2C43-AED05C307F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00892BF1-BA4F-A5FE-22D2-C5945865A5F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80392790"/>
              </p:ext>
            </p:extLst>
          </p:nvPr>
        </p:nvGraphicFramePr>
        <p:xfrm>
          <a:off x="546802" y="1342663"/>
          <a:ext cx="11409846" cy="46182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itle 2">
            <a:extLst>
              <a:ext uri="{FF2B5EF4-FFF2-40B4-BE49-F238E27FC236}">
                <a16:creationId xmlns:a16="http://schemas.microsoft.com/office/drawing/2014/main" id="{4BDCB5B2-3430-EE7C-DFE2-EB5152A53A3F}"/>
              </a:ext>
            </a:extLst>
          </p:cNvPr>
          <p:cNvSpPr txBox="1">
            <a:spLocks/>
          </p:cNvSpPr>
          <p:nvPr/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lt-LT" kern="1200" dirty="0">
                <a:latin typeface="+mj-lt"/>
                <a:ea typeface="+mj-ea"/>
                <a:cs typeface="+mj-cs"/>
              </a:rPr>
              <a:t>ATSAKYMAS </a:t>
            </a:r>
            <a:r>
              <a:rPr lang="en-US" kern="1200" dirty="0">
                <a:latin typeface="+mj-lt"/>
                <a:ea typeface="+mj-ea"/>
                <a:cs typeface="+mj-cs"/>
              </a:rPr>
              <a:t>„N</a:t>
            </a:r>
            <a:r>
              <a:rPr lang="lt-LT" kern="1200" dirty="0">
                <a:latin typeface="+mj-lt"/>
                <a:ea typeface="+mj-ea"/>
                <a:cs typeface="+mj-cs"/>
              </a:rPr>
              <a:t>EŽINAU</a:t>
            </a:r>
            <a:r>
              <a:rPr lang="en-US" kern="1200" dirty="0">
                <a:latin typeface="+mj-lt"/>
                <a:ea typeface="+mj-ea"/>
                <a:cs typeface="+mj-cs"/>
              </a:rPr>
              <a:t>“ </a:t>
            </a:r>
          </a:p>
        </p:txBody>
      </p:sp>
    </p:spTree>
    <p:extLst>
      <p:ext uri="{BB962C8B-B14F-4D97-AF65-F5344CB8AC3E}">
        <p14:creationId xmlns:p14="http://schemas.microsoft.com/office/powerpoint/2010/main" val="30975481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0F1B0E-E640-7687-9FCF-6894801E8F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E4385729-1516-4E72-9B21-D8124D337EF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06568297"/>
              </p:ext>
            </p:extLst>
          </p:nvPr>
        </p:nvGraphicFramePr>
        <p:xfrm>
          <a:off x="546802" y="1342663"/>
          <a:ext cx="11409846" cy="46182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itle 2">
            <a:extLst>
              <a:ext uri="{FF2B5EF4-FFF2-40B4-BE49-F238E27FC236}">
                <a16:creationId xmlns:a16="http://schemas.microsoft.com/office/drawing/2014/main" id="{39AE01D6-3E39-3291-2056-A611018BFC1A}"/>
              </a:ext>
            </a:extLst>
          </p:cNvPr>
          <p:cNvSpPr txBox="1">
            <a:spLocks/>
          </p:cNvSpPr>
          <p:nvPr/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lt-LT" kern="1200" dirty="0">
                <a:latin typeface="+mj-lt"/>
                <a:ea typeface="+mj-ea"/>
                <a:cs typeface="+mj-cs"/>
              </a:rPr>
              <a:t>ĮSIPAREIGOJIMAS</a:t>
            </a:r>
            <a:endParaRPr lang="en-US" kern="1200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466342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58E5B2-F384-53DF-9A7E-CE50C9FBE4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2B61F66B-636F-97EF-465D-E6A28221602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72525212"/>
              </p:ext>
            </p:extLst>
          </p:nvPr>
        </p:nvGraphicFramePr>
        <p:xfrm>
          <a:off x="546802" y="1342663"/>
          <a:ext cx="11409846" cy="46182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itle 2">
            <a:extLst>
              <a:ext uri="{FF2B5EF4-FFF2-40B4-BE49-F238E27FC236}">
                <a16:creationId xmlns:a16="http://schemas.microsoft.com/office/drawing/2014/main" id="{1784CCBE-5479-06CB-0030-4ABD0736D41E}"/>
              </a:ext>
            </a:extLst>
          </p:cNvPr>
          <p:cNvSpPr txBox="1">
            <a:spLocks/>
          </p:cNvSpPr>
          <p:nvPr/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lt-LT" kern="1200" dirty="0">
                <a:latin typeface="+mj-lt"/>
                <a:ea typeface="+mj-ea"/>
                <a:cs typeface="+mj-cs"/>
              </a:rPr>
              <a:t>PASITIKĖJIMAS</a:t>
            </a:r>
            <a:endParaRPr lang="en-US" kern="1200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246601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r>
              <a:rPr lang="lt-LT" dirty="0"/>
              <a:t>PASIRUOŠIMAS POKALBIUI</a:t>
            </a:r>
            <a:endParaRPr lang="en-US" dirty="0"/>
          </a:p>
        </p:txBody>
      </p:sp>
      <p:graphicFrame>
        <p:nvGraphicFramePr>
          <p:cNvPr id="12" name="Turinio vietos rezervavimo ženklas 11">
            <a:extLst>
              <a:ext uri="{FF2B5EF4-FFF2-40B4-BE49-F238E27FC236}">
                <a16:creationId xmlns:a16="http://schemas.microsoft.com/office/drawing/2014/main" id="{3F4DF2E6-565C-115B-E356-04AE18C602C2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861229968"/>
              </p:ext>
            </p:extLst>
          </p:nvPr>
        </p:nvGraphicFramePr>
        <p:xfrm>
          <a:off x="838199" y="1825625"/>
          <a:ext cx="7183057" cy="38228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1" name="Turinio vietos rezervavimo ženklas 10" descr="Paveikslėlis, kuriame yra animacija, menas&#10;&#10;Automatiškai sugeneruotas aprašymas">
            <a:extLst>
              <a:ext uri="{FF2B5EF4-FFF2-40B4-BE49-F238E27FC236}">
                <a16:creationId xmlns:a16="http://schemas.microsoft.com/office/drawing/2014/main" id="{46E38B90-AC0E-F27F-B3E7-B8AEBF455DF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7406" y="1466811"/>
            <a:ext cx="3720394" cy="4351338"/>
          </a:xfrm>
          <a:noFill/>
        </p:spPr>
      </p:pic>
    </p:spTree>
    <p:extLst>
      <p:ext uri="{BB962C8B-B14F-4D97-AF65-F5344CB8AC3E}">
        <p14:creationId xmlns:p14="http://schemas.microsoft.com/office/powerpoint/2010/main" val="909885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">
            <a:extLst>
              <a:ext uri="{FF2B5EF4-FFF2-40B4-BE49-F238E27FC236}">
                <a16:creationId xmlns:a16="http://schemas.microsoft.com/office/drawing/2014/main" id="{1480BA6F-6DB7-25F2-5517-482FD3F8D166}"/>
              </a:ext>
            </a:extLst>
          </p:cNvPr>
          <p:cNvSpPr txBox="1">
            <a:spLocks/>
          </p:cNvSpPr>
          <p:nvPr/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t-LT" dirty="0"/>
              <a:t>TIKSLINĖS AUDITORIJOS</a:t>
            </a:r>
          </a:p>
        </p:txBody>
      </p:sp>
      <p:grpSp>
        <p:nvGrpSpPr>
          <p:cNvPr id="3" name="Grupė 2">
            <a:extLst>
              <a:ext uri="{FF2B5EF4-FFF2-40B4-BE49-F238E27FC236}">
                <a16:creationId xmlns:a16="http://schemas.microsoft.com/office/drawing/2014/main" id="{30D334E9-2866-E7B1-FD6F-0A699526CDDC}"/>
              </a:ext>
            </a:extLst>
          </p:cNvPr>
          <p:cNvGrpSpPr/>
          <p:nvPr/>
        </p:nvGrpSpPr>
        <p:grpSpPr>
          <a:xfrm>
            <a:off x="775125" y="1085851"/>
            <a:ext cx="11060999" cy="4557934"/>
            <a:chOff x="749791" y="2054971"/>
            <a:chExt cx="8078449" cy="3615212"/>
          </a:xfrm>
        </p:grpSpPr>
        <p:sp>
          <p:nvSpPr>
            <p:cNvPr id="4" name="L figūra 3">
              <a:extLst>
                <a:ext uri="{FF2B5EF4-FFF2-40B4-BE49-F238E27FC236}">
                  <a16:creationId xmlns:a16="http://schemas.microsoft.com/office/drawing/2014/main" id="{4364DEEC-3852-3E34-9A30-531E0BCA011B}"/>
                </a:ext>
              </a:extLst>
            </p:cNvPr>
            <p:cNvSpPr/>
            <p:nvPr/>
          </p:nvSpPr>
          <p:spPr>
            <a:xfrm rot="5400000">
              <a:off x="1251522" y="2928736"/>
              <a:ext cx="1511289" cy="2514751"/>
            </a:xfrm>
            <a:prstGeom prst="corner">
              <a:avLst>
                <a:gd name="adj1" fmla="val 16120"/>
                <a:gd name="adj2" fmla="val 1611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lt-LT"/>
            </a:p>
          </p:txBody>
        </p:sp>
        <p:sp>
          <p:nvSpPr>
            <p:cNvPr id="5" name="Laisva forma: figūra 4">
              <a:extLst>
                <a:ext uri="{FF2B5EF4-FFF2-40B4-BE49-F238E27FC236}">
                  <a16:creationId xmlns:a16="http://schemas.microsoft.com/office/drawing/2014/main" id="{039250D3-AD65-A869-5D27-3C4C5E3444D6}"/>
                </a:ext>
              </a:extLst>
            </p:cNvPr>
            <p:cNvSpPr/>
            <p:nvPr/>
          </p:nvSpPr>
          <p:spPr>
            <a:xfrm>
              <a:off x="999251" y="3680105"/>
              <a:ext cx="2270331" cy="1990078"/>
            </a:xfrm>
            <a:custGeom>
              <a:avLst/>
              <a:gdLst>
                <a:gd name="connsiteX0" fmla="*/ 0 w 2270331"/>
                <a:gd name="connsiteY0" fmla="*/ 0 h 1990078"/>
                <a:gd name="connsiteX1" fmla="*/ 2270331 w 2270331"/>
                <a:gd name="connsiteY1" fmla="*/ 0 h 1990078"/>
                <a:gd name="connsiteX2" fmla="*/ 2270331 w 2270331"/>
                <a:gd name="connsiteY2" fmla="*/ 1990078 h 1990078"/>
                <a:gd name="connsiteX3" fmla="*/ 0 w 2270331"/>
                <a:gd name="connsiteY3" fmla="*/ 1990078 h 1990078"/>
                <a:gd name="connsiteX4" fmla="*/ 0 w 2270331"/>
                <a:gd name="connsiteY4" fmla="*/ 0 h 19900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70331" h="1990078">
                  <a:moveTo>
                    <a:pt x="0" y="0"/>
                  </a:moveTo>
                  <a:lnTo>
                    <a:pt x="2270331" y="0"/>
                  </a:lnTo>
                  <a:lnTo>
                    <a:pt x="2270331" y="1990078"/>
                  </a:lnTo>
                  <a:lnTo>
                    <a:pt x="0" y="1990078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580" tIns="68580" rIns="68580" bIns="68580" numCol="1" spcCol="1270" anchor="t" anchorCtr="0">
              <a:noAutofit/>
            </a:bodyPr>
            <a:lstStyle/>
            <a:p>
              <a:pPr marL="0" lvl="0" indent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lt-LT" sz="1800" kern="1200" dirty="0"/>
            </a:p>
          </p:txBody>
        </p:sp>
        <p:sp>
          <p:nvSpPr>
            <p:cNvPr id="6" name="Lygiašonis trikampis 5">
              <a:extLst>
                <a:ext uri="{FF2B5EF4-FFF2-40B4-BE49-F238E27FC236}">
                  <a16:creationId xmlns:a16="http://schemas.microsoft.com/office/drawing/2014/main" id="{21133E9D-E9F0-1B25-D611-0AA8A3E35D0D}"/>
                </a:ext>
              </a:extLst>
            </p:cNvPr>
            <p:cNvSpPr/>
            <p:nvPr/>
          </p:nvSpPr>
          <p:spPr>
            <a:xfrm>
              <a:off x="2841218" y="2743597"/>
              <a:ext cx="428364" cy="428364"/>
            </a:xfrm>
            <a:prstGeom prst="triangle">
              <a:avLst>
                <a:gd name="adj" fmla="val 10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lt-LT"/>
            </a:p>
          </p:txBody>
        </p:sp>
        <p:sp>
          <p:nvSpPr>
            <p:cNvPr id="7" name="L figūra 6">
              <a:extLst>
                <a:ext uri="{FF2B5EF4-FFF2-40B4-BE49-F238E27FC236}">
                  <a16:creationId xmlns:a16="http://schemas.microsoft.com/office/drawing/2014/main" id="{523CA276-5C96-BEF5-65AC-8325BF94F2AF}"/>
                </a:ext>
              </a:extLst>
            </p:cNvPr>
            <p:cNvSpPr/>
            <p:nvPr/>
          </p:nvSpPr>
          <p:spPr>
            <a:xfrm rot="5400000">
              <a:off x="4030852" y="2240988"/>
              <a:ext cx="1511289" cy="2514751"/>
            </a:xfrm>
            <a:prstGeom prst="corner">
              <a:avLst>
                <a:gd name="adj1" fmla="val 16120"/>
                <a:gd name="adj2" fmla="val 1611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lt-LT"/>
            </a:p>
          </p:txBody>
        </p:sp>
        <p:sp>
          <p:nvSpPr>
            <p:cNvPr id="8" name="Laisva forma: figūra 7">
              <a:extLst>
                <a:ext uri="{FF2B5EF4-FFF2-40B4-BE49-F238E27FC236}">
                  <a16:creationId xmlns:a16="http://schemas.microsoft.com/office/drawing/2014/main" id="{EAFFE38F-CF0F-DA8F-CB40-E4CD7B0CB6E8}"/>
                </a:ext>
              </a:extLst>
            </p:cNvPr>
            <p:cNvSpPr/>
            <p:nvPr/>
          </p:nvSpPr>
          <p:spPr>
            <a:xfrm>
              <a:off x="3778580" y="2992357"/>
              <a:ext cx="2270331" cy="1990078"/>
            </a:xfrm>
            <a:custGeom>
              <a:avLst/>
              <a:gdLst>
                <a:gd name="connsiteX0" fmla="*/ 0 w 2270331"/>
                <a:gd name="connsiteY0" fmla="*/ 0 h 1990078"/>
                <a:gd name="connsiteX1" fmla="*/ 2270331 w 2270331"/>
                <a:gd name="connsiteY1" fmla="*/ 0 h 1990078"/>
                <a:gd name="connsiteX2" fmla="*/ 2270331 w 2270331"/>
                <a:gd name="connsiteY2" fmla="*/ 1990078 h 1990078"/>
                <a:gd name="connsiteX3" fmla="*/ 0 w 2270331"/>
                <a:gd name="connsiteY3" fmla="*/ 1990078 h 1990078"/>
                <a:gd name="connsiteX4" fmla="*/ 0 w 2270331"/>
                <a:gd name="connsiteY4" fmla="*/ 0 h 19900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70331" h="1990078">
                  <a:moveTo>
                    <a:pt x="0" y="0"/>
                  </a:moveTo>
                  <a:lnTo>
                    <a:pt x="2270331" y="0"/>
                  </a:lnTo>
                  <a:lnTo>
                    <a:pt x="2270331" y="1990078"/>
                  </a:lnTo>
                  <a:lnTo>
                    <a:pt x="0" y="1990078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580" tIns="68580" rIns="68580" bIns="68580" numCol="1" spcCol="1270" anchor="t" anchorCtr="0">
              <a:noAutofit/>
            </a:bodyPr>
            <a:lstStyle/>
            <a:p>
              <a:pPr marL="0" lvl="0" indent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lt-LT" sz="1800" kern="1200" dirty="0"/>
            </a:p>
          </p:txBody>
        </p:sp>
        <p:sp>
          <p:nvSpPr>
            <p:cNvPr id="9" name="Lygiašonis trikampis 8">
              <a:extLst>
                <a:ext uri="{FF2B5EF4-FFF2-40B4-BE49-F238E27FC236}">
                  <a16:creationId xmlns:a16="http://schemas.microsoft.com/office/drawing/2014/main" id="{A270E826-C0B7-47DB-7D9B-AB618CAAC75D}"/>
                </a:ext>
              </a:extLst>
            </p:cNvPr>
            <p:cNvSpPr/>
            <p:nvPr/>
          </p:nvSpPr>
          <p:spPr>
            <a:xfrm>
              <a:off x="5620547" y="2055849"/>
              <a:ext cx="428364" cy="428364"/>
            </a:xfrm>
            <a:prstGeom prst="triangle">
              <a:avLst>
                <a:gd name="adj" fmla="val 10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lt-LT"/>
            </a:p>
          </p:txBody>
        </p:sp>
        <p:sp>
          <p:nvSpPr>
            <p:cNvPr id="10" name="L figūra 9">
              <a:extLst>
                <a:ext uri="{FF2B5EF4-FFF2-40B4-BE49-F238E27FC236}">
                  <a16:creationId xmlns:a16="http://schemas.microsoft.com/office/drawing/2014/main" id="{0CE73004-9051-30F0-9A9A-7BDA98B4453B}"/>
                </a:ext>
              </a:extLst>
            </p:cNvPr>
            <p:cNvSpPr/>
            <p:nvPr/>
          </p:nvSpPr>
          <p:spPr>
            <a:xfrm rot="5400000">
              <a:off x="6810181" y="1553240"/>
              <a:ext cx="1511289" cy="2514751"/>
            </a:xfrm>
            <a:prstGeom prst="corner">
              <a:avLst>
                <a:gd name="adj1" fmla="val 16120"/>
                <a:gd name="adj2" fmla="val 1611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lt-LT"/>
            </a:p>
          </p:txBody>
        </p:sp>
        <p:sp>
          <p:nvSpPr>
            <p:cNvPr id="11" name="Laisva forma: figūra 10">
              <a:extLst>
                <a:ext uri="{FF2B5EF4-FFF2-40B4-BE49-F238E27FC236}">
                  <a16:creationId xmlns:a16="http://schemas.microsoft.com/office/drawing/2014/main" id="{FA5239AD-8347-9A47-89A3-460E324E8EFB}"/>
                </a:ext>
              </a:extLst>
            </p:cNvPr>
            <p:cNvSpPr/>
            <p:nvPr/>
          </p:nvSpPr>
          <p:spPr>
            <a:xfrm>
              <a:off x="6557909" y="2304609"/>
              <a:ext cx="2270331" cy="1990078"/>
            </a:xfrm>
            <a:custGeom>
              <a:avLst/>
              <a:gdLst>
                <a:gd name="connsiteX0" fmla="*/ 0 w 2270331"/>
                <a:gd name="connsiteY0" fmla="*/ 0 h 1990078"/>
                <a:gd name="connsiteX1" fmla="*/ 2270331 w 2270331"/>
                <a:gd name="connsiteY1" fmla="*/ 0 h 1990078"/>
                <a:gd name="connsiteX2" fmla="*/ 2270331 w 2270331"/>
                <a:gd name="connsiteY2" fmla="*/ 1990078 h 1990078"/>
                <a:gd name="connsiteX3" fmla="*/ 0 w 2270331"/>
                <a:gd name="connsiteY3" fmla="*/ 1990078 h 1990078"/>
                <a:gd name="connsiteX4" fmla="*/ 0 w 2270331"/>
                <a:gd name="connsiteY4" fmla="*/ 0 h 19900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70331" h="1990078">
                  <a:moveTo>
                    <a:pt x="0" y="0"/>
                  </a:moveTo>
                  <a:lnTo>
                    <a:pt x="2270331" y="0"/>
                  </a:lnTo>
                  <a:lnTo>
                    <a:pt x="2270331" y="1990078"/>
                  </a:lnTo>
                  <a:lnTo>
                    <a:pt x="0" y="1990078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580" tIns="68580" rIns="68580" bIns="68580" numCol="1" spcCol="1270" anchor="t" anchorCtr="0">
              <a:noAutofit/>
            </a:bodyPr>
            <a:lstStyle/>
            <a:p>
              <a:pPr marL="0" lvl="0" indent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lt-LT" sz="1800" kern="1200" dirty="0"/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09F453C9-AC51-E9CF-88D8-8F1A3A249711}"/>
              </a:ext>
            </a:extLst>
          </p:cNvPr>
          <p:cNvSpPr txBox="1"/>
          <p:nvPr/>
        </p:nvSpPr>
        <p:spPr>
          <a:xfrm>
            <a:off x="1092152" y="3137283"/>
            <a:ext cx="3108533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3200" b="1" kern="1200" dirty="0"/>
              <a:t>Bendruomenė</a:t>
            </a:r>
            <a:r>
              <a:rPr lang="lt-LT" sz="3200" b="1" kern="1200"/>
              <a:t/>
            </a:r>
            <a:br>
              <a:rPr lang="lt-LT" sz="3200" b="1" kern="1200"/>
            </a:br>
            <a:r>
              <a:rPr lang="lt-LT" b="1"/>
              <a:t>(išorinė </a:t>
            </a:r>
            <a:r>
              <a:rPr lang="lt-LT" b="1" dirty="0"/>
              <a:t>auditorija)</a:t>
            </a:r>
            <a:endParaRPr lang="lt-LT" kern="12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AA69F7C-0052-1572-AE73-BFE5796AD159}"/>
              </a:ext>
            </a:extLst>
          </p:cNvPr>
          <p:cNvSpPr txBox="1"/>
          <p:nvPr/>
        </p:nvSpPr>
        <p:spPr>
          <a:xfrm>
            <a:off x="4910697" y="2321480"/>
            <a:ext cx="3119974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lt-LT" sz="3200" b="1" dirty="0"/>
              <a:t>Žiniasklaida</a:t>
            </a:r>
            <a:br>
              <a:rPr lang="lt-LT" sz="3200" b="1" dirty="0"/>
            </a:br>
            <a:r>
              <a:rPr lang="lt-LT" b="1" dirty="0"/>
              <a:t>(išorinė auditorija)</a:t>
            </a:r>
            <a:endParaRPr lang="lt-LT" kern="12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126C06D-6C90-B4D9-2BD4-36AA24C6C746}"/>
              </a:ext>
            </a:extLst>
          </p:cNvPr>
          <p:cNvSpPr txBox="1"/>
          <p:nvPr/>
        </p:nvSpPr>
        <p:spPr>
          <a:xfrm>
            <a:off x="8720691" y="1447610"/>
            <a:ext cx="3108533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lt-LT" sz="3200" b="1" dirty="0"/>
              <a:t>Darbuotojai</a:t>
            </a:r>
            <a:r>
              <a:rPr lang="lt-LT" b="1" dirty="0"/>
              <a:t> (vidinė auditorija)</a:t>
            </a:r>
            <a:endParaRPr lang="lt-LT" sz="1800" b="1" kern="1200" dirty="0"/>
          </a:p>
        </p:txBody>
      </p:sp>
    </p:spTree>
    <p:extLst>
      <p:ext uri="{BB962C8B-B14F-4D97-AF65-F5344CB8AC3E}">
        <p14:creationId xmlns:p14="http://schemas.microsoft.com/office/powerpoint/2010/main" val="8327021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C08CE8-4C87-FCBC-37E7-1E6F8EF8F8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">
            <a:extLst>
              <a:ext uri="{FF2B5EF4-FFF2-40B4-BE49-F238E27FC236}">
                <a16:creationId xmlns:a16="http://schemas.microsoft.com/office/drawing/2014/main" id="{7DF2B047-DF82-9269-761C-6B315632A2BD}"/>
              </a:ext>
            </a:extLst>
          </p:cNvPr>
          <p:cNvSpPr txBox="1">
            <a:spLocks/>
          </p:cNvSpPr>
          <p:nvPr/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dirty="0"/>
              <a:t>TIKSL</a:t>
            </a:r>
            <a:r>
              <a:rPr lang="lt-LT" dirty="0"/>
              <a:t>Ą PASIEKIANTI KALBA</a:t>
            </a:r>
            <a:endParaRPr lang="en-US" kern="1200" dirty="0"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80306921-76EC-99AE-C754-ECF0A728A1B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82539754"/>
              </p:ext>
            </p:extLst>
          </p:nvPr>
        </p:nvGraphicFramePr>
        <p:xfrm>
          <a:off x="1507502" y="1843268"/>
          <a:ext cx="5171092" cy="31714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6" name="Paveikslėlis 5" descr="Paveikslėlis, kuriame yra įrankis, šepetėlis, dantų šepetėlis&#10;&#10; Automatiškai sugeneruoto aprašo patikimumas vidutinis">
            <a:extLst>
              <a:ext uri="{FF2B5EF4-FFF2-40B4-BE49-F238E27FC236}">
                <a16:creationId xmlns:a16="http://schemas.microsoft.com/office/drawing/2014/main" id="{B6F9C146-4C63-E937-4288-A14FE2230B0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2645" y="1"/>
            <a:ext cx="4899355" cy="6123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57966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2057B0-58F7-AFBC-092D-917E88DABA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17E097A-C6D6-5F0F-028D-C50919A36C4E}"/>
              </a:ext>
            </a:extLst>
          </p:cNvPr>
          <p:cNvSpPr txBox="1"/>
          <p:nvPr/>
        </p:nvSpPr>
        <p:spPr>
          <a:xfrm>
            <a:off x="2355716" y="2534469"/>
            <a:ext cx="4291417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t-LT" sz="3200" b="1" i="0" u="none" strike="noStrike" dirty="0">
                <a:solidFill>
                  <a:srgbClr val="3F3F3F"/>
                </a:solidFill>
                <a:effectLst/>
                <a:latin typeface="Century Gothic" panose="020B0502020202020204" pitchFamily="34" charset="0"/>
              </a:rPr>
              <a:t>Kiekvienas sakinys – atskira mintis.</a:t>
            </a:r>
            <a:endParaRPr lang="lt-LT" sz="3200" b="1" dirty="0"/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47A5B25C-0439-832C-1A75-29991AB40D60}"/>
              </a:ext>
            </a:extLst>
          </p:cNvPr>
          <p:cNvSpPr txBox="1">
            <a:spLocks/>
          </p:cNvSpPr>
          <p:nvPr/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lt-LT" kern="1200" dirty="0">
                <a:latin typeface="+mj-lt"/>
                <a:ea typeface="+mj-ea"/>
                <a:cs typeface="+mj-cs"/>
              </a:rPr>
              <a:t>KAIP KALBAME</a:t>
            </a:r>
            <a:endParaRPr lang="en-US" kern="1200" dirty="0">
              <a:latin typeface="+mj-lt"/>
              <a:ea typeface="+mj-ea"/>
              <a:cs typeface="+mj-cs"/>
            </a:endParaRPr>
          </a:p>
        </p:txBody>
      </p:sp>
      <p:pic>
        <p:nvPicPr>
          <p:cNvPr id="6" name="Paveikslėlis 5" descr="Paveikslėlis, kuriame yra įrankis, šepetėlis, dantų šepetėlis&#10;&#10; Automatiškai sugeneruoto aprašo patikimumas vidutinis">
            <a:extLst>
              <a:ext uri="{FF2B5EF4-FFF2-40B4-BE49-F238E27FC236}">
                <a16:creationId xmlns:a16="http://schemas.microsoft.com/office/drawing/2014/main" id="{E084F61A-112B-055B-9691-A6E45BE04D4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2645" y="1"/>
            <a:ext cx="4899355" cy="6123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6744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D0B36B1B-6473-7469-0033-64C660688FC9}"/>
              </a:ext>
            </a:extLst>
          </p:cNvPr>
          <p:cNvGraphicFramePr/>
          <p:nvPr/>
        </p:nvGraphicFramePr>
        <p:xfrm>
          <a:off x="659757" y="486137"/>
          <a:ext cx="11262167" cy="40318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385252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Turinio vietos rezervavimo ženklas 15">
            <a:extLst>
              <a:ext uri="{FF2B5EF4-FFF2-40B4-BE49-F238E27FC236}">
                <a16:creationId xmlns:a16="http://schemas.microsoft.com/office/drawing/2014/main" id="{B318DA22-7AF1-C73C-CFF5-DD26B17B0DE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740904"/>
              </p:ext>
            </p:extLst>
          </p:nvPr>
        </p:nvGraphicFramePr>
        <p:xfrm>
          <a:off x="636039" y="1085851"/>
          <a:ext cx="11061700" cy="49291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itle 2">
            <a:extLst>
              <a:ext uri="{FF2B5EF4-FFF2-40B4-BE49-F238E27FC236}">
                <a16:creationId xmlns:a16="http://schemas.microsoft.com/office/drawing/2014/main" id="{7DCED3C3-FFEC-78EB-3ACF-C2A36650565C}"/>
              </a:ext>
            </a:extLst>
          </p:cNvPr>
          <p:cNvSpPr txBox="1">
            <a:spLocks/>
          </p:cNvSpPr>
          <p:nvPr/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lt-LT" kern="1200" dirty="0">
                <a:latin typeface="+mj-lt"/>
                <a:ea typeface="+mj-ea"/>
                <a:cs typeface="+mj-cs"/>
              </a:rPr>
              <a:t>KAIP KALBAME?</a:t>
            </a:r>
            <a:endParaRPr lang="en-US" kern="1200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665790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AD02B2-B428-34EF-36EC-C15045E1AE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>
            <a:extLst>
              <a:ext uri="{FF2B5EF4-FFF2-40B4-BE49-F238E27FC236}">
                <a16:creationId xmlns:a16="http://schemas.microsoft.com/office/drawing/2014/main" id="{569EAD5A-B76B-74A9-7182-85A42E0E7993}"/>
              </a:ext>
            </a:extLst>
          </p:cNvPr>
          <p:cNvSpPr txBox="1">
            <a:spLocks/>
          </p:cNvSpPr>
          <p:nvPr/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kern="1200" dirty="0">
                <a:latin typeface="+mj-lt"/>
                <a:ea typeface="+mj-ea"/>
                <a:cs typeface="+mj-cs"/>
              </a:rPr>
              <a:t>K</a:t>
            </a:r>
            <a:r>
              <a:rPr lang="lt-LT" dirty="0"/>
              <a:t>ŪNO KALBA</a:t>
            </a:r>
            <a:endParaRPr lang="en-US" kern="1200" dirty="0">
              <a:latin typeface="+mj-lt"/>
              <a:ea typeface="+mj-ea"/>
              <a:cs typeface="+mj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0D6AA29-B691-08AA-033D-4481D50290F7}"/>
              </a:ext>
            </a:extLst>
          </p:cNvPr>
          <p:cNvSpPr txBox="1"/>
          <p:nvPr/>
        </p:nvSpPr>
        <p:spPr>
          <a:xfrm>
            <a:off x="546801" y="1388963"/>
            <a:ext cx="11360873" cy="4411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t-LT" sz="2400" dirty="0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</a:rPr>
              <a:t>❌ Nuleisti pečiai, sulenkta nugara.</a:t>
            </a:r>
          </a:p>
          <a:p>
            <a:r>
              <a:rPr lang="lt-LT" sz="2400" dirty="0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</a:rPr>
              <a:t>✅ Ištieskite nugarą ir </a:t>
            </a:r>
            <a:r>
              <a:rPr lang="lt-LT" sz="2400" dirty="0" err="1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</a:rPr>
              <a:t>įsitaisyktite</a:t>
            </a:r>
            <a:r>
              <a:rPr lang="lt-LT" sz="2400" dirty="0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</a:rPr>
              <a:t> patogiai.</a:t>
            </a:r>
          </a:p>
          <a:p>
            <a:endParaRPr lang="lt-LT" sz="2400" dirty="0">
              <a:solidFill>
                <a:schemeClr val="bg2">
                  <a:lumMod val="10000"/>
                </a:schemeClr>
              </a:solidFill>
              <a:latin typeface="Century Gothic" panose="020B0502020202020204" pitchFamily="34" charset="0"/>
            </a:endParaRPr>
          </a:p>
          <a:p>
            <a:pPr rtl="0">
              <a:spcBef>
                <a:spcPts val="360"/>
              </a:spcBef>
            </a:pPr>
            <a:r>
              <a:rPr lang="lt-LT" sz="2400" dirty="0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</a:rPr>
              <a:t>❌ </a:t>
            </a:r>
            <a:r>
              <a:rPr lang="lt-LT" sz="2400" b="0" i="0" u="none" strike="noStrike" dirty="0">
                <a:solidFill>
                  <a:schemeClr val="bg2">
                    <a:lumMod val="10000"/>
                  </a:schemeClr>
                </a:solidFill>
                <a:effectLst/>
                <a:latin typeface="Century Gothic" panose="020B0502020202020204" pitchFamily="34" charset="0"/>
              </a:rPr>
              <a:t>Žvilgsnis įbestas į užrašus, langą arba lubas, </a:t>
            </a:r>
            <a:r>
              <a:rPr lang="lt-LT" sz="2400" b="0" i="0" u="none" strike="noStrike" dirty="0" err="1">
                <a:solidFill>
                  <a:schemeClr val="bg2">
                    <a:lumMod val="10000"/>
                  </a:schemeClr>
                </a:solidFill>
                <a:effectLst/>
                <a:latin typeface="Century Gothic" panose="020B0502020202020204" pitchFamily="34" charset="0"/>
              </a:rPr>
              <a:t>begioja</a:t>
            </a:r>
            <a:r>
              <a:rPr lang="lt-LT" sz="2400" b="0" i="0" u="none" strike="noStrike" dirty="0">
                <a:solidFill>
                  <a:schemeClr val="bg2">
                    <a:lumMod val="10000"/>
                  </a:schemeClr>
                </a:solidFill>
                <a:effectLst/>
                <a:latin typeface="Century Gothic" panose="020B0502020202020204" pitchFamily="34" charset="0"/>
              </a:rPr>
              <a:t> į šonus.</a:t>
            </a:r>
            <a:r>
              <a:rPr lang="lt-LT" sz="2400" dirty="0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</a:rPr>
              <a:t> </a:t>
            </a:r>
          </a:p>
          <a:p>
            <a:pPr rtl="0">
              <a:spcBef>
                <a:spcPts val="360"/>
              </a:spcBef>
            </a:pPr>
            <a:r>
              <a:rPr lang="lt-LT" sz="2400" dirty="0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</a:rPr>
              <a:t>✅ </a:t>
            </a:r>
            <a:r>
              <a:rPr lang="lt-LT" sz="2400" b="0" i="0" u="none" strike="noStrike" dirty="0">
                <a:solidFill>
                  <a:schemeClr val="bg2">
                    <a:lumMod val="10000"/>
                  </a:schemeClr>
                </a:solidFill>
                <a:effectLst/>
                <a:latin typeface="Century Gothic" panose="020B0502020202020204" pitchFamily="34" charset="0"/>
              </a:rPr>
              <a:t>Nukreipkite žvilgsnį į tą žmogų, kuris su Jumis kalbasi, lenkite galvą į šoną susidomėjimui parodyti.</a:t>
            </a:r>
            <a:endParaRPr lang="lt-LT" sz="2400" b="0" dirty="0">
              <a:solidFill>
                <a:schemeClr val="bg2">
                  <a:lumMod val="10000"/>
                </a:schemeClr>
              </a:solidFill>
              <a:effectLst/>
              <a:latin typeface="Century Gothic" panose="020B0502020202020204" pitchFamily="34" charset="0"/>
            </a:endParaRPr>
          </a:p>
          <a:p>
            <a:pPr rtl="0">
              <a:spcBef>
                <a:spcPts val="360"/>
              </a:spcBef>
            </a:pPr>
            <a:r>
              <a:rPr lang="lt-LT" sz="2400" b="0" dirty="0">
                <a:solidFill>
                  <a:schemeClr val="bg2">
                    <a:lumMod val="10000"/>
                  </a:schemeClr>
                </a:solidFill>
                <a:effectLst/>
                <a:latin typeface="Century Gothic" panose="020B0502020202020204" pitchFamily="34" charset="0"/>
              </a:rPr>
              <a:t/>
            </a:r>
            <a:br>
              <a:rPr lang="lt-LT" sz="2400" b="0" dirty="0">
                <a:solidFill>
                  <a:schemeClr val="bg2">
                    <a:lumMod val="10000"/>
                  </a:schemeClr>
                </a:solidFill>
                <a:effectLst/>
                <a:latin typeface="Century Gothic" panose="020B0502020202020204" pitchFamily="34" charset="0"/>
              </a:rPr>
            </a:br>
            <a:r>
              <a:rPr lang="lt-LT" sz="2400" dirty="0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</a:rPr>
              <a:t>❌ </a:t>
            </a:r>
            <a:r>
              <a:rPr lang="lt-LT" sz="2400" b="0" i="0" u="none" strike="noStrike" dirty="0">
                <a:solidFill>
                  <a:schemeClr val="bg2">
                    <a:lumMod val="10000"/>
                  </a:schemeClr>
                </a:solidFill>
                <a:effectLst/>
                <a:latin typeface="Century Gothic" panose="020B0502020202020204" pitchFamily="34" charset="0"/>
              </a:rPr>
              <a:t>Pasisukę šonu į pašnekovą.</a:t>
            </a:r>
            <a:endParaRPr lang="lt-LT" sz="2400" dirty="0">
              <a:solidFill>
                <a:schemeClr val="bg2">
                  <a:lumMod val="10000"/>
                </a:schemeClr>
              </a:solidFill>
              <a:latin typeface="Century Gothic" panose="020B0502020202020204" pitchFamily="34" charset="0"/>
            </a:endParaRPr>
          </a:p>
          <a:p>
            <a:pPr rtl="0">
              <a:spcBef>
                <a:spcPts val="360"/>
              </a:spcBef>
            </a:pPr>
            <a:r>
              <a:rPr lang="lt-LT" sz="2400" dirty="0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</a:rPr>
              <a:t>✅ </a:t>
            </a:r>
            <a:r>
              <a:rPr lang="lt-LT" sz="2400" b="0" i="0" u="none" strike="noStrike" dirty="0">
                <a:solidFill>
                  <a:schemeClr val="bg2">
                    <a:lumMod val="10000"/>
                  </a:schemeClr>
                </a:solidFill>
                <a:effectLst/>
                <a:latin typeface="Century Gothic" panose="020B0502020202020204" pitchFamily="34" charset="0"/>
              </a:rPr>
              <a:t>Pasisukite į pašnekovą.</a:t>
            </a:r>
            <a:endParaRPr lang="lt-LT" sz="2400" b="0" dirty="0">
              <a:solidFill>
                <a:schemeClr val="bg2">
                  <a:lumMod val="10000"/>
                </a:schemeClr>
              </a:solidFill>
              <a:effectLst/>
              <a:latin typeface="Century Gothic" panose="020B0502020202020204" pitchFamily="34" charset="0"/>
            </a:endParaRPr>
          </a:p>
          <a:p>
            <a:pPr rtl="0">
              <a:spcBef>
                <a:spcPts val="360"/>
              </a:spcBef>
            </a:pPr>
            <a:r>
              <a:rPr lang="lt-LT" sz="2400" b="0" dirty="0">
                <a:solidFill>
                  <a:schemeClr val="bg2">
                    <a:lumMod val="10000"/>
                  </a:schemeClr>
                </a:solidFill>
                <a:effectLst/>
                <a:latin typeface="Century Gothic" panose="020B0502020202020204" pitchFamily="34" charset="0"/>
              </a:rPr>
              <a:t/>
            </a:r>
            <a:br>
              <a:rPr lang="lt-LT" sz="2400" b="0" dirty="0">
                <a:solidFill>
                  <a:schemeClr val="bg2">
                    <a:lumMod val="10000"/>
                  </a:schemeClr>
                </a:solidFill>
                <a:effectLst/>
                <a:latin typeface="Century Gothic" panose="020B0502020202020204" pitchFamily="34" charset="0"/>
              </a:rPr>
            </a:br>
            <a:endParaRPr lang="lt-LT" sz="2400" dirty="0">
              <a:solidFill>
                <a:schemeClr val="bg2">
                  <a:lumMod val="10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82783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6C6356-E065-F387-79BF-8ACADCFFC8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>
            <a:extLst>
              <a:ext uri="{FF2B5EF4-FFF2-40B4-BE49-F238E27FC236}">
                <a16:creationId xmlns:a16="http://schemas.microsoft.com/office/drawing/2014/main" id="{62234F82-6A88-E3ED-C59F-5DF5718C08B3}"/>
              </a:ext>
            </a:extLst>
          </p:cNvPr>
          <p:cNvSpPr txBox="1">
            <a:spLocks/>
          </p:cNvSpPr>
          <p:nvPr/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kern="1200" dirty="0">
                <a:latin typeface="+mj-lt"/>
                <a:ea typeface="+mj-ea"/>
                <a:cs typeface="+mj-cs"/>
              </a:rPr>
              <a:t>K</a:t>
            </a:r>
            <a:r>
              <a:rPr lang="lt-LT" dirty="0"/>
              <a:t>ŪNO KALBA</a:t>
            </a:r>
            <a:endParaRPr lang="en-US" kern="1200" dirty="0">
              <a:latin typeface="+mj-lt"/>
              <a:ea typeface="+mj-ea"/>
              <a:cs typeface="+mj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35A17CE-740E-4626-2A5B-AE478F411468}"/>
              </a:ext>
            </a:extLst>
          </p:cNvPr>
          <p:cNvSpPr txBox="1"/>
          <p:nvPr/>
        </p:nvSpPr>
        <p:spPr>
          <a:xfrm>
            <a:off x="546801" y="1423687"/>
            <a:ext cx="11360873" cy="52014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360"/>
              </a:spcBef>
            </a:pPr>
            <a:r>
              <a:rPr lang="lt-LT" sz="2400" dirty="0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</a:rPr>
              <a:t>❌ </a:t>
            </a:r>
            <a:r>
              <a:rPr lang="lt-LT" sz="2400" b="0" i="0" u="none" strike="noStrike" dirty="0">
                <a:solidFill>
                  <a:schemeClr val="bg2">
                    <a:lumMod val="10000"/>
                  </a:schemeClr>
                </a:solidFill>
                <a:effectLst/>
                <a:latin typeface="Century Gothic" panose="020B0502020202020204" pitchFamily="34" charset="0"/>
              </a:rPr>
              <a:t>Sukryžiuotos priešais save rankos sako: „nesiklausau“, „ginuosi“, „priešiškai nusiteikęs“, sunertos rankos reiškia nusivylimą, norą nuspėti savo neigiamą požiūrį į ką nors.</a:t>
            </a:r>
            <a:endParaRPr lang="lt-LT" sz="2400" dirty="0">
              <a:solidFill>
                <a:schemeClr val="bg2">
                  <a:lumMod val="10000"/>
                </a:schemeClr>
              </a:solidFill>
              <a:latin typeface="Century Gothic" panose="020B0502020202020204" pitchFamily="34" charset="0"/>
            </a:endParaRPr>
          </a:p>
          <a:p>
            <a:pPr rtl="0">
              <a:spcBef>
                <a:spcPts val="360"/>
              </a:spcBef>
            </a:pPr>
            <a:r>
              <a:rPr lang="lt-LT" sz="2400" dirty="0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</a:rPr>
              <a:t>✅ </a:t>
            </a:r>
            <a:r>
              <a:rPr lang="lt-LT" sz="2400" b="0" i="0" u="none" strike="noStrike" dirty="0">
                <a:solidFill>
                  <a:schemeClr val="bg2">
                    <a:lumMod val="10000"/>
                  </a:schemeClr>
                </a:solidFill>
                <a:effectLst/>
                <a:latin typeface="Century Gothic" panose="020B0502020202020204" pitchFamily="34" charset="0"/>
              </a:rPr>
              <a:t>Kūnas turi būti „atviras“, rankos lengvai guli ant stalo, gali būti arti plaštakos, jei stovi – lengvai nuleistos prie šonų.</a:t>
            </a:r>
            <a:endParaRPr lang="lt-LT" sz="2400" b="0" dirty="0">
              <a:solidFill>
                <a:schemeClr val="bg2">
                  <a:lumMod val="10000"/>
                </a:schemeClr>
              </a:solidFill>
              <a:effectLst/>
              <a:latin typeface="Century Gothic" panose="020B0502020202020204" pitchFamily="34" charset="0"/>
            </a:endParaRPr>
          </a:p>
          <a:p>
            <a:pPr rtl="0">
              <a:spcBef>
                <a:spcPts val="360"/>
              </a:spcBef>
            </a:pPr>
            <a:endParaRPr lang="lt-LT" sz="2400" b="0" dirty="0">
              <a:solidFill>
                <a:schemeClr val="bg2">
                  <a:lumMod val="10000"/>
                </a:schemeClr>
              </a:solidFill>
              <a:effectLst/>
              <a:latin typeface="Century Gothic" panose="020B0502020202020204" pitchFamily="34" charset="0"/>
            </a:endParaRPr>
          </a:p>
          <a:p>
            <a:pPr rtl="0">
              <a:spcBef>
                <a:spcPts val="360"/>
              </a:spcBef>
            </a:pPr>
            <a:r>
              <a:rPr lang="lt-LT" sz="2400" dirty="0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</a:rPr>
              <a:t>❌ </a:t>
            </a:r>
            <a:r>
              <a:rPr lang="lt-LT" sz="2400" b="0" dirty="0">
                <a:solidFill>
                  <a:schemeClr val="bg2">
                    <a:lumMod val="10000"/>
                  </a:schemeClr>
                </a:solidFill>
                <a:effectLst/>
                <a:latin typeface="Century Gothic" panose="020B0502020202020204" pitchFamily="34" charset="0"/>
              </a:rPr>
              <a:t>Sukryžiuotos kojos – gynybinė pozicija, ar neigiamas požiūris. Jei demonstratyviai užkelta koja ant kojos – kovingumas.</a:t>
            </a:r>
          </a:p>
          <a:p>
            <a:pPr rtl="0">
              <a:spcBef>
                <a:spcPts val="360"/>
              </a:spcBef>
            </a:pPr>
            <a:r>
              <a:rPr lang="lt-LT" sz="2400" dirty="0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</a:rPr>
              <a:t>✅ </a:t>
            </a:r>
            <a:r>
              <a:rPr lang="lt-LT" sz="2400" b="0" dirty="0">
                <a:solidFill>
                  <a:schemeClr val="bg2">
                    <a:lumMod val="10000"/>
                  </a:schemeClr>
                </a:solidFill>
                <a:effectLst/>
                <a:latin typeface="Century Gothic" panose="020B0502020202020204" pitchFamily="34" charset="0"/>
              </a:rPr>
              <a:t>Kojos pečių plotyje, neįtemptos, jei sėdim – neužkeltos viena ant kitos. </a:t>
            </a:r>
          </a:p>
          <a:p>
            <a:pPr rtl="0">
              <a:spcBef>
                <a:spcPts val="360"/>
              </a:spcBef>
            </a:pPr>
            <a:endParaRPr lang="lt-LT" sz="2400" b="0" dirty="0">
              <a:solidFill>
                <a:schemeClr val="bg2">
                  <a:lumMod val="10000"/>
                </a:schemeClr>
              </a:solidFill>
              <a:effectLst/>
              <a:latin typeface="Century Gothic" panose="020B0502020202020204" pitchFamily="34" charset="0"/>
            </a:endParaRPr>
          </a:p>
          <a:p>
            <a:pPr rtl="0">
              <a:spcBef>
                <a:spcPts val="360"/>
              </a:spcBef>
            </a:pPr>
            <a:r>
              <a:rPr lang="lt-LT" sz="2400" b="0" dirty="0">
                <a:solidFill>
                  <a:schemeClr val="bg2">
                    <a:lumMod val="10000"/>
                  </a:schemeClr>
                </a:solidFill>
                <a:effectLst/>
                <a:latin typeface="Century Gothic" panose="020B0502020202020204" pitchFamily="34" charset="0"/>
              </a:rPr>
              <a:t/>
            </a:r>
            <a:br>
              <a:rPr lang="lt-LT" sz="2400" b="0" dirty="0">
                <a:solidFill>
                  <a:schemeClr val="bg2">
                    <a:lumMod val="10000"/>
                  </a:schemeClr>
                </a:solidFill>
                <a:effectLst/>
                <a:latin typeface="Century Gothic" panose="020B0502020202020204" pitchFamily="34" charset="0"/>
              </a:rPr>
            </a:br>
            <a:r>
              <a:rPr lang="lt-LT" sz="2400" dirty="0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</a:rPr>
              <a:t/>
            </a:r>
            <a:br>
              <a:rPr lang="lt-LT" sz="2400" dirty="0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</a:rPr>
            </a:br>
            <a:r>
              <a:rPr lang="lt-LT" sz="2400" dirty="0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435890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519194-7F62-FD71-7691-5CA0EC7C57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>
            <a:extLst>
              <a:ext uri="{FF2B5EF4-FFF2-40B4-BE49-F238E27FC236}">
                <a16:creationId xmlns:a16="http://schemas.microsoft.com/office/drawing/2014/main" id="{A858B303-69A8-72CA-3D4D-58F47132111E}"/>
              </a:ext>
            </a:extLst>
          </p:cNvPr>
          <p:cNvSpPr txBox="1">
            <a:spLocks/>
          </p:cNvSpPr>
          <p:nvPr/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kern="1200" dirty="0">
                <a:latin typeface="+mj-lt"/>
                <a:ea typeface="+mj-ea"/>
                <a:cs typeface="+mj-cs"/>
              </a:rPr>
              <a:t>K</a:t>
            </a:r>
            <a:r>
              <a:rPr lang="lt-LT" dirty="0"/>
              <a:t>ŪNO KALBA</a:t>
            </a:r>
            <a:endParaRPr lang="en-US" kern="1200" dirty="0">
              <a:latin typeface="+mj-lt"/>
              <a:ea typeface="+mj-ea"/>
              <a:cs typeface="+mj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1118FC7-3848-6C9E-7D60-E847758FB253}"/>
              </a:ext>
            </a:extLst>
          </p:cNvPr>
          <p:cNvSpPr txBox="1"/>
          <p:nvPr/>
        </p:nvSpPr>
        <p:spPr>
          <a:xfrm>
            <a:off x="546801" y="1423687"/>
            <a:ext cx="11360873" cy="52014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360"/>
              </a:spcBef>
            </a:pPr>
            <a:r>
              <a:rPr lang="lt-LT" sz="2400" dirty="0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</a:rPr>
              <a:t>❌ </a:t>
            </a:r>
            <a:r>
              <a:rPr lang="lt-LT" sz="2400" b="0" i="0" u="none" strike="noStrike" dirty="0">
                <a:solidFill>
                  <a:schemeClr val="bg2">
                    <a:lumMod val="10000"/>
                  </a:schemeClr>
                </a:solidFill>
                <a:effectLst/>
                <a:latin typeface="Century Gothic" panose="020B0502020202020204" pitchFamily="34" charset="0"/>
              </a:rPr>
              <a:t>Draudžiamieji, grėsmingi gestai: pakeltas rodomasis pirštas ką nors aiškinant, rankos ant klubų; burnos pridengimas, prisilietimas prie nosies, akies voko trynimas – išduoda meluojant; nesamų pūkelių rinkimas ar drabužių pešiojimas – nesutikimas su kitų nuomone, nervingumas.</a:t>
            </a:r>
          </a:p>
          <a:p>
            <a:pPr rtl="0">
              <a:spcBef>
                <a:spcPts val="360"/>
              </a:spcBef>
            </a:pPr>
            <a:r>
              <a:rPr lang="lt-LT" sz="2400" dirty="0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</a:rPr>
              <a:t>✅ </a:t>
            </a:r>
            <a:r>
              <a:rPr lang="lt-LT" sz="2400" b="0" i="0" u="none" strike="noStrike" dirty="0">
                <a:solidFill>
                  <a:schemeClr val="bg2">
                    <a:lumMod val="10000"/>
                  </a:schemeClr>
                </a:solidFill>
                <a:effectLst/>
                <a:latin typeface="Century Gothic" panose="020B0502020202020204" pitchFamily="34" charset="0"/>
              </a:rPr>
              <a:t>Atviri gestai: delnai atviri arba nukreipti į viršų, tarsi ant delnų siūlytumėte savo </a:t>
            </a:r>
            <a:r>
              <a:rPr lang="lt-LT" sz="2400" b="0" i="0" u="none" strike="noStrike" dirty="0" err="1">
                <a:solidFill>
                  <a:schemeClr val="bg2">
                    <a:lumMod val="10000"/>
                  </a:schemeClr>
                </a:solidFill>
                <a:effectLst/>
                <a:latin typeface="Century Gothic" panose="020B0502020202020204" pitchFamily="34" charset="0"/>
              </a:rPr>
              <a:t>įdėją</a:t>
            </a:r>
            <a:r>
              <a:rPr lang="lt-LT" sz="2400" b="0" i="0" u="none" strike="noStrike" dirty="0">
                <a:solidFill>
                  <a:schemeClr val="bg2">
                    <a:lumMod val="10000"/>
                  </a:schemeClr>
                </a:solidFill>
                <a:effectLst/>
                <a:latin typeface="Century Gothic" panose="020B0502020202020204" pitchFamily="34" charset="0"/>
              </a:rPr>
              <a:t>; mostai subtilūs, ne per daug platūs, pabrėžiantys minčių svarbą.</a:t>
            </a:r>
          </a:p>
          <a:p>
            <a:pPr rtl="0">
              <a:spcBef>
                <a:spcPts val="360"/>
              </a:spcBef>
            </a:pPr>
            <a:endParaRPr lang="lt-LT" sz="2400" b="0" dirty="0">
              <a:solidFill>
                <a:schemeClr val="bg2">
                  <a:lumMod val="10000"/>
                </a:schemeClr>
              </a:solidFill>
              <a:effectLst/>
              <a:latin typeface="Century Gothic" panose="020B0502020202020204" pitchFamily="34" charset="0"/>
            </a:endParaRPr>
          </a:p>
          <a:p>
            <a:pPr rtl="0">
              <a:spcBef>
                <a:spcPts val="360"/>
              </a:spcBef>
            </a:pPr>
            <a:r>
              <a:rPr lang="lt-LT" sz="2400" dirty="0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</a:rPr>
              <a:t>❌ </a:t>
            </a:r>
            <a:r>
              <a:rPr lang="lt-LT" sz="2400" b="0" dirty="0">
                <a:solidFill>
                  <a:schemeClr val="bg2">
                    <a:lumMod val="10000"/>
                  </a:schemeClr>
                </a:solidFill>
                <a:effectLst/>
                <a:latin typeface="Century Gothic" panose="020B0502020202020204" pitchFamily="34" charset="0"/>
              </a:rPr>
              <a:t>Akmeninis veidas, ledinė arba ciniška išraiška.</a:t>
            </a:r>
          </a:p>
          <a:p>
            <a:pPr rtl="0">
              <a:spcBef>
                <a:spcPts val="360"/>
              </a:spcBef>
            </a:pPr>
            <a:r>
              <a:rPr lang="lt-LT" sz="2400" dirty="0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</a:rPr>
              <a:t>✅ </a:t>
            </a:r>
            <a:r>
              <a:rPr lang="lt-LT" sz="2400" b="0" dirty="0">
                <a:solidFill>
                  <a:schemeClr val="bg2">
                    <a:lumMod val="10000"/>
                  </a:schemeClr>
                </a:solidFill>
                <a:effectLst/>
                <a:latin typeface="Century Gothic" panose="020B0502020202020204" pitchFamily="34" charset="0"/>
              </a:rPr>
              <a:t>Šypsokitės, kad sušvelnintumėte įtampą.</a:t>
            </a:r>
          </a:p>
          <a:p>
            <a:pPr rtl="0">
              <a:spcBef>
                <a:spcPts val="360"/>
              </a:spcBef>
            </a:pPr>
            <a:endParaRPr lang="lt-LT" sz="2400" b="0" dirty="0">
              <a:solidFill>
                <a:schemeClr val="bg2">
                  <a:lumMod val="10000"/>
                </a:schemeClr>
              </a:solidFill>
              <a:effectLst/>
              <a:latin typeface="Century Gothic" panose="020B0502020202020204" pitchFamily="34" charset="0"/>
            </a:endParaRPr>
          </a:p>
          <a:p>
            <a:pPr rtl="0">
              <a:spcBef>
                <a:spcPts val="360"/>
              </a:spcBef>
            </a:pPr>
            <a:r>
              <a:rPr lang="lt-LT" sz="2400" b="0" dirty="0">
                <a:solidFill>
                  <a:schemeClr val="bg2">
                    <a:lumMod val="10000"/>
                  </a:schemeClr>
                </a:solidFill>
                <a:effectLst/>
                <a:latin typeface="Century Gothic" panose="020B0502020202020204" pitchFamily="34" charset="0"/>
              </a:rPr>
              <a:t/>
            </a:r>
            <a:br>
              <a:rPr lang="lt-LT" sz="2400" b="0" dirty="0">
                <a:solidFill>
                  <a:schemeClr val="bg2">
                    <a:lumMod val="10000"/>
                  </a:schemeClr>
                </a:solidFill>
                <a:effectLst/>
                <a:latin typeface="Century Gothic" panose="020B0502020202020204" pitchFamily="34" charset="0"/>
              </a:rPr>
            </a:br>
            <a:r>
              <a:rPr lang="lt-LT" sz="2400" dirty="0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</a:rPr>
              <a:t/>
            </a:r>
            <a:br>
              <a:rPr lang="lt-LT" sz="2400" dirty="0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</a:rPr>
            </a:br>
            <a:r>
              <a:rPr lang="lt-LT" sz="2400" dirty="0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613191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CFF24ABD-DFF4-2DE7-57D1-2B286F1BECB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25013767"/>
              </p:ext>
            </p:extLst>
          </p:nvPr>
        </p:nvGraphicFramePr>
        <p:xfrm>
          <a:off x="1584250" y="1329070"/>
          <a:ext cx="9051313" cy="34610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86499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566ED9-FA59-0B72-8614-F2382A69E4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8A8DA7EA-ED89-C8A9-23CF-789EB8D888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827" y="1307941"/>
            <a:ext cx="7200193" cy="4764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2">
            <a:extLst>
              <a:ext uri="{FF2B5EF4-FFF2-40B4-BE49-F238E27FC236}">
                <a16:creationId xmlns:a16="http://schemas.microsoft.com/office/drawing/2014/main" id="{6C6ECD21-F076-1C9C-480B-AD98D5CFF1F7}"/>
              </a:ext>
            </a:extLst>
          </p:cNvPr>
          <p:cNvSpPr txBox="1">
            <a:spLocks/>
          </p:cNvSpPr>
          <p:nvPr/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lt-LT" kern="1200" dirty="0">
                <a:latin typeface="+mj-lt"/>
                <a:ea typeface="+mj-ea"/>
                <a:cs typeface="+mj-cs"/>
              </a:rPr>
              <a:t>INFORMACIJOS PRIĖMIMAS</a:t>
            </a:r>
            <a:endParaRPr lang="en-US" kern="1200" dirty="0">
              <a:latin typeface="+mj-lt"/>
              <a:ea typeface="+mj-ea"/>
              <a:cs typeface="+mj-cs"/>
            </a:endParaRPr>
          </a:p>
        </p:txBody>
      </p:sp>
      <p:graphicFrame>
        <p:nvGraphicFramePr>
          <p:cNvPr id="7" name="Diagrama 6">
            <a:extLst>
              <a:ext uri="{FF2B5EF4-FFF2-40B4-BE49-F238E27FC236}">
                <a16:creationId xmlns:a16="http://schemas.microsoft.com/office/drawing/2014/main" id="{6EF28EEE-1815-74BC-24F2-C7736CD821D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81430834"/>
              </p:ext>
            </p:extLst>
          </p:nvPr>
        </p:nvGraphicFramePr>
        <p:xfrm>
          <a:off x="5535594" y="1736203"/>
          <a:ext cx="7717420" cy="28059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75785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D68102-AFBB-7A16-6AF3-A6E02C88EE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663ED53F-53EA-F063-6EA4-F1781397097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33733011"/>
              </p:ext>
            </p:extLst>
          </p:nvPr>
        </p:nvGraphicFramePr>
        <p:xfrm>
          <a:off x="2025569" y="682906"/>
          <a:ext cx="9039827" cy="51160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itle 2">
            <a:extLst>
              <a:ext uri="{FF2B5EF4-FFF2-40B4-BE49-F238E27FC236}">
                <a16:creationId xmlns:a16="http://schemas.microsoft.com/office/drawing/2014/main" id="{C7515E6E-096C-14EE-50FD-ACBAD02A898D}"/>
              </a:ext>
            </a:extLst>
          </p:cNvPr>
          <p:cNvSpPr txBox="1">
            <a:spLocks/>
          </p:cNvSpPr>
          <p:nvPr/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lt-LT" kern="1200" dirty="0">
                <a:latin typeface="+mj-lt"/>
                <a:ea typeface="+mj-ea"/>
                <a:cs typeface="+mj-cs"/>
              </a:rPr>
              <a:t>KOMUNIKACIJA</a:t>
            </a:r>
            <a:endParaRPr lang="en-US" kern="1200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63758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17D1D4-112A-7A0A-20F2-32B40E210B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ė 9">
            <a:extLst>
              <a:ext uri="{FF2B5EF4-FFF2-40B4-BE49-F238E27FC236}">
                <a16:creationId xmlns:a16="http://schemas.microsoft.com/office/drawing/2014/main" id="{BEBBB9A6-AA63-EE3A-1101-94B263DB2E14}"/>
              </a:ext>
            </a:extLst>
          </p:cNvPr>
          <p:cNvGrpSpPr/>
          <p:nvPr/>
        </p:nvGrpSpPr>
        <p:grpSpPr>
          <a:xfrm>
            <a:off x="749790" y="1085851"/>
            <a:ext cx="11060999" cy="4584332"/>
            <a:chOff x="749791" y="1367225"/>
            <a:chExt cx="10857778" cy="4302958"/>
          </a:xfrm>
        </p:grpSpPr>
        <p:sp>
          <p:nvSpPr>
            <p:cNvPr id="11" name="L figūra 10">
              <a:extLst>
                <a:ext uri="{FF2B5EF4-FFF2-40B4-BE49-F238E27FC236}">
                  <a16:creationId xmlns:a16="http://schemas.microsoft.com/office/drawing/2014/main" id="{A2E24534-E8FA-10BC-97C7-75A62B2DD4E3}"/>
                </a:ext>
              </a:extLst>
            </p:cNvPr>
            <p:cNvSpPr/>
            <p:nvPr/>
          </p:nvSpPr>
          <p:spPr>
            <a:xfrm rot="5400000">
              <a:off x="1251522" y="2928736"/>
              <a:ext cx="1511289" cy="2514751"/>
            </a:xfrm>
            <a:prstGeom prst="corner">
              <a:avLst>
                <a:gd name="adj1" fmla="val 16120"/>
                <a:gd name="adj2" fmla="val 1611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lt-LT"/>
            </a:p>
          </p:txBody>
        </p:sp>
        <p:sp>
          <p:nvSpPr>
            <p:cNvPr id="12" name="Laisva forma: figūra 11">
              <a:extLst>
                <a:ext uri="{FF2B5EF4-FFF2-40B4-BE49-F238E27FC236}">
                  <a16:creationId xmlns:a16="http://schemas.microsoft.com/office/drawing/2014/main" id="{1E491E23-6DCA-0E77-303B-2DAA970CB7B5}"/>
                </a:ext>
              </a:extLst>
            </p:cNvPr>
            <p:cNvSpPr/>
            <p:nvPr/>
          </p:nvSpPr>
          <p:spPr>
            <a:xfrm>
              <a:off x="999251" y="3680105"/>
              <a:ext cx="2270331" cy="1990078"/>
            </a:xfrm>
            <a:custGeom>
              <a:avLst/>
              <a:gdLst>
                <a:gd name="connsiteX0" fmla="*/ 0 w 2270331"/>
                <a:gd name="connsiteY0" fmla="*/ 0 h 1990078"/>
                <a:gd name="connsiteX1" fmla="*/ 2270331 w 2270331"/>
                <a:gd name="connsiteY1" fmla="*/ 0 h 1990078"/>
                <a:gd name="connsiteX2" fmla="*/ 2270331 w 2270331"/>
                <a:gd name="connsiteY2" fmla="*/ 1990078 h 1990078"/>
                <a:gd name="connsiteX3" fmla="*/ 0 w 2270331"/>
                <a:gd name="connsiteY3" fmla="*/ 1990078 h 1990078"/>
                <a:gd name="connsiteX4" fmla="*/ 0 w 2270331"/>
                <a:gd name="connsiteY4" fmla="*/ 0 h 19900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70331" h="1990078">
                  <a:moveTo>
                    <a:pt x="0" y="0"/>
                  </a:moveTo>
                  <a:lnTo>
                    <a:pt x="2270331" y="0"/>
                  </a:lnTo>
                  <a:lnTo>
                    <a:pt x="2270331" y="1990078"/>
                  </a:lnTo>
                  <a:lnTo>
                    <a:pt x="0" y="1990078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580" tIns="68580" rIns="68580" bIns="68580" numCol="1" spcCol="1270" anchor="t" anchorCtr="0">
              <a:noAutofit/>
            </a:bodyPr>
            <a:lstStyle/>
            <a:p>
              <a:pPr marL="0" lvl="0" indent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lt-LT" sz="2800" b="1" kern="1200" dirty="0"/>
                <a:t>Informacinė</a:t>
              </a:r>
              <a:endParaRPr lang="lt-LT" sz="2800" kern="1200" dirty="0"/>
            </a:p>
          </p:txBody>
        </p:sp>
        <p:sp>
          <p:nvSpPr>
            <p:cNvPr id="13" name="Lygiašonis trikampis 12">
              <a:extLst>
                <a:ext uri="{FF2B5EF4-FFF2-40B4-BE49-F238E27FC236}">
                  <a16:creationId xmlns:a16="http://schemas.microsoft.com/office/drawing/2014/main" id="{C5E64F8C-7247-89E3-5CCF-9C52F5644F47}"/>
                </a:ext>
              </a:extLst>
            </p:cNvPr>
            <p:cNvSpPr/>
            <p:nvPr/>
          </p:nvSpPr>
          <p:spPr>
            <a:xfrm>
              <a:off x="2841218" y="2743597"/>
              <a:ext cx="428364" cy="428364"/>
            </a:xfrm>
            <a:prstGeom prst="triangle">
              <a:avLst>
                <a:gd name="adj" fmla="val 10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lt-LT"/>
            </a:p>
          </p:txBody>
        </p:sp>
        <p:sp>
          <p:nvSpPr>
            <p:cNvPr id="14" name="L figūra 13">
              <a:extLst>
                <a:ext uri="{FF2B5EF4-FFF2-40B4-BE49-F238E27FC236}">
                  <a16:creationId xmlns:a16="http://schemas.microsoft.com/office/drawing/2014/main" id="{F9B74623-25EA-1F93-CDE7-BC895844C822}"/>
                </a:ext>
              </a:extLst>
            </p:cNvPr>
            <p:cNvSpPr/>
            <p:nvPr/>
          </p:nvSpPr>
          <p:spPr>
            <a:xfrm rot="5400000">
              <a:off x="4030852" y="2240988"/>
              <a:ext cx="1511289" cy="2514751"/>
            </a:xfrm>
            <a:prstGeom prst="corner">
              <a:avLst>
                <a:gd name="adj1" fmla="val 16120"/>
                <a:gd name="adj2" fmla="val 1611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lt-LT"/>
            </a:p>
          </p:txBody>
        </p:sp>
        <p:sp>
          <p:nvSpPr>
            <p:cNvPr id="15" name="Laisva forma: figūra 14">
              <a:extLst>
                <a:ext uri="{FF2B5EF4-FFF2-40B4-BE49-F238E27FC236}">
                  <a16:creationId xmlns:a16="http://schemas.microsoft.com/office/drawing/2014/main" id="{4961C8C1-DA64-0D69-CD0D-7DABD24CA8D1}"/>
                </a:ext>
              </a:extLst>
            </p:cNvPr>
            <p:cNvSpPr/>
            <p:nvPr/>
          </p:nvSpPr>
          <p:spPr>
            <a:xfrm>
              <a:off x="3778580" y="2992357"/>
              <a:ext cx="2270331" cy="1990078"/>
            </a:xfrm>
            <a:custGeom>
              <a:avLst/>
              <a:gdLst>
                <a:gd name="connsiteX0" fmla="*/ 0 w 2270331"/>
                <a:gd name="connsiteY0" fmla="*/ 0 h 1990078"/>
                <a:gd name="connsiteX1" fmla="*/ 2270331 w 2270331"/>
                <a:gd name="connsiteY1" fmla="*/ 0 h 1990078"/>
                <a:gd name="connsiteX2" fmla="*/ 2270331 w 2270331"/>
                <a:gd name="connsiteY2" fmla="*/ 1990078 h 1990078"/>
                <a:gd name="connsiteX3" fmla="*/ 0 w 2270331"/>
                <a:gd name="connsiteY3" fmla="*/ 1990078 h 1990078"/>
                <a:gd name="connsiteX4" fmla="*/ 0 w 2270331"/>
                <a:gd name="connsiteY4" fmla="*/ 0 h 19900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70331" h="1990078">
                  <a:moveTo>
                    <a:pt x="0" y="0"/>
                  </a:moveTo>
                  <a:lnTo>
                    <a:pt x="2270331" y="0"/>
                  </a:lnTo>
                  <a:lnTo>
                    <a:pt x="2270331" y="1990078"/>
                  </a:lnTo>
                  <a:lnTo>
                    <a:pt x="0" y="1990078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580" tIns="68580" rIns="68580" bIns="68580" numCol="1" spcCol="1270" anchor="t" anchorCtr="0">
              <a:noAutofit/>
            </a:bodyPr>
            <a:lstStyle/>
            <a:p>
              <a:pPr marL="0" lvl="0" indent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lt-LT" sz="2800" b="1" kern="1200" dirty="0"/>
                <a:t>Socialinė</a:t>
              </a:r>
              <a:endParaRPr lang="lt-LT" sz="2800" kern="1200" dirty="0"/>
            </a:p>
          </p:txBody>
        </p:sp>
        <p:sp>
          <p:nvSpPr>
            <p:cNvPr id="16" name="Lygiašonis trikampis 15">
              <a:extLst>
                <a:ext uri="{FF2B5EF4-FFF2-40B4-BE49-F238E27FC236}">
                  <a16:creationId xmlns:a16="http://schemas.microsoft.com/office/drawing/2014/main" id="{2FF154A3-0AED-F194-8D03-223ACD637CAD}"/>
                </a:ext>
              </a:extLst>
            </p:cNvPr>
            <p:cNvSpPr/>
            <p:nvPr/>
          </p:nvSpPr>
          <p:spPr>
            <a:xfrm>
              <a:off x="5620547" y="2055849"/>
              <a:ext cx="428364" cy="428364"/>
            </a:xfrm>
            <a:prstGeom prst="triangle">
              <a:avLst>
                <a:gd name="adj" fmla="val 10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lt-LT"/>
            </a:p>
          </p:txBody>
        </p:sp>
        <p:sp>
          <p:nvSpPr>
            <p:cNvPr id="17" name="L figūra 16">
              <a:extLst>
                <a:ext uri="{FF2B5EF4-FFF2-40B4-BE49-F238E27FC236}">
                  <a16:creationId xmlns:a16="http://schemas.microsoft.com/office/drawing/2014/main" id="{FDBBC044-F562-1CB8-514A-6514B458FD3A}"/>
                </a:ext>
              </a:extLst>
            </p:cNvPr>
            <p:cNvSpPr/>
            <p:nvPr/>
          </p:nvSpPr>
          <p:spPr>
            <a:xfrm rot="5400000">
              <a:off x="6810181" y="1553240"/>
              <a:ext cx="1511289" cy="2514751"/>
            </a:xfrm>
            <a:prstGeom prst="corner">
              <a:avLst>
                <a:gd name="adj1" fmla="val 16120"/>
                <a:gd name="adj2" fmla="val 1611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lt-LT"/>
            </a:p>
          </p:txBody>
        </p:sp>
        <p:sp>
          <p:nvSpPr>
            <p:cNvPr id="18" name="Laisva forma: figūra 17">
              <a:extLst>
                <a:ext uri="{FF2B5EF4-FFF2-40B4-BE49-F238E27FC236}">
                  <a16:creationId xmlns:a16="http://schemas.microsoft.com/office/drawing/2014/main" id="{2C4EF5FB-42BC-F512-5C86-9230352C57C4}"/>
                </a:ext>
              </a:extLst>
            </p:cNvPr>
            <p:cNvSpPr/>
            <p:nvPr/>
          </p:nvSpPr>
          <p:spPr>
            <a:xfrm>
              <a:off x="6557909" y="2304609"/>
              <a:ext cx="2270331" cy="1990078"/>
            </a:xfrm>
            <a:custGeom>
              <a:avLst/>
              <a:gdLst>
                <a:gd name="connsiteX0" fmla="*/ 0 w 2270331"/>
                <a:gd name="connsiteY0" fmla="*/ 0 h 1990078"/>
                <a:gd name="connsiteX1" fmla="*/ 2270331 w 2270331"/>
                <a:gd name="connsiteY1" fmla="*/ 0 h 1990078"/>
                <a:gd name="connsiteX2" fmla="*/ 2270331 w 2270331"/>
                <a:gd name="connsiteY2" fmla="*/ 1990078 h 1990078"/>
                <a:gd name="connsiteX3" fmla="*/ 0 w 2270331"/>
                <a:gd name="connsiteY3" fmla="*/ 1990078 h 1990078"/>
                <a:gd name="connsiteX4" fmla="*/ 0 w 2270331"/>
                <a:gd name="connsiteY4" fmla="*/ 0 h 19900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70331" h="1990078">
                  <a:moveTo>
                    <a:pt x="0" y="0"/>
                  </a:moveTo>
                  <a:lnTo>
                    <a:pt x="2270331" y="0"/>
                  </a:lnTo>
                  <a:lnTo>
                    <a:pt x="2270331" y="1990078"/>
                  </a:lnTo>
                  <a:lnTo>
                    <a:pt x="0" y="1990078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580" tIns="68580" rIns="68580" bIns="68580" numCol="1" spcCol="1270" anchor="t" anchorCtr="0">
              <a:noAutofit/>
            </a:bodyPr>
            <a:lstStyle/>
            <a:p>
              <a:pPr marL="0" lvl="0" indent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lt-LT" sz="2800" b="1" kern="1200" dirty="0"/>
                <a:t>Kontrolės</a:t>
              </a:r>
              <a:endParaRPr lang="lt-LT" sz="2800" kern="1200" dirty="0"/>
            </a:p>
          </p:txBody>
        </p:sp>
        <p:sp>
          <p:nvSpPr>
            <p:cNvPr id="19" name="Lygiašonis trikampis 18">
              <a:extLst>
                <a:ext uri="{FF2B5EF4-FFF2-40B4-BE49-F238E27FC236}">
                  <a16:creationId xmlns:a16="http://schemas.microsoft.com/office/drawing/2014/main" id="{32B3AE50-091E-3B84-F8C3-05EF4C59D0BC}"/>
                </a:ext>
              </a:extLst>
            </p:cNvPr>
            <p:cNvSpPr/>
            <p:nvPr/>
          </p:nvSpPr>
          <p:spPr>
            <a:xfrm>
              <a:off x="8399876" y="1368102"/>
              <a:ext cx="428364" cy="428364"/>
            </a:xfrm>
            <a:prstGeom prst="triangle">
              <a:avLst>
                <a:gd name="adj" fmla="val 10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lt-LT"/>
            </a:p>
          </p:txBody>
        </p:sp>
        <p:sp>
          <p:nvSpPr>
            <p:cNvPr id="20" name="L figūra 19">
              <a:extLst>
                <a:ext uri="{FF2B5EF4-FFF2-40B4-BE49-F238E27FC236}">
                  <a16:creationId xmlns:a16="http://schemas.microsoft.com/office/drawing/2014/main" id="{A5BA487D-46AA-25B6-1968-C05EF5C2F6F4}"/>
                </a:ext>
              </a:extLst>
            </p:cNvPr>
            <p:cNvSpPr/>
            <p:nvPr/>
          </p:nvSpPr>
          <p:spPr>
            <a:xfrm rot="5400000">
              <a:off x="9589510" y="865494"/>
              <a:ext cx="1511289" cy="2514751"/>
            </a:xfrm>
            <a:prstGeom prst="corner">
              <a:avLst>
                <a:gd name="adj1" fmla="val 16120"/>
                <a:gd name="adj2" fmla="val 1611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lt-LT"/>
            </a:p>
          </p:txBody>
        </p:sp>
        <p:sp>
          <p:nvSpPr>
            <p:cNvPr id="21" name="Laisva forma: figūra 20">
              <a:extLst>
                <a:ext uri="{FF2B5EF4-FFF2-40B4-BE49-F238E27FC236}">
                  <a16:creationId xmlns:a16="http://schemas.microsoft.com/office/drawing/2014/main" id="{43B3E2B8-03A3-8209-B897-50F0ADBF1FB0}"/>
                </a:ext>
              </a:extLst>
            </p:cNvPr>
            <p:cNvSpPr/>
            <p:nvPr/>
          </p:nvSpPr>
          <p:spPr>
            <a:xfrm>
              <a:off x="9337238" y="1616861"/>
              <a:ext cx="2270331" cy="1990078"/>
            </a:xfrm>
            <a:custGeom>
              <a:avLst/>
              <a:gdLst>
                <a:gd name="connsiteX0" fmla="*/ 0 w 2270331"/>
                <a:gd name="connsiteY0" fmla="*/ 0 h 1990078"/>
                <a:gd name="connsiteX1" fmla="*/ 2270331 w 2270331"/>
                <a:gd name="connsiteY1" fmla="*/ 0 h 1990078"/>
                <a:gd name="connsiteX2" fmla="*/ 2270331 w 2270331"/>
                <a:gd name="connsiteY2" fmla="*/ 1990078 h 1990078"/>
                <a:gd name="connsiteX3" fmla="*/ 0 w 2270331"/>
                <a:gd name="connsiteY3" fmla="*/ 1990078 h 1990078"/>
                <a:gd name="connsiteX4" fmla="*/ 0 w 2270331"/>
                <a:gd name="connsiteY4" fmla="*/ 0 h 19900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70331" h="1990078">
                  <a:moveTo>
                    <a:pt x="0" y="0"/>
                  </a:moveTo>
                  <a:lnTo>
                    <a:pt x="2270331" y="0"/>
                  </a:lnTo>
                  <a:lnTo>
                    <a:pt x="2270331" y="1990078"/>
                  </a:lnTo>
                  <a:lnTo>
                    <a:pt x="0" y="1990078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580" tIns="68580" rIns="68580" bIns="68580" numCol="1" spcCol="1270" anchor="t" anchorCtr="0">
              <a:noAutofit/>
            </a:bodyPr>
            <a:lstStyle/>
            <a:p>
              <a:pPr marL="0" lvl="0" indent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lt-LT" sz="2800" b="1" kern="1200" dirty="0"/>
                <a:t>Motyvacinė</a:t>
              </a:r>
              <a:endParaRPr lang="lt-LT" sz="2800" kern="1200" dirty="0"/>
            </a:p>
          </p:txBody>
        </p:sp>
      </p:grpSp>
      <p:sp>
        <p:nvSpPr>
          <p:cNvPr id="8" name="Title 2">
            <a:extLst>
              <a:ext uri="{FF2B5EF4-FFF2-40B4-BE49-F238E27FC236}">
                <a16:creationId xmlns:a16="http://schemas.microsoft.com/office/drawing/2014/main" id="{13E3F822-F41D-FFCB-CBAA-8352DA49EC03}"/>
              </a:ext>
            </a:extLst>
          </p:cNvPr>
          <p:cNvSpPr txBox="1">
            <a:spLocks/>
          </p:cNvSpPr>
          <p:nvPr/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t-LT" dirty="0"/>
              <a:t>KOMUNIKACIJOS FUNKCIJOS</a:t>
            </a:r>
          </a:p>
        </p:txBody>
      </p:sp>
    </p:spTree>
    <p:extLst>
      <p:ext uri="{BB962C8B-B14F-4D97-AF65-F5344CB8AC3E}">
        <p14:creationId xmlns:p14="http://schemas.microsoft.com/office/powerpoint/2010/main" val="13099990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38F5D7-E5D6-2C9F-1A5B-C0A705E2E5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8254A36B-24B3-3B33-7611-8C5105FE014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22536505"/>
              </p:ext>
            </p:extLst>
          </p:nvPr>
        </p:nvGraphicFramePr>
        <p:xfrm>
          <a:off x="584200" y="949124"/>
          <a:ext cx="11013633" cy="47340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itle 2">
            <a:extLst>
              <a:ext uri="{FF2B5EF4-FFF2-40B4-BE49-F238E27FC236}">
                <a16:creationId xmlns:a16="http://schemas.microsoft.com/office/drawing/2014/main" id="{D579D2A2-FC48-1064-1C88-01A9081039F8}"/>
              </a:ext>
            </a:extLst>
          </p:cNvPr>
          <p:cNvSpPr txBox="1">
            <a:spLocks/>
          </p:cNvSpPr>
          <p:nvPr/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t-LT" dirty="0"/>
              <a:t>KOMUNIKACIJOS PRINCIPAI</a:t>
            </a:r>
          </a:p>
        </p:txBody>
      </p:sp>
    </p:spTree>
    <p:extLst>
      <p:ext uri="{BB962C8B-B14F-4D97-AF65-F5344CB8AC3E}">
        <p14:creationId xmlns:p14="http://schemas.microsoft.com/office/powerpoint/2010/main" val="31666762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avadinimas 1">
            <a:extLst>
              <a:ext uri="{FF2B5EF4-FFF2-40B4-BE49-F238E27FC236}">
                <a16:creationId xmlns:a16="http://schemas.microsoft.com/office/drawing/2014/main" id="{7B8CFE20-086D-B598-2E8B-6FEE33E3E38E}"/>
              </a:ext>
            </a:extLst>
          </p:cNvPr>
          <p:cNvSpPr txBox="1">
            <a:spLocks/>
          </p:cNvSpPr>
          <p:nvPr/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lt-LT" dirty="0"/>
              <a:t>KOMUNIKACIJA </a:t>
            </a:r>
            <a:r>
              <a:rPr lang="en-US" dirty="0"/>
              <a:t>= </a:t>
            </a:r>
            <a:r>
              <a:rPr lang="lt-LT" dirty="0"/>
              <a:t>PASITIKĖJIMO PAGRINDAS</a:t>
            </a:r>
          </a:p>
        </p:txBody>
      </p:sp>
      <p:graphicFrame>
        <p:nvGraphicFramePr>
          <p:cNvPr id="6" name="Diagrama 5">
            <a:extLst>
              <a:ext uri="{FF2B5EF4-FFF2-40B4-BE49-F238E27FC236}">
                <a16:creationId xmlns:a16="http://schemas.microsoft.com/office/drawing/2014/main" id="{9CC22E04-C80C-A7B5-E32E-BEF79ECD402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49360896"/>
              </p:ext>
            </p:extLst>
          </p:nvPr>
        </p:nvGraphicFramePr>
        <p:xfrm>
          <a:off x="706055" y="1250066"/>
          <a:ext cx="11060999" cy="44562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191765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5DB96488-9857-F6B5-EC20-9A82A3AF5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lt-LT" dirty="0"/>
              <a:t>KOMUNIKACIJOS TAIP IR NE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438914AD-8C95-E642-804E-A4DC6EF4841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lt-LT" dirty="0"/>
              <a:t>✅ Aiškumas ir paprastumas</a:t>
            </a:r>
            <a:br>
              <a:rPr lang="lt-LT" dirty="0"/>
            </a:br>
            <a:r>
              <a:rPr lang="lt-LT" dirty="0"/>
              <a:t>✅ Nuoseklumas (viena žinutė visiems)</a:t>
            </a:r>
            <a:br>
              <a:rPr lang="lt-LT" dirty="0"/>
            </a:br>
            <a:r>
              <a:rPr lang="lt-LT" dirty="0"/>
              <a:t>✅ Savalaikiškumas (komunikuoti laiku, ne per vėlai)</a:t>
            </a:r>
            <a:br>
              <a:rPr lang="lt-LT" dirty="0"/>
            </a:br>
            <a:r>
              <a:rPr lang="lt-LT" dirty="0"/>
              <a:t>✅ Pagarba ir klausymasis</a:t>
            </a:r>
          </a:p>
          <a:p>
            <a:pPr>
              <a:lnSpc>
                <a:spcPct val="150000"/>
              </a:lnSpc>
            </a:pPr>
            <a:endParaRPr lang="lt-LT" dirty="0"/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7538A8D2-55ED-015D-67FA-E41A5718C0F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lt-LT" dirty="0"/>
              <a:t>❌ Neužmiršti auditorijos poreikių</a:t>
            </a:r>
            <a:br>
              <a:rPr lang="lt-LT" dirty="0"/>
            </a:br>
            <a:r>
              <a:rPr lang="lt-LT" dirty="0"/>
              <a:t>❌ Neignoruoti kritikos ar klausimų</a:t>
            </a:r>
            <a:br>
              <a:rPr lang="lt-LT" dirty="0"/>
            </a:br>
            <a:r>
              <a:rPr lang="lt-LT" dirty="0"/>
              <a:t>❌ Neatsakyti emocijomis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lt-LT" dirty="0"/>
              <a:t>❌ Nespekuliuoti, jei faktų dar nėra</a:t>
            </a:r>
          </a:p>
        </p:txBody>
      </p:sp>
    </p:spTree>
    <p:extLst>
      <p:ext uri="{BB962C8B-B14F-4D97-AF65-F5344CB8AC3E}">
        <p14:creationId xmlns:p14="http://schemas.microsoft.com/office/powerpoint/2010/main" val="6843311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64068D-482D-09F4-A539-89492ECB74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67DE033D-443C-39CC-E0B6-E0A9EFB46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lt-LT" dirty="0"/>
              <a:t>KOMUNIKACIJOS TAIP IR NE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EC3BDA93-5624-81BD-E271-933E0AF80A5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lt-LT" dirty="0"/>
              <a:t>✅ Aiškumas ir paprastumas</a:t>
            </a:r>
            <a:br>
              <a:rPr lang="lt-LT" dirty="0"/>
            </a:br>
            <a:r>
              <a:rPr lang="lt-LT" dirty="0"/>
              <a:t>✅ Nuoseklumas (viena žinutė visiems)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lt-LT" dirty="0"/>
              <a:t>✅ Dalintis sprendimų priežastimis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lt-LT" dirty="0"/>
              <a:t>✅ Įtraukti į planavimą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lt-LT" dirty="0"/>
              <a:t>✅ Vertinti grįžtamąjį ryšį ir pripažinti darbą</a:t>
            </a: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DA78DA1D-FF03-0727-FB68-B586E344246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lt-LT" dirty="0"/>
              <a:t>❌ Nepalikti nežinioje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lt-LT" dirty="0"/>
              <a:t>❌ Neskleisti prieštaringos informacijos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lt-LT" dirty="0"/>
              <a:t>❌ Nespekuliuoti, jei faktų dar nėra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lt-LT" dirty="0"/>
              <a:t>❌ Nenuvertinti iniciatyvų</a:t>
            </a:r>
          </a:p>
          <a:p>
            <a:pPr marL="0" indent="0">
              <a:lnSpc>
                <a:spcPct val="150000"/>
              </a:lnSpc>
              <a:buNone/>
            </a:pP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1385997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B5A59C9A-F88A-42E6-9D3E-3C770322774C}"/>
    </a:ext>
  </a:extLst>
</a:theme>
</file>

<file path=ppt/theme/theme2.xml><?xml version="1.0" encoding="utf-8"?>
<a:theme xmlns:a="http://schemas.openxmlformats.org/drawingml/2006/main" name="1_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CA4E0D3F-D234-4045-8A07-6D0DFAE36C34}"/>
    </a:ext>
  </a:extLst>
</a:theme>
</file>

<file path=ppt/theme/theme3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344</TotalTime>
  <Words>1358</Words>
  <Application>Microsoft Office PowerPoint</Application>
  <PresentationFormat>Plačiaekranė</PresentationFormat>
  <Paragraphs>205</Paragraphs>
  <Slides>24</Slides>
  <Notes>23</Notes>
  <HiddenSlides>0</HiddenSlides>
  <MMClips>0</MMClips>
  <ScaleCrop>false</ScaleCrop>
  <HeadingPairs>
    <vt:vector size="6" baseType="variant">
      <vt:variant>
        <vt:lpstr>Naudojami šriftai</vt:lpstr>
      </vt:variant>
      <vt:variant>
        <vt:i4>6</vt:i4>
      </vt:variant>
      <vt:variant>
        <vt:lpstr>Tema</vt:lpstr>
      </vt:variant>
      <vt:variant>
        <vt:i4>2</vt:i4>
      </vt:variant>
      <vt:variant>
        <vt:lpstr>Skaidrių pavadinimai</vt:lpstr>
      </vt:variant>
      <vt:variant>
        <vt:i4>24</vt:i4>
      </vt:variant>
    </vt:vector>
  </HeadingPairs>
  <TitlesOfParts>
    <vt:vector size="32" baseType="lpstr">
      <vt:lpstr>Aptos</vt:lpstr>
      <vt:lpstr>Arial</vt:lpstr>
      <vt:lpstr>Century Gothic</vt:lpstr>
      <vt:lpstr>Open Sans</vt:lpstr>
      <vt:lpstr>Open Sans ExtraBold</vt:lpstr>
      <vt:lpstr>Segoe UI Historic</vt:lpstr>
      <vt:lpstr>Office Theme</vt:lpstr>
      <vt:lpstr>1_Office Theme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KOMUNIKACIJOS TAIP IR NE</vt:lpstr>
      <vt:lpstr>KOMUNIKACIJOS TAIP IR NE</vt:lpstr>
      <vt:lpstr>KOMUNIKACIJOS TAIP IR NE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PASIRUOŠIMAS POKALBIUI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Egle</dc:creator>
  <cp:lastModifiedBy>Artūras Akelaitis</cp:lastModifiedBy>
  <cp:revision>29</cp:revision>
  <dcterms:created xsi:type="dcterms:W3CDTF">2023-01-16T12:10:31Z</dcterms:created>
  <dcterms:modified xsi:type="dcterms:W3CDTF">2025-09-25T07:56:07Z</dcterms:modified>
</cp:coreProperties>
</file>