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2" r:id="rId3"/>
    <p:sldId id="260" r:id="rId4"/>
    <p:sldId id="261" r:id="rId5"/>
    <p:sldId id="257" r:id="rId6"/>
    <p:sldId id="259"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39EF12-FDE0-4B0F-9239-279AB31A7A72}" v="1070" dt="2021-08-25T21:31:05.972"/>
    <p1510:client id="{4B5D3AD4-A15F-4216-B717-1818CCA5D923}" v="583" dt="2021-08-26T13:10:06.7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1"/>
    <p:restoredTop sz="94674"/>
  </p:normalViewPr>
  <p:slideViewPr>
    <p:cSldViewPr snapToGrid="0" snapToObjects="1">
      <p:cViewPr varScale="1">
        <p:scale>
          <a:sx n="108" d="100"/>
          <a:sy n="108" d="100"/>
        </p:scale>
        <p:origin x="786" y="10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rda Kuzmarskienė" userId="d7c12dfc-46f2-40d8-9c54-e91e596dd0da" providerId="ADAL" clId="{4B5D3AD4-A15F-4216-B717-1818CCA5D923}"/>
    <pc:docChg chg="undo custSel delSld modSld">
      <pc:chgData name="Gerda Kuzmarskienė" userId="d7c12dfc-46f2-40d8-9c54-e91e596dd0da" providerId="ADAL" clId="{4B5D3AD4-A15F-4216-B717-1818CCA5D923}" dt="2021-08-26T13:14:06.355" v="1171" actId="27918"/>
      <pc:docMkLst>
        <pc:docMk/>
      </pc:docMkLst>
      <pc:sldChg chg="addSp delSp modSp mod">
        <pc:chgData name="Gerda Kuzmarskienė" userId="d7c12dfc-46f2-40d8-9c54-e91e596dd0da" providerId="ADAL" clId="{4B5D3AD4-A15F-4216-B717-1818CCA5D923}" dt="2021-08-26T12:30:29.941" v="963" actId="20577"/>
        <pc:sldMkLst>
          <pc:docMk/>
          <pc:sldMk cId="3131501669" sldId="257"/>
        </pc:sldMkLst>
        <pc:spChg chg="mod">
          <ac:chgData name="Gerda Kuzmarskienė" userId="d7c12dfc-46f2-40d8-9c54-e91e596dd0da" providerId="ADAL" clId="{4B5D3AD4-A15F-4216-B717-1818CCA5D923}" dt="2021-08-26T12:30:29.941" v="963" actId="20577"/>
          <ac:spMkLst>
            <pc:docMk/>
            <pc:sldMk cId="3131501669" sldId="257"/>
            <ac:spMk id="3" creationId="{74905434-7A69-A846-A6BA-E8691530F0F9}"/>
          </ac:spMkLst>
        </pc:spChg>
        <pc:graphicFrameChg chg="add del mod modGraphic">
          <ac:chgData name="Gerda Kuzmarskienė" userId="d7c12dfc-46f2-40d8-9c54-e91e596dd0da" providerId="ADAL" clId="{4B5D3AD4-A15F-4216-B717-1818CCA5D923}" dt="2021-08-25T12:50:11.672" v="519" actId="1032"/>
          <ac:graphicFrameMkLst>
            <pc:docMk/>
            <pc:sldMk cId="3131501669" sldId="257"/>
            <ac:graphicFrameMk id="4" creationId="{18B5616C-3BEC-4E2E-B8BD-8E0A62A6C539}"/>
          </ac:graphicFrameMkLst>
        </pc:graphicFrameChg>
      </pc:sldChg>
      <pc:sldChg chg="addSp delSp modSp del mod">
        <pc:chgData name="Gerda Kuzmarskienė" userId="d7c12dfc-46f2-40d8-9c54-e91e596dd0da" providerId="ADAL" clId="{4B5D3AD4-A15F-4216-B717-1818CCA5D923}" dt="2021-08-25T12:42:48.241" v="336" actId="47"/>
        <pc:sldMkLst>
          <pc:docMk/>
          <pc:sldMk cId="2329026173" sldId="258"/>
        </pc:sldMkLst>
        <pc:spChg chg="mod">
          <ac:chgData name="Gerda Kuzmarskienė" userId="d7c12dfc-46f2-40d8-9c54-e91e596dd0da" providerId="ADAL" clId="{4B5D3AD4-A15F-4216-B717-1818CCA5D923}" dt="2021-08-25T12:39:08.380" v="46" actId="20578"/>
          <ac:spMkLst>
            <pc:docMk/>
            <pc:sldMk cId="2329026173" sldId="258"/>
            <ac:spMk id="2" creationId="{6D789E26-3DF9-094C-A682-D171DEBCCFBD}"/>
          </ac:spMkLst>
        </pc:spChg>
        <pc:spChg chg="del">
          <ac:chgData name="Gerda Kuzmarskienė" userId="d7c12dfc-46f2-40d8-9c54-e91e596dd0da" providerId="ADAL" clId="{4B5D3AD4-A15F-4216-B717-1818CCA5D923}" dt="2021-08-25T12:37:27.629" v="0"/>
          <ac:spMkLst>
            <pc:docMk/>
            <pc:sldMk cId="2329026173" sldId="258"/>
            <ac:spMk id="3" creationId="{74905434-7A69-A846-A6BA-E8691530F0F9}"/>
          </ac:spMkLst>
        </pc:spChg>
        <pc:picChg chg="add mod">
          <ac:chgData name="Gerda Kuzmarskienė" userId="d7c12dfc-46f2-40d8-9c54-e91e596dd0da" providerId="ADAL" clId="{4B5D3AD4-A15F-4216-B717-1818CCA5D923}" dt="2021-08-25T12:40:43.462" v="50" actId="14100"/>
          <ac:picMkLst>
            <pc:docMk/>
            <pc:sldMk cId="2329026173" sldId="258"/>
            <ac:picMk id="1026" creationId="{8E2AD72A-4795-4E61-9747-FC07897CA045}"/>
          </ac:picMkLst>
        </pc:picChg>
      </pc:sldChg>
      <pc:sldChg chg="addSp delSp modSp mod setBg">
        <pc:chgData name="Gerda Kuzmarskienė" userId="d7c12dfc-46f2-40d8-9c54-e91e596dd0da" providerId="ADAL" clId="{4B5D3AD4-A15F-4216-B717-1818CCA5D923}" dt="2021-08-26T13:09:39.919" v="1157" actId="113"/>
        <pc:sldMkLst>
          <pc:docMk/>
          <pc:sldMk cId="2852498964" sldId="259"/>
        </pc:sldMkLst>
        <pc:spChg chg="mod">
          <ac:chgData name="Gerda Kuzmarskienė" userId="d7c12dfc-46f2-40d8-9c54-e91e596dd0da" providerId="ADAL" clId="{4B5D3AD4-A15F-4216-B717-1818CCA5D923}" dt="2021-08-26T05:31:13.948" v="818" actId="14100"/>
          <ac:spMkLst>
            <pc:docMk/>
            <pc:sldMk cId="2852498964" sldId="259"/>
            <ac:spMk id="2" creationId="{6D789E26-3DF9-094C-A682-D171DEBCCFBD}"/>
          </ac:spMkLst>
        </pc:spChg>
        <pc:spChg chg="mod">
          <ac:chgData name="Gerda Kuzmarskienė" userId="d7c12dfc-46f2-40d8-9c54-e91e596dd0da" providerId="ADAL" clId="{4B5D3AD4-A15F-4216-B717-1818CCA5D923}" dt="2021-08-25T12:41:41.038" v="325" actId="14100"/>
          <ac:spMkLst>
            <pc:docMk/>
            <pc:sldMk cId="2852498964" sldId="259"/>
            <ac:spMk id="3" creationId="{74905434-7A69-A846-A6BA-E8691530F0F9}"/>
          </ac:spMkLst>
        </pc:spChg>
        <pc:spChg chg="add del">
          <ac:chgData name="Gerda Kuzmarskienė" userId="d7c12dfc-46f2-40d8-9c54-e91e596dd0da" providerId="ADAL" clId="{4B5D3AD4-A15F-4216-B717-1818CCA5D923}" dt="2021-08-25T12:41:24.337" v="321" actId="26606"/>
          <ac:spMkLst>
            <pc:docMk/>
            <pc:sldMk cId="2852498964" sldId="259"/>
            <ac:spMk id="71" creationId="{5E39A796-BE83-48B1-B33F-35C4A32AAB57}"/>
          </ac:spMkLst>
        </pc:spChg>
        <pc:spChg chg="add del">
          <ac:chgData name="Gerda Kuzmarskienė" userId="d7c12dfc-46f2-40d8-9c54-e91e596dd0da" providerId="ADAL" clId="{4B5D3AD4-A15F-4216-B717-1818CCA5D923}" dt="2021-08-25T12:41:24.337" v="321" actId="26606"/>
          <ac:spMkLst>
            <pc:docMk/>
            <pc:sldMk cId="2852498964" sldId="259"/>
            <ac:spMk id="73" creationId="{72F84B47-E267-4194-8194-831DB7B5547F}"/>
          </ac:spMkLst>
        </pc:spChg>
        <pc:spChg chg="add del">
          <ac:chgData name="Gerda Kuzmarskienė" userId="d7c12dfc-46f2-40d8-9c54-e91e596dd0da" providerId="ADAL" clId="{4B5D3AD4-A15F-4216-B717-1818CCA5D923}" dt="2021-08-25T12:41:29.450" v="323" actId="26606"/>
          <ac:spMkLst>
            <pc:docMk/>
            <pc:sldMk cId="2852498964" sldId="259"/>
            <ac:spMk id="2052" creationId="{2B566528-1B12-4246-9431-5C2D7D081168}"/>
          </ac:spMkLst>
        </pc:spChg>
        <pc:grpChg chg="add del">
          <ac:chgData name="Gerda Kuzmarskienė" userId="d7c12dfc-46f2-40d8-9c54-e91e596dd0da" providerId="ADAL" clId="{4B5D3AD4-A15F-4216-B717-1818CCA5D923}" dt="2021-08-25T12:41:29.450" v="323" actId="26606"/>
          <ac:grpSpMkLst>
            <pc:docMk/>
            <pc:sldMk cId="2852498964" sldId="259"/>
            <ac:grpSpMk id="77" creationId="{5995D10D-E9C9-47DB-AE7E-801FEF38F5C9}"/>
          </ac:grpSpMkLst>
        </pc:grpChg>
        <pc:grpChg chg="add del">
          <ac:chgData name="Gerda Kuzmarskienė" userId="d7c12dfc-46f2-40d8-9c54-e91e596dd0da" providerId="ADAL" clId="{4B5D3AD4-A15F-4216-B717-1818CCA5D923}" dt="2021-08-25T12:41:29.450" v="323" actId="26606"/>
          <ac:grpSpMkLst>
            <pc:docMk/>
            <pc:sldMk cId="2852498964" sldId="259"/>
            <ac:grpSpMk id="2053" creationId="{828A5161-06F1-46CF-8AD7-844680A59E13}"/>
          </ac:grpSpMkLst>
        </pc:grpChg>
        <pc:graphicFrameChg chg="mod">
          <ac:chgData name="Gerda Kuzmarskienė" userId="d7c12dfc-46f2-40d8-9c54-e91e596dd0da" providerId="ADAL" clId="{4B5D3AD4-A15F-4216-B717-1818CCA5D923}" dt="2021-08-26T13:09:39.919" v="1157" actId="113"/>
          <ac:graphicFrameMkLst>
            <pc:docMk/>
            <pc:sldMk cId="2852498964" sldId="259"/>
            <ac:graphicFrameMk id="9" creationId="{A38E3321-A51E-40A3-A00B-DCFFFC6188DD}"/>
          </ac:graphicFrameMkLst>
        </pc:graphicFrameChg>
        <pc:picChg chg="add del mod">
          <ac:chgData name="Gerda Kuzmarskienė" userId="d7c12dfc-46f2-40d8-9c54-e91e596dd0da" providerId="ADAL" clId="{4B5D3AD4-A15F-4216-B717-1818CCA5D923}" dt="2021-08-25T12:42:46.273" v="334"/>
          <ac:picMkLst>
            <pc:docMk/>
            <pc:sldMk cId="2852498964" sldId="259"/>
            <ac:picMk id="4" creationId="{1DEF6A6A-7C56-435A-8DDA-A23A15D84638}"/>
          </ac:picMkLst>
        </pc:picChg>
        <pc:picChg chg="add del mod">
          <ac:chgData name="Gerda Kuzmarskienė" userId="d7c12dfc-46f2-40d8-9c54-e91e596dd0da" providerId="ADAL" clId="{4B5D3AD4-A15F-4216-B717-1818CCA5D923}" dt="2021-08-25T12:42:46.647" v="335" actId="478"/>
          <ac:picMkLst>
            <pc:docMk/>
            <pc:sldMk cId="2852498964" sldId="259"/>
            <ac:picMk id="2050" creationId="{10820883-5856-4CF9-8D10-71FB797506C1}"/>
          </ac:picMkLst>
        </pc:picChg>
      </pc:sldChg>
      <pc:sldChg chg="addSp delSp modSp mod">
        <pc:chgData name="Gerda Kuzmarskienė" userId="d7c12dfc-46f2-40d8-9c54-e91e596dd0da" providerId="ADAL" clId="{4B5D3AD4-A15F-4216-B717-1818CCA5D923}" dt="2021-08-26T13:10:19.976" v="1160" actId="207"/>
        <pc:sldMkLst>
          <pc:docMk/>
          <pc:sldMk cId="2248443933" sldId="260"/>
        </pc:sldMkLst>
        <pc:spChg chg="add del">
          <ac:chgData name="Gerda Kuzmarskienė" userId="d7c12dfc-46f2-40d8-9c54-e91e596dd0da" providerId="ADAL" clId="{4B5D3AD4-A15F-4216-B717-1818CCA5D923}" dt="2021-08-25T12:50:46.678" v="520" actId="1032"/>
          <ac:spMkLst>
            <pc:docMk/>
            <pc:sldMk cId="2248443933" sldId="260"/>
            <ac:spMk id="3" creationId="{74905434-7A69-A846-A6BA-E8691530F0F9}"/>
          </ac:spMkLst>
        </pc:spChg>
        <pc:graphicFrameChg chg="add del mod modGraphic">
          <ac:chgData name="Gerda Kuzmarskienė" userId="d7c12dfc-46f2-40d8-9c54-e91e596dd0da" providerId="ADAL" clId="{4B5D3AD4-A15F-4216-B717-1818CCA5D923}" dt="2021-08-25T12:50:11.286" v="518" actId="1032"/>
          <ac:graphicFrameMkLst>
            <pc:docMk/>
            <pc:sldMk cId="2248443933" sldId="260"/>
            <ac:graphicFrameMk id="6" creationId="{58540223-1BA8-4C69-B024-A8F6FA0BDE4D}"/>
          </ac:graphicFrameMkLst>
        </pc:graphicFrameChg>
        <pc:graphicFrameChg chg="add mod modGraphic">
          <ac:chgData name="Gerda Kuzmarskienė" userId="d7c12dfc-46f2-40d8-9c54-e91e596dd0da" providerId="ADAL" clId="{4B5D3AD4-A15F-4216-B717-1818CCA5D923}" dt="2021-08-26T13:10:19.976" v="1160" actId="207"/>
          <ac:graphicFrameMkLst>
            <pc:docMk/>
            <pc:sldMk cId="2248443933" sldId="260"/>
            <ac:graphicFrameMk id="7" creationId="{717B2082-873D-4EF7-B19E-80CAC9AA0275}"/>
          </ac:graphicFrameMkLst>
        </pc:graphicFrameChg>
        <pc:picChg chg="mod">
          <ac:chgData name="Gerda Kuzmarskienė" userId="d7c12dfc-46f2-40d8-9c54-e91e596dd0da" providerId="ADAL" clId="{4B5D3AD4-A15F-4216-B717-1818CCA5D923}" dt="2021-08-26T05:32:10.879" v="831" actId="1076"/>
          <ac:picMkLst>
            <pc:docMk/>
            <pc:sldMk cId="2248443933" sldId="260"/>
            <ac:picMk id="4" creationId="{ACBE7914-F7AC-4A40-BC9C-9A67F6CE49D9}"/>
          </ac:picMkLst>
        </pc:picChg>
      </pc:sldChg>
      <pc:sldChg chg="mod">
        <pc:chgData name="Gerda Kuzmarskienė" userId="d7c12dfc-46f2-40d8-9c54-e91e596dd0da" providerId="ADAL" clId="{4B5D3AD4-A15F-4216-B717-1818CCA5D923}" dt="2021-08-26T13:14:06.355" v="1171" actId="27918"/>
        <pc:sldMkLst>
          <pc:docMk/>
          <pc:sldMk cId="3012703960" sldId="261"/>
        </pc:sldMkLst>
      </pc:sldChg>
    </pc:docChg>
  </pc:docChgLst>
  <pc:docChgLst>
    <pc:chgData name="Gerda Kuzmarskienė" userId="d7c12dfc-46f2-40d8-9c54-e91e596dd0da" providerId="ADAL" clId="{1939EF12-FDE0-4B0F-9239-279AB31A7A72}"/>
    <pc:docChg chg="undo custSel addSld modSld sldOrd">
      <pc:chgData name="Gerda Kuzmarskienė" userId="d7c12dfc-46f2-40d8-9c54-e91e596dd0da" providerId="ADAL" clId="{1939EF12-FDE0-4B0F-9239-279AB31A7A72}" dt="2021-08-25T21:32:02.198" v="2038" actId="122"/>
      <pc:docMkLst>
        <pc:docMk/>
      </pc:docMkLst>
      <pc:sldChg chg="setBg">
        <pc:chgData name="Gerda Kuzmarskienė" userId="d7c12dfc-46f2-40d8-9c54-e91e596dd0da" providerId="ADAL" clId="{1939EF12-FDE0-4B0F-9239-279AB31A7A72}" dt="2021-08-25T20:05:37.146" v="536"/>
        <pc:sldMkLst>
          <pc:docMk/>
          <pc:sldMk cId="3815716371" sldId="256"/>
        </pc:sldMkLst>
      </pc:sldChg>
      <pc:sldChg chg="modSp mod ord setBg">
        <pc:chgData name="Gerda Kuzmarskienė" userId="d7c12dfc-46f2-40d8-9c54-e91e596dd0da" providerId="ADAL" clId="{1939EF12-FDE0-4B0F-9239-279AB31A7A72}" dt="2021-08-25T21:28:48.742" v="2000" actId="20577"/>
        <pc:sldMkLst>
          <pc:docMk/>
          <pc:sldMk cId="3131501669" sldId="257"/>
        </pc:sldMkLst>
        <pc:spChg chg="mod">
          <ac:chgData name="Gerda Kuzmarskienė" userId="d7c12dfc-46f2-40d8-9c54-e91e596dd0da" providerId="ADAL" clId="{1939EF12-FDE0-4B0F-9239-279AB31A7A72}" dt="2021-08-25T21:28:48.742" v="2000" actId="20577"/>
          <ac:spMkLst>
            <pc:docMk/>
            <pc:sldMk cId="3131501669" sldId="257"/>
            <ac:spMk id="2" creationId="{6D789E26-3DF9-094C-A682-D171DEBCCFBD}"/>
          </ac:spMkLst>
        </pc:spChg>
        <pc:spChg chg="mod">
          <ac:chgData name="Gerda Kuzmarskienė" userId="d7c12dfc-46f2-40d8-9c54-e91e596dd0da" providerId="ADAL" clId="{1939EF12-FDE0-4B0F-9239-279AB31A7A72}" dt="2021-08-25T19:13:53.824" v="334" actId="20577"/>
          <ac:spMkLst>
            <pc:docMk/>
            <pc:sldMk cId="3131501669" sldId="257"/>
            <ac:spMk id="3" creationId="{74905434-7A69-A846-A6BA-E8691530F0F9}"/>
          </ac:spMkLst>
        </pc:spChg>
      </pc:sldChg>
      <pc:sldChg chg="addSp delSp modSp mod ord setBg">
        <pc:chgData name="Gerda Kuzmarskienė" userId="d7c12dfc-46f2-40d8-9c54-e91e596dd0da" providerId="ADAL" clId="{1939EF12-FDE0-4B0F-9239-279AB31A7A72}" dt="2021-08-25T21:31:05.972" v="2016"/>
        <pc:sldMkLst>
          <pc:docMk/>
          <pc:sldMk cId="2852498964" sldId="259"/>
        </pc:sldMkLst>
        <pc:spChg chg="mod">
          <ac:chgData name="Gerda Kuzmarskienė" userId="d7c12dfc-46f2-40d8-9c54-e91e596dd0da" providerId="ADAL" clId="{1939EF12-FDE0-4B0F-9239-279AB31A7A72}" dt="2021-08-25T21:18:56.628" v="1849" actId="255"/>
          <ac:spMkLst>
            <pc:docMk/>
            <pc:sldMk cId="2852498964" sldId="259"/>
            <ac:spMk id="2" creationId="{6D789E26-3DF9-094C-A682-D171DEBCCFBD}"/>
          </ac:spMkLst>
        </pc:spChg>
        <pc:spChg chg="mod">
          <ac:chgData name="Gerda Kuzmarskienė" userId="d7c12dfc-46f2-40d8-9c54-e91e596dd0da" providerId="ADAL" clId="{1939EF12-FDE0-4B0F-9239-279AB31A7A72}" dt="2021-08-25T19:40:15.163" v="466" actId="20577"/>
          <ac:spMkLst>
            <pc:docMk/>
            <pc:sldMk cId="2852498964" sldId="259"/>
            <ac:spMk id="3" creationId="{74905434-7A69-A846-A6BA-E8691530F0F9}"/>
          </ac:spMkLst>
        </pc:spChg>
        <pc:graphicFrameChg chg="add del mod">
          <ac:chgData name="Gerda Kuzmarskienė" userId="d7c12dfc-46f2-40d8-9c54-e91e596dd0da" providerId="ADAL" clId="{1939EF12-FDE0-4B0F-9239-279AB31A7A72}" dt="2021-08-25T20:06:28.272" v="540" actId="478"/>
          <ac:graphicFrameMkLst>
            <pc:docMk/>
            <pc:sldMk cId="2852498964" sldId="259"/>
            <ac:graphicFrameMk id="6" creationId="{9E21A2EB-0A71-4A8C-ACF9-C7D19FEB3319}"/>
          </ac:graphicFrameMkLst>
        </pc:graphicFrameChg>
        <pc:graphicFrameChg chg="add mod modGraphic">
          <ac:chgData name="Gerda Kuzmarskienė" userId="d7c12dfc-46f2-40d8-9c54-e91e596dd0da" providerId="ADAL" clId="{1939EF12-FDE0-4B0F-9239-279AB31A7A72}" dt="2021-08-25T21:31:05.972" v="2016"/>
          <ac:graphicFrameMkLst>
            <pc:docMk/>
            <pc:sldMk cId="2852498964" sldId="259"/>
            <ac:graphicFrameMk id="9" creationId="{A38E3321-A51E-40A3-A00B-DCFFFC6188DD}"/>
          </ac:graphicFrameMkLst>
        </pc:graphicFrameChg>
        <pc:picChg chg="del">
          <ac:chgData name="Gerda Kuzmarskienė" userId="d7c12dfc-46f2-40d8-9c54-e91e596dd0da" providerId="ADAL" clId="{1939EF12-FDE0-4B0F-9239-279AB31A7A72}" dt="2021-08-25T19:40:12.162" v="465" actId="478"/>
          <ac:picMkLst>
            <pc:docMk/>
            <pc:sldMk cId="2852498964" sldId="259"/>
            <ac:picMk id="2050" creationId="{10820883-5856-4CF9-8D10-71FB797506C1}"/>
          </ac:picMkLst>
        </pc:picChg>
      </pc:sldChg>
      <pc:sldChg chg="addSp modSp mod ord setBg">
        <pc:chgData name="Gerda Kuzmarskienė" userId="d7c12dfc-46f2-40d8-9c54-e91e596dd0da" providerId="ADAL" clId="{1939EF12-FDE0-4B0F-9239-279AB31A7A72}" dt="2021-08-25T21:27:56.834" v="1969" actId="20577"/>
        <pc:sldMkLst>
          <pc:docMk/>
          <pc:sldMk cId="2248443933" sldId="260"/>
        </pc:sldMkLst>
        <pc:spChg chg="mod">
          <ac:chgData name="Gerda Kuzmarskienė" userId="d7c12dfc-46f2-40d8-9c54-e91e596dd0da" providerId="ADAL" clId="{1939EF12-FDE0-4B0F-9239-279AB31A7A72}" dt="2021-08-25T20:28:12.308" v="979" actId="255"/>
          <ac:spMkLst>
            <pc:docMk/>
            <pc:sldMk cId="2248443933" sldId="260"/>
            <ac:spMk id="2" creationId="{6D789E26-3DF9-094C-A682-D171DEBCCFBD}"/>
          </ac:spMkLst>
        </pc:spChg>
        <pc:graphicFrameChg chg="mod modGraphic">
          <ac:chgData name="Gerda Kuzmarskienė" userId="d7c12dfc-46f2-40d8-9c54-e91e596dd0da" providerId="ADAL" clId="{1939EF12-FDE0-4B0F-9239-279AB31A7A72}" dt="2021-08-25T21:27:56.834" v="1969" actId="20577"/>
          <ac:graphicFrameMkLst>
            <pc:docMk/>
            <pc:sldMk cId="2248443933" sldId="260"/>
            <ac:graphicFrameMk id="7" creationId="{717B2082-873D-4EF7-B19E-80CAC9AA0275}"/>
          </ac:graphicFrameMkLst>
        </pc:graphicFrameChg>
        <pc:picChg chg="add mod">
          <ac:chgData name="Gerda Kuzmarskienė" userId="d7c12dfc-46f2-40d8-9c54-e91e596dd0da" providerId="ADAL" clId="{1939EF12-FDE0-4B0F-9239-279AB31A7A72}" dt="2021-08-25T19:28:03.308" v="462" actId="1076"/>
          <ac:picMkLst>
            <pc:docMk/>
            <pc:sldMk cId="2248443933" sldId="260"/>
            <ac:picMk id="4" creationId="{ACBE7914-F7AC-4A40-BC9C-9A67F6CE49D9}"/>
          </ac:picMkLst>
        </pc:picChg>
      </pc:sldChg>
      <pc:sldChg chg="addSp delSp modSp new mod ord">
        <pc:chgData name="Gerda Kuzmarskienė" userId="d7c12dfc-46f2-40d8-9c54-e91e596dd0da" providerId="ADAL" clId="{1939EF12-FDE0-4B0F-9239-279AB31A7A72}" dt="2021-08-25T20:28:40.146" v="983" actId="20577"/>
        <pc:sldMkLst>
          <pc:docMk/>
          <pc:sldMk cId="3012703960" sldId="261"/>
        </pc:sldMkLst>
        <pc:spChg chg="mod">
          <ac:chgData name="Gerda Kuzmarskienė" userId="d7c12dfc-46f2-40d8-9c54-e91e596dd0da" providerId="ADAL" clId="{1939EF12-FDE0-4B0F-9239-279AB31A7A72}" dt="2021-08-25T20:28:40.146" v="983" actId="20577"/>
          <ac:spMkLst>
            <pc:docMk/>
            <pc:sldMk cId="3012703960" sldId="261"/>
            <ac:spMk id="2" creationId="{12369ABA-CCBD-4256-B1BC-5AA3E5C02EA6}"/>
          </ac:spMkLst>
        </pc:spChg>
        <pc:spChg chg="del">
          <ac:chgData name="Gerda Kuzmarskienė" userId="d7c12dfc-46f2-40d8-9c54-e91e596dd0da" providerId="ADAL" clId="{1939EF12-FDE0-4B0F-9239-279AB31A7A72}" dt="2021-08-25T20:06:58.179" v="543" actId="1957"/>
          <ac:spMkLst>
            <pc:docMk/>
            <pc:sldMk cId="3012703960" sldId="261"/>
            <ac:spMk id="3" creationId="{44B9AD9A-B82E-41BA-AA7D-8F40718BF783}"/>
          </ac:spMkLst>
        </pc:spChg>
        <pc:graphicFrameChg chg="add mod">
          <ac:chgData name="Gerda Kuzmarskienė" userId="d7c12dfc-46f2-40d8-9c54-e91e596dd0da" providerId="ADAL" clId="{1939EF12-FDE0-4B0F-9239-279AB31A7A72}" dt="2021-08-25T20:15:02.442" v="568" actId="6549"/>
          <ac:graphicFrameMkLst>
            <pc:docMk/>
            <pc:sldMk cId="3012703960" sldId="261"/>
            <ac:graphicFrameMk id="6" creationId="{AE9D245A-59F7-417A-88BD-3281D3A97378}"/>
          </ac:graphicFrameMkLst>
        </pc:graphicFrameChg>
      </pc:sldChg>
      <pc:sldChg chg="modSp new mod">
        <pc:chgData name="Gerda Kuzmarskienė" userId="d7c12dfc-46f2-40d8-9c54-e91e596dd0da" providerId="ADAL" clId="{1939EF12-FDE0-4B0F-9239-279AB31A7A72}" dt="2021-08-25T20:34:14.328" v="1187" actId="255"/>
        <pc:sldMkLst>
          <pc:docMk/>
          <pc:sldMk cId="117121661" sldId="262"/>
        </pc:sldMkLst>
        <pc:spChg chg="mod">
          <ac:chgData name="Gerda Kuzmarskienė" userId="d7c12dfc-46f2-40d8-9c54-e91e596dd0da" providerId="ADAL" clId="{1939EF12-FDE0-4B0F-9239-279AB31A7A72}" dt="2021-08-25T20:34:14.328" v="1187" actId="255"/>
          <ac:spMkLst>
            <pc:docMk/>
            <pc:sldMk cId="117121661" sldId="262"/>
            <ac:spMk id="2" creationId="{D7247F43-04C8-49AD-AA24-A98A675A8F81}"/>
          </ac:spMkLst>
        </pc:spChg>
        <pc:spChg chg="mod">
          <ac:chgData name="Gerda Kuzmarskienė" userId="d7c12dfc-46f2-40d8-9c54-e91e596dd0da" providerId="ADAL" clId="{1939EF12-FDE0-4B0F-9239-279AB31A7A72}" dt="2021-08-25T20:33:27.939" v="1182" actId="20577"/>
          <ac:spMkLst>
            <pc:docMk/>
            <pc:sldMk cId="117121661" sldId="262"/>
            <ac:spMk id="3" creationId="{8A71AB8C-6D41-45C9-8835-8D210997BEEF}"/>
          </ac:spMkLst>
        </pc:spChg>
      </pc:sldChg>
      <pc:sldChg chg="modSp new mod">
        <pc:chgData name="Gerda Kuzmarskienė" userId="d7c12dfc-46f2-40d8-9c54-e91e596dd0da" providerId="ADAL" clId="{1939EF12-FDE0-4B0F-9239-279AB31A7A72}" dt="2021-08-25T21:32:02.198" v="2038" actId="122"/>
        <pc:sldMkLst>
          <pc:docMk/>
          <pc:sldMk cId="1736163636" sldId="263"/>
        </pc:sldMkLst>
        <pc:spChg chg="mod">
          <ac:chgData name="Gerda Kuzmarskienė" userId="d7c12dfc-46f2-40d8-9c54-e91e596dd0da" providerId="ADAL" clId="{1939EF12-FDE0-4B0F-9239-279AB31A7A72}" dt="2021-08-25T21:32:02.198" v="2038" actId="122"/>
          <ac:spMkLst>
            <pc:docMk/>
            <pc:sldMk cId="1736163636" sldId="263"/>
            <ac:spMk id="3" creationId="{B31C697A-98B2-4A6B-A7E6-C3E21FE42FE4}"/>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pattFill prst="narVert">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Sheet1!$A$2:$A$11</c:f>
              <c:strCache>
                <c:ptCount val="10"/>
                <c:pt idx="0">
                  <c:v>80 m. ir vyresni</c:v>
                </c:pt>
                <c:pt idx="1">
                  <c:v>75 - 79 m.</c:v>
                </c:pt>
                <c:pt idx="2">
                  <c:v>70 - 74 m.</c:v>
                </c:pt>
                <c:pt idx="3">
                  <c:v>65 - 69 m.</c:v>
                </c:pt>
                <c:pt idx="4">
                  <c:v>55 - 64 m.</c:v>
                </c:pt>
                <c:pt idx="5">
                  <c:v>45 - 54 m.</c:v>
                </c:pt>
                <c:pt idx="6">
                  <c:v>35 - 44 m.</c:v>
                </c:pt>
                <c:pt idx="7">
                  <c:v>25 - 34 m.</c:v>
                </c:pt>
                <c:pt idx="8">
                  <c:v>16 - 24 m.</c:v>
                </c:pt>
                <c:pt idx="9">
                  <c:v>12 - 15 m.</c:v>
                </c:pt>
              </c:strCache>
            </c:strRef>
          </c:cat>
          <c:val>
            <c:numRef>
              <c:f>Sheet1!$B$2:$B$11</c:f>
              <c:numCache>
                <c:formatCode>General</c:formatCode>
                <c:ptCount val="10"/>
                <c:pt idx="0">
                  <c:v>65.5</c:v>
                </c:pt>
                <c:pt idx="1">
                  <c:v>82.4</c:v>
                </c:pt>
                <c:pt idx="2">
                  <c:v>84.8</c:v>
                </c:pt>
                <c:pt idx="3">
                  <c:v>84.6</c:v>
                </c:pt>
                <c:pt idx="4">
                  <c:v>78.7</c:v>
                </c:pt>
                <c:pt idx="5">
                  <c:v>75.2</c:v>
                </c:pt>
                <c:pt idx="6">
                  <c:v>69.7</c:v>
                </c:pt>
                <c:pt idx="7">
                  <c:v>60.6</c:v>
                </c:pt>
                <c:pt idx="8">
                  <c:v>68.8</c:v>
                </c:pt>
                <c:pt idx="9">
                  <c:v>30.3</c:v>
                </c:pt>
              </c:numCache>
            </c:numRef>
          </c:val>
          <c:extLst>
            <c:ext xmlns:c16="http://schemas.microsoft.com/office/drawing/2014/chart" uri="{C3380CC4-5D6E-409C-BE32-E72D297353CC}">
              <c16:uniqueId val="{00000000-7FE0-4A96-BFEA-F2BC37B7E7D9}"/>
            </c:ext>
          </c:extLst>
        </c:ser>
        <c:dLbls>
          <c:showLegendKey val="0"/>
          <c:showVal val="0"/>
          <c:showCatName val="0"/>
          <c:showSerName val="0"/>
          <c:showPercent val="0"/>
          <c:showBubbleSize val="0"/>
        </c:dLbls>
        <c:gapWidth val="227"/>
        <c:overlap val="-48"/>
        <c:axId val="350178367"/>
        <c:axId val="350175455"/>
      </c:barChart>
      <c:catAx>
        <c:axId val="350178367"/>
        <c:scaling>
          <c:orientation val="minMax"/>
        </c:scaling>
        <c:delete val="0"/>
        <c:axPos val="l"/>
        <c:majorGridlines>
          <c:spPr>
            <a:ln>
              <a:solidFill>
                <a:schemeClr val="tx1">
                  <a:lumMod val="15000"/>
                  <a:lumOff val="85000"/>
                </a:schemeClr>
              </a:solidFill>
            </a:ln>
            <a:effectLst/>
          </c:spPr>
        </c:majorGridlines>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350175455"/>
        <c:crosses val="autoZero"/>
        <c:auto val="1"/>
        <c:lblAlgn val="ctr"/>
        <c:lblOffset val="100"/>
        <c:noMultiLvlLbl val="0"/>
      </c:catAx>
      <c:valAx>
        <c:axId val="350175455"/>
        <c:scaling>
          <c:orientation val="minMax"/>
        </c:scaling>
        <c:delete val="0"/>
        <c:axPos val="b"/>
        <c:majorGridlines>
          <c:spPr>
            <a:ln>
              <a:solidFill>
                <a:schemeClr val="tx1">
                  <a:lumMod val="15000"/>
                  <a:lumOff val="85000"/>
                </a:schemeClr>
              </a:solidFill>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3501783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7">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Vert">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Vert">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A8910B-7CFC-4F4F-94CD-A9709EEFABA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lt-LT"/>
        </a:p>
      </dgm:t>
    </dgm:pt>
    <dgm:pt modelId="{11E7422A-82FA-4698-81D2-B54ACCC51DFB}">
      <dgm:prSet phldrT="[Text]"/>
      <dgm:spPr/>
      <dgm:t>
        <a:bodyPr/>
        <a:lstStyle/>
        <a:p>
          <a:r>
            <a:rPr lang="lt-LT" b="0" i="0" dirty="0">
              <a:solidFill>
                <a:srgbClr val="3C3C3B"/>
              </a:solidFill>
              <a:effectLst/>
              <a:latin typeface="Monst-Black"/>
            </a:rPr>
            <a:t>IŠ VISO KAUNE NUSTATYTI </a:t>
          </a:r>
          <a:r>
            <a:rPr lang="lt-LT" dirty="0">
              <a:solidFill>
                <a:srgbClr val="3C3C3B"/>
              </a:solidFill>
              <a:latin typeface="Monst-Black"/>
            </a:rPr>
            <a:t> </a:t>
          </a:r>
          <a:r>
            <a:rPr lang="lt-LT" b="0" i="0" dirty="0">
              <a:solidFill>
                <a:srgbClr val="3C3C3B"/>
              </a:solidFill>
              <a:effectLst/>
              <a:latin typeface="Monst-Black"/>
            </a:rPr>
            <a:t>34 079 </a:t>
          </a:r>
        </a:p>
        <a:p>
          <a:r>
            <a:rPr lang="lt-LT" b="0" i="0" dirty="0">
              <a:solidFill>
                <a:srgbClr val="3C3C3B"/>
              </a:solidFill>
              <a:effectLst/>
              <a:latin typeface="Monst-Black"/>
            </a:rPr>
            <a:t>COVID – 19 </a:t>
          </a:r>
          <a:r>
            <a:rPr lang="lt-LT" b="0" i="0" cap="all" dirty="0">
              <a:solidFill>
                <a:srgbClr val="3C3C3B"/>
              </a:solidFill>
              <a:effectLst/>
              <a:latin typeface="Monst-Bold"/>
            </a:rPr>
            <a:t>ATVEJAI</a:t>
          </a:r>
          <a:endParaRPr lang="lt-LT" dirty="0"/>
        </a:p>
      </dgm:t>
    </dgm:pt>
    <dgm:pt modelId="{6EE712E3-D230-420B-B687-42235FA087DC}" type="parTrans" cxnId="{FA827786-46E1-4DEE-8336-BFBF23DECF2C}">
      <dgm:prSet/>
      <dgm:spPr/>
      <dgm:t>
        <a:bodyPr/>
        <a:lstStyle/>
        <a:p>
          <a:endParaRPr lang="lt-LT"/>
        </a:p>
      </dgm:t>
    </dgm:pt>
    <dgm:pt modelId="{A0782458-C28B-4647-AD63-57288B450A77}" type="sibTrans" cxnId="{FA827786-46E1-4DEE-8336-BFBF23DECF2C}">
      <dgm:prSet/>
      <dgm:spPr/>
      <dgm:t>
        <a:bodyPr/>
        <a:lstStyle/>
        <a:p>
          <a:endParaRPr lang="lt-LT"/>
        </a:p>
      </dgm:t>
    </dgm:pt>
    <dgm:pt modelId="{B9EE681C-2E59-47C3-B849-B76832C535BE}">
      <dgm:prSet phldrT="[Text]"/>
      <dgm:spPr/>
      <dgm:t>
        <a:bodyPr/>
        <a:lstStyle/>
        <a:p>
          <a:r>
            <a:rPr lang="lt-LT" b="0" i="0" dirty="0">
              <a:solidFill>
                <a:schemeClr val="tx1"/>
              </a:solidFill>
              <a:effectLst/>
              <a:latin typeface="Monst-Black"/>
            </a:rPr>
            <a:t>32 191 </a:t>
          </a:r>
          <a:r>
            <a:rPr lang="en-US" b="0" i="0" dirty="0">
              <a:solidFill>
                <a:schemeClr val="tx1"/>
              </a:solidFill>
              <a:effectLst/>
              <a:latin typeface="Monst-Black"/>
            </a:rPr>
            <a:t>- </a:t>
          </a:r>
          <a:r>
            <a:rPr lang="lt-LT" b="0" i="0" dirty="0">
              <a:solidFill>
                <a:schemeClr val="tx1"/>
              </a:solidFill>
              <a:effectLst/>
              <a:latin typeface="Monst-Black"/>
            </a:rPr>
            <a:t>Kauno miesto gyventojai pasveikę;            </a:t>
          </a:r>
          <a:endParaRPr lang="lt-LT" dirty="0">
            <a:solidFill>
              <a:schemeClr val="tx1"/>
            </a:solidFill>
          </a:endParaRPr>
        </a:p>
      </dgm:t>
    </dgm:pt>
    <dgm:pt modelId="{A710F0DC-E8A0-455B-9019-FC3070E6EBA5}" type="parTrans" cxnId="{32E5F5E9-F520-42FD-9D7C-CE1665DE36FE}">
      <dgm:prSet/>
      <dgm:spPr/>
      <dgm:t>
        <a:bodyPr/>
        <a:lstStyle/>
        <a:p>
          <a:endParaRPr lang="lt-LT"/>
        </a:p>
      </dgm:t>
    </dgm:pt>
    <dgm:pt modelId="{F1FCE76F-7285-4ACA-8DDA-ACDAC3768F2B}" type="sibTrans" cxnId="{32E5F5E9-F520-42FD-9D7C-CE1665DE36FE}">
      <dgm:prSet/>
      <dgm:spPr/>
      <dgm:t>
        <a:bodyPr/>
        <a:lstStyle/>
        <a:p>
          <a:endParaRPr lang="lt-LT"/>
        </a:p>
      </dgm:t>
    </dgm:pt>
    <dgm:pt modelId="{0295D195-B3B4-48D0-B20C-563E49669137}">
      <dgm:prSet phldrT="[Text]"/>
      <dgm:spPr/>
      <dgm:t>
        <a:bodyPr/>
        <a:lstStyle/>
        <a:p>
          <a:r>
            <a:rPr lang="lt-LT" b="0" i="0" dirty="0">
              <a:solidFill>
                <a:schemeClr val="tx1"/>
              </a:solidFill>
              <a:effectLst/>
              <a:latin typeface="Monst-Black"/>
            </a:rPr>
            <a:t>898 - Kauno miesto gyventojai mirę</a:t>
          </a:r>
          <a:endParaRPr lang="lt-LT" dirty="0">
            <a:solidFill>
              <a:schemeClr val="tx1"/>
            </a:solidFill>
          </a:endParaRPr>
        </a:p>
      </dgm:t>
    </dgm:pt>
    <dgm:pt modelId="{36CC5446-ADA5-4D18-9A9C-38AE2953D2DE}" type="parTrans" cxnId="{5F2373D6-8DBA-4BFF-A55E-5EFC4D135EC2}">
      <dgm:prSet/>
      <dgm:spPr/>
      <dgm:t>
        <a:bodyPr/>
        <a:lstStyle/>
        <a:p>
          <a:endParaRPr lang="lt-LT"/>
        </a:p>
      </dgm:t>
    </dgm:pt>
    <dgm:pt modelId="{C6BE2E73-231E-4DB0-BE3F-67B16DF9865D}" type="sibTrans" cxnId="{5F2373D6-8DBA-4BFF-A55E-5EFC4D135EC2}">
      <dgm:prSet/>
      <dgm:spPr/>
      <dgm:t>
        <a:bodyPr/>
        <a:lstStyle/>
        <a:p>
          <a:endParaRPr lang="lt-LT"/>
        </a:p>
      </dgm:t>
    </dgm:pt>
    <dgm:pt modelId="{C3C31BFD-890B-4551-BC19-5BBED7099DE8}">
      <dgm:prSet phldrT="[Text]"/>
      <dgm:spPr/>
      <dgm:t>
        <a:bodyPr/>
        <a:lstStyle/>
        <a:p>
          <a:pPr>
            <a:buNone/>
          </a:pPr>
          <a:r>
            <a:rPr lang="en-US" b="0" i="0" cap="all" dirty="0">
              <a:solidFill>
                <a:srgbClr val="3C3C3B"/>
              </a:solidFill>
              <a:effectLst/>
              <a:latin typeface="Monst-Black"/>
            </a:rPr>
            <a:t>SITUACIJA Kauno </a:t>
          </a:r>
          <a:r>
            <a:rPr lang="en-US" b="0" i="0" cap="all" dirty="0" err="1">
              <a:solidFill>
                <a:srgbClr val="3C3C3B"/>
              </a:solidFill>
              <a:effectLst/>
              <a:latin typeface="Monst-Black"/>
            </a:rPr>
            <a:t>mieste</a:t>
          </a:r>
          <a:r>
            <a:rPr lang="en-US" b="0" i="0" cap="all" dirty="0">
              <a:solidFill>
                <a:srgbClr val="3C3C3B"/>
              </a:solidFill>
              <a:effectLst/>
              <a:latin typeface="Monst-Black"/>
            </a:rPr>
            <a:t> </a:t>
          </a:r>
          <a:r>
            <a:rPr lang="lt-LT" b="0" i="0" cap="all" dirty="0" err="1">
              <a:solidFill>
                <a:srgbClr val="3C3C3B"/>
              </a:solidFill>
              <a:effectLst/>
              <a:latin typeface="Monst-Black"/>
            </a:rPr>
            <a:t>ŠIANDIEn</a:t>
          </a:r>
          <a:endParaRPr lang="lt-LT" dirty="0"/>
        </a:p>
      </dgm:t>
    </dgm:pt>
    <dgm:pt modelId="{C1AE648A-1A29-46B5-B8DF-BC9BDC056582}" type="parTrans" cxnId="{5B29D01D-B33A-4B81-A371-9525D6F95081}">
      <dgm:prSet/>
      <dgm:spPr/>
      <dgm:t>
        <a:bodyPr/>
        <a:lstStyle/>
        <a:p>
          <a:endParaRPr lang="lt-LT"/>
        </a:p>
      </dgm:t>
    </dgm:pt>
    <dgm:pt modelId="{65868B76-8571-496E-9F04-F8130D62F694}" type="sibTrans" cxnId="{5B29D01D-B33A-4B81-A371-9525D6F95081}">
      <dgm:prSet/>
      <dgm:spPr/>
      <dgm:t>
        <a:bodyPr/>
        <a:lstStyle/>
        <a:p>
          <a:endParaRPr lang="lt-LT"/>
        </a:p>
      </dgm:t>
    </dgm:pt>
    <dgm:pt modelId="{8A7C5417-5F8B-4420-B9DC-7B9B5A9B0BD2}">
      <dgm:prSet phldrT="[Text]"/>
      <dgm:spPr/>
      <dgm:t>
        <a:bodyPr/>
        <a:lstStyle/>
        <a:p>
          <a:pPr>
            <a:buFont typeface="Arial" panose="020B0604020202020204" pitchFamily="34" charset="0"/>
            <a:buChar char="•"/>
          </a:pPr>
          <a:r>
            <a:rPr lang="lt-LT" b="0" i="0" dirty="0">
              <a:solidFill>
                <a:schemeClr val="tx1"/>
              </a:solidFill>
              <a:effectLst/>
              <a:latin typeface="+mn-lt"/>
            </a:rPr>
            <a:t>786</a:t>
          </a:r>
          <a:r>
            <a:rPr lang="lt-LT" dirty="0">
              <a:solidFill>
                <a:schemeClr val="tx1"/>
              </a:solidFill>
              <a:latin typeface="+mn-lt"/>
            </a:rPr>
            <a:t> </a:t>
          </a:r>
          <a:r>
            <a:rPr lang="en-US" dirty="0">
              <a:solidFill>
                <a:schemeClr val="tx1"/>
              </a:solidFill>
              <a:latin typeface="+mn-lt"/>
            </a:rPr>
            <a:t>– </a:t>
          </a:r>
          <a:r>
            <a:rPr lang="lt-LT" dirty="0">
              <a:solidFill>
                <a:schemeClr val="tx1"/>
              </a:solidFill>
              <a:latin typeface="+mn-lt"/>
            </a:rPr>
            <a:t>šiuo metu sergantys Kauno miesto gyventojai;</a:t>
          </a:r>
        </a:p>
      </dgm:t>
    </dgm:pt>
    <dgm:pt modelId="{C8E254A3-F86E-48C9-AC83-1A203BF5B84E}" type="parTrans" cxnId="{60F31CBC-F5BB-4FE5-B0F5-09EABD94275E}">
      <dgm:prSet/>
      <dgm:spPr/>
      <dgm:t>
        <a:bodyPr/>
        <a:lstStyle/>
        <a:p>
          <a:endParaRPr lang="lt-LT"/>
        </a:p>
      </dgm:t>
    </dgm:pt>
    <dgm:pt modelId="{74346A26-1E48-4878-A82E-A00C60BA3941}" type="sibTrans" cxnId="{60F31CBC-F5BB-4FE5-B0F5-09EABD94275E}">
      <dgm:prSet/>
      <dgm:spPr/>
      <dgm:t>
        <a:bodyPr/>
        <a:lstStyle/>
        <a:p>
          <a:endParaRPr lang="lt-LT"/>
        </a:p>
      </dgm:t>
    </dgm:pt>
    <dgm:pt modelId="{CADDB69B-037A-4952-B988-824CA29F77BE}">
      <dgm:prSet phldrT="[Text]"/>
      <dgm:spPr/>
      <dgm:t>
        <a:bodyPr/>
        <a:lstStyle/>
        <a:p>
          <a:pPr>
            <a:buFont typeface="Arial" panose="020B0604020202020204" pitchFamily="34" charset="0"/>
            <a:buChar char="•"/>
          </a:pPr>
          <a:r>
            <a:rPr lang="lt-LT" dirty="0">
              <a:solidFill>
                <a:schemeClr val="tx1"/>
              </a:solidFill>
              <a:latin typeface="+mn-lt"/>
            </a:rPr>
            <a:t>86 – nustatyti nauji </a:t>
          </a:r>
          <a:r>
            <a:rPr lang="lt-LT" dirty="0" err="1">
              <a:solidFill>
                <a:schemeClr val="tx1"/>
              </a:solidFill>
              <a:latin typeface="+mn-lt"/>
            </a:rPr>
            <a:t>Covid</a:t>
          </a:r>
          <a:r>
            <a:rPr lang="lt-LT" dirty="0">
              <a:solidFill>
                <a:schemeClr val="tx1"/>
              </a:solidFill>
              <a:latin typeface="+mn-lt"/>
            </a:rPr>
            <a:t> –</a:t>
          </a:r>
          <a:r>
            <a:rPr lang="en-US" dirty="0">
              <a:solidFill>
                <a:schemeClr val="tx1"/>
              </a:solidFill>
              <a:latin typeface="+mn-lt"/>
            </a:rPr>
            <a:t>19 </a:t>
          </a:r>
          <a:r>
            <a:rPr lang="en-US" dirty="0" err="1">
              <a:solidFill>
                <a:schemeClr val="tx1"/>
              </a:solidFill>
              <a:latin typeface="+mn-lt"/>
            </a:rPr>
            <a:t>atvejai</a:t>
          </a:r>
          <a:r>
            <a:rPr lang="en-US" dirty="0">
              <a:solidFill>
                <a:schemeClr val="tx1"/>
              </a:solidFill>
              <a:latin typeface="+mn-lt"/>
            </a:rPr>
            <a:t>;</a:t>
          </a:r>
          <a:endParaRPr lang="lt-LT" dirty="0">
            <a:solidFill>
              <a:schemeClr val="tx1"/>
            </a:solidFill>
            <a:latin typeface="+mn-lt"/>
          </a:endParaRPr>
        </a:p>
      </dgm:t>
    </dgm:pt>
    <dgm:pt modelId="{B601E32B-D511-4817-AFC5-DCECD2483D8C}" type="parTrans" cxnId="{D30A5A41-EC07-47E0-9762-7C4E623E9875}">
      <dgm:prSet/>
      <dgm:spPr/>
      <dgm:t>
        <a:bodyPr/>
        <a:lstStyle/>
        <a:p>
          <a:endParaRPr lang="lt-LT"/>
        </a:p>
      </dgm:t>
    </dgm:pt>
    <dgm:pt modelId="{A753AF85-6B35-4766-9C69-F884B6ABF358}" type="sibTrans" cxnId="{D30A5A41-EC07-47E0-9762-7C4E623E9875}">
      <dgm:prSet/>
      <dgm:spPr/>
      <dgm:t>
        <a:bodyPr/>
        <a:lstStyle/>
        <a:p>
          <a:endParaRPr lang="lt-LT"/>
        </a:p>
      </dgm:t>
    </dgm:pt>
    <dgm:pt modelId="{CE7B0625-2774-4139-A903-9BF44D70CFF3}">
      <dgm:prSet phldrT="[Text]"/>
      <dgm:spPr/>
      <dgm:t>
        <a:bodyPr/>
        <a:lstStyle/>
        <a:p>
          <a:pPr>
            <a:buFont typeface="Arial" panose="020B0604020202020204" pitchFamily="34" charset="0"/>
            <a:buChar char="•"/>
          </a:pPr>
          <a:r>
            <a:rPr lang="lt-LT" b="0" i="0" cap="none" dirty="0">
              <a:solidFill>
                <a:schemeClr val="tx1"/>
              </a:solidFill>
              <a:effectLst/>
              <a:latin typeface="+mn-lt"/>
            </a:rPr>
            <a:t>Pastarųjų 7 dienų naujų atvejų pokytis </a:t>
          </a:r>
          <a:r>
            <a:rPr lang="lt-LT" b="0" i="0" cap="all" dirty="0">
              <a:solidFill>
                <a:srgbClr val="FF0000"/>
              </a:solidFill>
              <a:effectLst/>
              <a:latin typeface="+mn-lt"/>
            </a:rPr>
            <a:t>+5,2 </a:t>
          </a:r>
          <a:r>
            <a:rPr lang="lt-LT" b="0" i="0" dirty="0">
              <a:solidFill>
                <a:srgbClr val="FF0000"/>
              </a:solidFill>
              <a:effectLst/>
              <a:latin typeface="+mn-lt"/>
            </a:rPr>
            <a:t>%</a:t>
          </a:r>
          <a:r>
            <a:rPr lang="en-US" b="0" i="0" dirty="0">
              <a:solidFill>
                <a:schemeClr val="tx1"/>
              </a:solidFill>
              <a:effectLst/>
              <a:latin typeface="+mn-lt"/>
            </a:rPr>
            <a:t>;</a:t>
          </a:r>
          <a:endParaRPr lang="lt-LT" dirty="0">
            <a:solidFill>
              <a:schemeClr val="tx1"/>
            </a:solidFill>
            <a:latin typeface="+mn-lt"/>
          </a:endParaRPr>
        </a:p>
      </dgm:t>
    </dgm:pt>
    <dgm:pt modelId="{C80E2AB0-59E5-42A5-B3C0-9DB29822DD49}" type="parTrans" cxnId="{2B049BB9-05A9-43AD-83B1-87625D68FD3C}">
      <dgm:prSet/>
      <dgm:spPr/>
      <dgm:t>
        <a:bodyPr/>
        <a:lstStyle/>
        <a:p>
          <a:endParaRPr lang="lt-LT"/>
        </a:p>
      </dgm:t>
    </dgm:pt>
    <dgm:pt modelId="{2F9FB406-2F33-41A6-AC62-88162BB829EC}" type="sibTrans" cxnId="{2B049BB9-05A9-43AD-83B1-87625D68FD3C}">
      <dgm:prSet/>
      <dgm:spPr/>
      <dgm:t>
        <a:bodyPr/>
        <a:lstStyle/>
        <a:p>
          <a:endParaRPr lang="lt-LT"/>
        </a:p>
      </dgm:t>
    </dgm:pt>
    <dgm:pt modelId="{B90C8D37-FCAA-4577-B271-16000874EDED}">
      <dgm:prSet phldrT="[Text]"/>
      <dgm:spPr/>
      <dgm:t>
        <a:bodyPr/>
        <a:lstStyle/>
        <a:p>
          <a:pPr>
            <a:buFont typeface="Arial" panose="020B0604020202020204" pitchFamily="34" charset="0"/>
            <a:buChar char="•"/>
          </a:pPr>
          <a:r>
            <a:rPr lang="lt-LT" b="0" i="0" cap="none" dirty="0">
              <a:solidFill>
                <a:schemeClr val="tx1"/>
              </a:solidFill>
              <a:effectLst/>
              <a:latin typeface="+mn-lt"/>
            </a:rPr>
            <a:t>Nauji atvejai per 14 d. 100 000 gyv. </a:t>
          </a:r>
          <a:r>
            <a:rPr lang="lt-LT" b="0" i="0" cap="all" dirty="0">
              <a:solidFill>
                <a:schemeClr val="tx1"/>
              </a:solidFill>
              <a:effectLst/>
              <a:latin typeface="+mn-lt"/>
            </a:rPr>
            <a:t>– 351.9;</a:t>
          </a:r>
          <a:endParaRPr lang="lt-LT" dirty="0">
            <a:solidFill>
              <a:schemeClr val="tx1"/>
            </a:solidFill>
            <a:latin typeface="+mn-lt"/>
          </a:endParaRPr>
        </a:p>
      </dgm:t>
    </dgm:pt>
    <dgm:pt modelId="{36806BC0-988C-445C-8EBC-13F08360C8E2}" type="parTrans" cxnId="{B514D6CE-95CD-4951-8400-E6BE88DF5A5C}">
      <dgm:prSet/>
      <dgm:spPr/>
      <dgm:t>
        <a:bodyPr/>
        <a:lstStyle/>
        <a:p>
          <a:endParaRPr lang="lt-LT"/>
        </a:p>
      </dgm:t>
    </dgm:pt>
    <dgm:pt modelId="{494F696A-E045-4E73-81B3-3983C84AA3C1}" type="sibTrans" cxnId="{B514D6CE-95CD-4951-8400-E6BE88DF5A5C}">
      <dgm:prSet/>
      <dgm:spPr/>
      <dgm:t>
        <a:bodyPr/>
        <a:lstStyle/>
        <a:p>
          <a:endParaRPr lang="lt-LT"/>
        </a:p>
      </dgm:t>
    </dgm:pt>
    <dgm:pt modelId="{C4209E29-F395-47D1-8B25-B1032C7469C8}">
      <dgm:prSet phldrT="[Text]"/>
      <dgm:spPr/>
      <dgm:t>
        <a:bodyPr/>
        <a:lstStyle/>
        <a:p>
          <a:pPr>
            <a:buFont typeface="Arial" panose="020B0604020202020204" pitchFamily="34" charset="0"/>
            <a:buChar char="•"/>
          </a:pPr>
          <a:r>
            <a:rPr lang="lt-LT" dirty="0">
              <a:solidFill>
                <a:schemeClr val="tx1"/>
              </a:solidFill>
              <a:latin typeface="+mn-lt"/>
            </a:rPr>
            <a:t>Kaunas patenka į C</a:t>
          </a:r>
          <a:r>
            <a:rPr lang="en-US" dirty="0">
              <a:solidFill>
                <a:schemeClr val="tx1"/>
              </a:solidFill>
              <a:latin typeface="+mn-lt"/>
            </a:rPr>
            <a:t>3 </a:t>
          </a:r>
          <a:r>
            <a:rPr lang="en-US" dirty="0" err="1">
              <a:solidFill>
                <a:schemeClr val="tx1"/>
              </a:solidFill>
              <a:latin typeface="+mn-lt"/>
            </a:rPr>
            <a:t>ry</a:t>
          </a:r>
          <a:r>
            <a:rPr lang="lt-LT" dirty="0" err="1">
              <a:solidFill>
                <a:schemeClr val="tx1"/>
              </a:solidFill>
              <a:latin typeface="+mn-lt"/>
            </a:rPr>
            <a:t>škiai</a:t>
          </a:r>
          <a:r>
            <a:rPr lang="lt-LT" dirty="0">
              <a:solidFill>
                <a:schemeClr val="tx1"/>
              </a:solidFill>
              <a:latin typeface="+mn-lt"/>
            </a:rPr>
            <a:t> raudoną zoną.</a:t>
          </a:r>
        </a:p>
      </dgm:t>
    </dgm:pt>
    <dgm:pt modelId="{C5DD11FB-D311-40FC-A935-102DBCE1F83A}" type="parTrans" cxnId="{E876DB9E-731F-4CB6-823D-DC713C1210AF}">
      <dgm:prSet/>
      <dgm:spPr/>
      <dgm:t>
        <a:bodyPr/>
        <a:lstStyle/>
        <a:p>
          <a:endParaRPr lang="lt-LT"/>
        </a:p>
      </dgm:t>
    </dgm:pt>
    <dgm:pt modelId="{59AFF55A-0915-4A73-9156-F539D94D08C4}" type="sibTrans" cxnId="{E876DB9E-731F-4CB6-823D-DC713C1210AF}">
      <dgm:prSet/>
      <dgm:spPr/>
      <dgm:t>
        <a:bodyPr/>
        <a:lstStyle/>
        <a:p>
          <a:endParaRPr lang="lt-LT"/>
        </a:p>
      </dgm:t>
    </dgm:pt>
    <dgm:pt modelId="{2854F0A9-C509-4720-98B0-7722CFB161A3}">
      <dgm:prSet phldrT="[Text]"/>
      <dgm:spPr/>
      <dgm:t>
        <a:bodyPr/>
        <a:lstStyle/>
        <a:p>
          <a:pPr>
            <a:buFont typeface="Arial" panose="020B0604020202020204" pitchFamily="34" charset="0"/>
            <a:buChar char="•"/>
          </a:pPr>
          <a:endParaRPr lang="lt-LT" dirty="0">
            <a:solidFill>
              <a:schemeClr val="tx1"/>
            </a:solidFill>
          </a:endParaRPr>
        </a:p>
      </dgm:t>
    </dgm:pt>
    <dgm:pt modelId="{B04D1D69-7E67-42BA-99AA-14879F667542}" type="parTrans" cxnId="{48740966-287E-47EF-8B89-A7C8EB376920}">
      <dgm:prSet/>
      <dgm:spPr/>
      <dgm:t>
        <a:bodyPr/>
        <a:lstStyle/>
        <a:p>
          <a:endParaRPr lang="lt-LT"/>
        </a:p>
      </dgm:t>
    </dgm:pt>
    <dgm:pt modelId="{2477B1F7-7168-4A5B-A401-DAB80167E36C}" type="sibTrans" cxnId="{48740966-287E-47EF-8B89-A7C8EB376920}">
      <dgm:prSet/>
      <dgm:spPr/>
      <dgm:t>
        <a:bodyPr/>
        <a:lstStyle/>
        <a:p>
          <a:endParaRPr lang="lt-LT"/>
        </a:p>
      </dgm:t>
    </dgm:pt>
    <dgm:pt modelId="{231303DE-3F1E-4430-8B6D-EF1460E424A3}">
      <dgm:prSet phldrT="[Text]"/>
      <dgm:spPr/>
      <dgm:t>
        <a:bodyPr/>
        <a:lstStyle/>
        <a:p>
          <a:pPr>
            <a:buFont typeface="Arial" panose="020B0604020202020204" pitchFamily="34" charset="0"/>
            <a:buChar char="•"/>
          </a:pPr>
          <a:r>
            <a:rPr lang="lt-LT" dirty="0">
              <a:solidFill>
                <a:schemeClr val="tx1"/>
              </a:solidFill>
              <a:latin typeface="+mn-lt"/>
            </a:rPr>
            <a:t>Kauno mieste iš viso paskiepyta </a:t>
          </a:r>
          <a:r>
            <a:rPr lang="en-US" dirty="0">
              <a:solidFill>
                <a:schemeClr val="tx1"/>
              </a:solidFill>
              <a:latin typeface="+mn-lt"/>
            </a:rPr>
            <a:t>61,</a:t>
          </a:r>
          <a:r>
            <a:rPr lang="lt-LT" dirty="0">
              <a:solidFill>
                <a:schemeClr val="tx1"/>
              </a:solidFill>
              <a:latin typeface="+mn-lt"/>
            </a:rPr>
            <a:t>6</a:t>
          </a:r>
          <a:r>
            <a:rPr lang="en-US" dirty="0">
              <a:solidFill>
                <a:schemeClr val="tx1"/>
              </a:solidFill>
              <a:latin typeface="+mn-lt"/>
            </a:rPr>
            <a:t>% </a:t>
          </a:r>
          <a:r>
            <a:rPr lang="lt-LT" dirty="0">
              <a:solidFill>
                <a:schemeClr val="tx1"/>
              </a:solidFill>
              <a:latin typeface="+mn-lt"/>
            </a:rPr>
            <a:t>gyventojų.</a:t>
          </a:r>
        </a:p>
      </dgm:t>
    </dgm:pt>
    <dgm:pt modelId="{E504D024-685F-4329-A527-5660E44F6457}" type="parTrans" cxnId="{F0AE4125-89DF-4279-8D09-CBD4CE19E5E2}">
      <dgm:prSet/>
      <dgm:spPr/>
      <dgm:t>
        <a:bodyPr/>
        <a:lstStyle/>
        <a:p>
          <a:endParaRPr lang="lt-LT"/>
        </a:p>
      </dgm:t>
    </dgm:pt>
    <dgm:pt modelId="{588437FB-473D-4F39-97DC-BC7C1A2000C2}" type="sibTrans" cxnId="{F0AE4125-89DF-4279-8D09-CBD4CE19E5E2}">
      <dgm:prSet/>
      <dgm:spPr/>
      <dgm:t>
        <a:bodyPr/>
        <a:lstStyle/>
        <a:p>
          <a:endParaRPr lang="lt-LT"/>
        </a:p>
      </dgm:t>
    </dgm:pt>
    <dgm:pt modelId="{ECFB9FE8-BFAD-49AC-A71C-FE752906B9C6}" type="pres">
      <dgm:prSet presAssocID="{2FA8910B-7CFC-4F4F-94CD-A9709EEFABA7}" presName="Name0" presStyleCnt="0">
        <dgm:presLayoutVars>
          <dgm:dir/>
          <dgm:animLvl val="lvl"/>
          <dgm:resizeHandles val="exact"/>
        </dgm:presLayoutVars>
      </dgm:prSet>
      <dgm:spPr/>
    </dgm:pt>
    <dgm:pt modelId="{F7E61EAE-1748-4A82-A48D-110B3D4F1F40}" type="pres">
      <dgm:prSet presAssocID="{11E7422A-82FA-4698-81D2-B54ACCC51DFB}" presName="composite" presStyleCnt="0"/>
      <dgm:spPr/>
    </dgm:pt>
    <dgm:pt modelId="{0C1093A5-8D40-49DF-B08F-927F5EAB05C9}" type="pres">
      <dgm:prSet presAssocID="{11E7422A-82FA-4698-81D2-B54ACCC51DFB}" presName="parTx" presStyleLbl="alignNode1" presStyleIdx="0" presStyleCnt="2" custLinFactNeighborX="-1" custLinFactNeighborY="-52757">
        <dgm:presLayoutVars>
          <dgm:chMax val="0"/>
          <dgm:chPref val="0"/>
          <dgm:bulletEnabled val="1"/>
        </dgm:presLayoutVars>
      </dgm:prSet>
      <dgm:spPr/>
    </dgm:pt>
    <dgm:pt modelId="{AEB6F75E-A642-4DFD-8142-95A0FEC26A92}" type="pres">
      <dgm:prSet presAssocID="{11E7422A-82FA-4698-81D2-B54ACCC51DFB}" presName="desTx" presStyleLbl="alignAccFollowNode1" presStyleIdx="0" presStyleCnt="2" custScaleY="39130" custLinFactNeighborX="-1" custLinFactNeighborY="-42670">
        <dgm:presLayoutVars>
          <dgm:bulletEnabled val="1"/>
        </dgm:presLayoutVars>
      </dgm:prSet>
      <dgm:spPr/>
    </dgm:pt>
    <dgm:pt modelId="{490AEB0D-BE1C-4A84-B0B3-C517D9E7677A}" type="pres">
      <dgm:prSet presAssocID="{A0782458-C28B-4647-AD63-57288B450A77}" presName="space" presStyleCnt="0"/>
      <dgm:spPr/>
    </dgm:pt>
    <dgm:pt modelId="{6B05E5A2-64D9-4C19-92F2-229BCD7F6B4E}" type="pres">
      <dgm:prSet presAssocID="{C3C31BFD-890B-4551-BC19-5BBED7099DE8}" presName="composite" presStyleCnt="0"/>
      <dgm:spPr/>
    </dgm:pt>
    <dgm:pt modelId="{D50CE1D9-3991-4C47-A720-EB74AB7BE41D}" type="pres">
      <dgm:prSet presAssocID="{C3C31BFD-890B-4551-BC19-5BBED7099DE8}" presName="parTx" presStyleLbl="alignNode1" presStyleIdx="1" presStyleCnt="2">
        <dgm:presLayoutVars>
          <dgm:chMax val="0"/>
          <dgm:chPref val="0"/>
          <dgm:bulletEnabled val="1"/>
        </dgm:presLayoutVars>
      </dgm:prSet>
      <dgm:spPr/>
    </dgm:pt>
    <dgm:pt modelId="{A5134B5E-9069-4AF1-82E7-29459180FE4D}" type="pres">
      <dgm:prSet presAssocID="{C3C31BFD-890B-4551-BC19-5BBED7099DE8}" presName="desTx" presStyleLbl="alignAccFollowNode1" presStyleIdx="1" presStyleCnt="2" custScaleY="100000" custLinFactNeighborX="1" custLinFactNeighborY="-395">
        <dgm:presLayoutVars>
          <dgm:bulletEnabled val="1"/>
        </dgm:presLayoutVars>
      </dgm:prSet>
      <dgm:spPr/>
    </dgm:pt>
  </dgm:ptLst>
  <dgm:cxnLst>
    <dgm:cxn modelId="{3B0E2003-E7CD-44A4-A263-2737E62ACBA7}" type="presOf" srcId="{11E7422A-82FA-4698-81D2-B54ACCC51DFB}" destId="{0C1093A5-8D40-49DF-B08F-927F5EAB05C9}" srcOrd="0" destOrd="0" presId="urn:microsoft.com/office/officeart/2005/8/layout/hList1"/>
    <dgm:cxn modelId="{21BF4C0D-FEC9-4B5A-B2CE-87A6572105CB}" type="presOf" srcId="{C3C31BFD-890B-4551-BC19-5BBED7099DE8}" destId="{D50CE1D9-3991-4C47-A720-EB74AB7BE41D}" srcOrd="0" destOrd="0" presId="urn:microsoft.com/office/officeart/2005/8/layout/hList1"/>
    <dgm:cxn modelId="{4583D118-0729-479C-95F0-E46B20F83E0F}" type="presOf" srcId="{B90C8D37-FCAA-4577-B271-16000874EDED}" destId="{A5134B5E-9069-4AF1-82E7-29459180FE4D}" srcOrd="0" destOrd="3" presId="urn:microsoft.com/office/officeart/2005/8/layout/hList1"/>
    <dgm:cxn modelId="{5B29D01D-B33A-4B81-A371-9525D6F95081}" srcId="{2FA8910B-7CFC-4F4F-94CD-A9709EEFABA7}" destId="{C3C31BFD-890B-4551-BC19-5BBED7099DE8}" srcOrd="1" destOrd="0" parTransId="{C1AE648A-1A29-46B5-B8DF-BC9BDC056582}" sibTransId="{65868B76-8571-496E-9F04-F8130D62F694}"/>
    <dgm:cxn modelId="{F0AE4125-89DF-4279-8D09-CBD4CE19E5E2}" srcId="{C3C31BFD-890B-4551-BC19-5BBED7099DE8}" destId="{231303DE-3F1E-4430-8B6D-EF1460E424A3}" srcOrd="5" destOrd="0" parTransId="{E504D024-685F-4329-A527-5660E44F6457}" sibTransId="{588437FB-473D-4F39-97DC-BC7C1A2000C2}"/>
    <dgm:cxn modelId="{D30A5A41-EC07-47E0-9762-7C4E623E9875}" srcId="{C3C31BFD-890B-4551-BC19-5BBED7099DE8}" destId="{CADDB69B-037A-4952-B988-824CA29F77BE}" srcOrd="1" destOrd="0" parTransId="{B601E32B-D511-4817-AFC5-DCECD2483D8C}" sibTransId="{A753AF85-6B35-4766-9C69-F884B6ABF358}"/>
    <dgm:cxn modelId="{48740966-287E-47EF-8B89-A7C8EB376920}" srcId="{C3C31BFD-890B-4551-BC19-5BBED7099DE8}" destId="{2854F0A9-C509-4720-98B0-7722CFB161A3}" srcOrd="6" destOrd="0" parTransId="{B04D1D69-7E67-42BA-99AA-14879F667542}" sibTransId="{2477B1F7-7168-4A5B-A401-DAB80167E36C}"/>
    <dgm:cxn modelId="{9F6B006C-AD02-4A70-B99F-4A05585DC97D}" type="presOf" srcId="{C4209E29-F395-47D1-8B25-B1032C7469C8}" destId="{A5134B5E-9069-4AF1-82E7-29459180FE4D}" srcOrd="0" destOrd="4" presId="urn:microsoft.com/office/officeart/2005/8/layout/hList1"/>
    <dgm:cxn modelId="{FC6CA66C-CD52-47AA-BEAD-CF2DFF0EBDAD}" type="presOf" srcId="{8A7C5417-5F8B-4420-B9DC-7B9B5A9B0BD2}" destId="{A5134B5E-9069-4AF1-82E7-29459180FE4D}" srcOrd="0" destOrd="0" presId="urn:microsoft.com/office/officeart/2005/8/layout/hList1"/>
    <dgm:cxn modelId="{B181DF4C-B98D-4119-9241-247029339833}" type="presOf" srcId="{CADDB69B-037A-4952-B988-824CA29F77BE}" destId="{A5134B5E-9069-4AF1-82E7-29459180FE4D}" srcOrd="0" destOrd="1" presId="urn:microsoft.com/office/officeart/2005/8/layout/hList1"/>
    <dgm:cxn modelId="{DEADA46F-2DEB-4BD1-9CE2-52E657061D6B}" type="presOf" srcId="{B9EE681C-2E59-47C3-B849-B76832C535BE}" destId="{AEB6F75E-A642-4DFD-8142-95A0FEC26A92}" srcOrd="0" destOrd="0" presId="urn:microsoft.com/office/officeart/2005/8/layout/hList1"/>
    <dgm:cxn modelId="{B45AA484-8013-403C-95BC-6F278A2E9BF9}" type="presOf" srcId="{CE7B0625-2774-4139-A903-9BF44D70CFF3}" destId="{A5134B5E-9069-4AF1-82E7-29459180FE4D}" srcOrd="0" destOrd="2" presId="urn:microsoft.com/office/officeart/2005/8/layout/hList1"/>
    <dgm:cxn modelId="{FA827786-46E1-4DEE-8336-BFBF23DECF2C}" srcId="{2FA8910B-7CFC-4F4F-94CD-A9709EEFABA7}" destId="{11E7422A-82FA-4698-81D2-B54ACCC51DFB}" srcOrd="0" destOrd="0" parTransId="{6EE712E3-D230-420B-B687-42235FA087DC}" sibTransId="{A0782458-C28B-4647-AD63-57288B450A77}"/>
    <dgm:cxn modelId="{A6D50D9D-E8E5-4492-84DB-3CE78BBA0C4E}" type="presOf" srcId="{0295D195-B3B4-48D0-B20C-563E49669137}" destId="{AEB6F75E-A642-4DFD-8142-95A0FEC26A92}" srcOrd="0" destOrd="1" presId="urn:microsoft.com/office/officeart/2005/8/layout/hList1"/>
    <dgm:cxn modelId="{E876DB9E-731F-4CB6-823D-DC713C1210AF}" srcId="{C3C31BFD-890B-4551-BC19-5BBED7099DE8}" destId="{C4209E29-F395-47D1-8B25-B1032C7469C8}" srcOrd="4" destOrd="0" parTransId="{C5DD11FB-D311-40FC-A935-102DBCE1F83A}" sibTransId="{59AFF55A-0915-4A73-9156-F539D94D08C4}"/>
    <dgm:cxn modelId="{32511EAD-6CFC-4CD4-98AD-05AF4FD03E82}" type="presOf" srcId="{2FA8910B-7CFC-4F4F-94CD-A9709EEFABA7}" destId="{ECFB9FE8-BFAD-49AC-A71C-FE752906B9C6}" srcOrd="0" destOrd="0" presId="urn:microsoft.com/office/officeart/2005/8/layout/hList1"/>
    <dgm:cxn modelId="{2B049BB9-05A9-43AD-83B1-87625D68FD3C}" srcId="{C3C31BFD-890B-4551-BC19-5BBED7099DE8}" destId="{CE7B0625-2774-4139-A903-9BF44D70CFF3}" srcOrd="2" destOrd="0" parTransId="{C80E2AB0-59E5-42A5-B3C0-9DB29822DD49}" sibTransId="{2F9FB406-2F33-41A6-AC62-88162BB829EC}"/>
    <dgm:cxn modelId="{60F31CBC-F5BB-4FE5-B0F5-09EABD94275E}" srcId="{C3C31BFD-890B-4551-BC19-5BBED7099DE8}" destId="{8A7C5417-5F8B-4420-B9DC-7B9B5A9B0BD2}" srcOrd="0" destOrd="0" parTransId="{C8E254A3-F86E-48C9-AC83-1A203BF5B84E}" sibTransId="{74346A26-1E48-4878-A82E-A00C60BA3941}"/>
    <dgm:cxn modelId="{4F8F2EC4-9AFB-4664-9BDE-EB76DD8CE07B}" type="presOf" srcId="{2854F0A9-C509-4720-98B0-7722CFB161A3}" destId="{A5134B5E-9069-4AF1-82E7-29459180FE4D}" srcOrd="0" destOrd="6" presId="urn:microsoft.com/office/officeart/2005/8/layout/hList1"/>
    <dgm:cxn modelId="{B514D6CE-95CD-4951-8400-E6BE88DF5A5C}" srcId="{C3C31BFD-890B-4551-BC19-5BBED7099DE8}" destId="{B90C8D37-FCAA-4577-B271-16000874EDED}" srcOrd="3" destOrd="0" parTransId="{36806BC0-988C-445C-8EBC-13F08360C8E2}" sibTransId="{494F696A-E045-4E73-81B3-3983C84AA3C1}"/>
    <dgm:cxn modelId="{5F2373D6-8DBA-4BFF-A55E-5EFC4D135EC2}" srcId="{11E7422A-82FA-4698-81D2-B54ACCC51DFB}" destId="{0295D195-B3B4-48D0-B20C-563E49669137}" srcOrd="1" destOrd="0" parTransId="{36CC5446-ADA5-4D18-9A9C-38AE2953D2DE}" sibTransId="{C6BE2E73-231E-4DB0-BE3F-67B16DF9865D}"/>
    <dgm:cxn modelId="{31CE63D8-FE03-453F-8C93-84C4087C6DD7}" type="presOf" srcId="{231303DE-3F1E-4430-8B6D-EF1460E424A3}" destId="{A5134B5E-9069-4AF1-82E7-29459180FE4D}" srcOrd="0" destOrd="5" presId="urn:microsoft.com/office/officeart/2005/8/layout/hList1"/>
    <dgm:cxn modelId="{32E5F5E9-F520-42FD-9D7C-CE1665DE36FE}" srcId="{11E7422A-82FA-4698-81D2-B54ACCC51DFB}" destId="{B9EE681C-2E59-47C3-B849-B76832C535BE}" srcOrd="0" destOrd="0" parTransId="{A710F0DC-E8A0-455B-9019-FC3070E6EBA5}" sibTransId="{F1FCE76F-7285-4ACA-8DDA-ACDAC3768F2B}"/>
    <dgm:cxn modelId="{A756F04C-0A6B-4801-A54D-7681501E049C}" type="presParOf" srcId="{ECFB9FE8-BFAD-49AC-A71C-FE752906B9C6}" destId="{F7E61EAE-1748-4A82-A48D-110B3D4F1F40}" srcOrd="0" destOrd="0" presId="urn:microsoft.com/office/officeart/2005/8/layout/hList1"/>
    <dgm:cxn modelId="{30CDBFF9-5888-438A-8A7C-1253C1031315}" type="presParOf" srcId="{F7E61EAE-1748-4A82-A48D-110B3D4F1F40}" destId="{0C1093A5-8D40-49DF-B08F-927F5EAB05C9}" srcOrd="0" destOrd="0" presId="urn:microsoft.com/office/officeart/2005/8/layout/hList1"/>
    <dgm:cxn modelId="{232F8AC8-6B5C-4364-8730-AC20C5E63B2E}" type="presParOf" srcId="{F7E61EAE-1748-4A82-A48D-110B3D4F1F40}" destId="{AEB6F75E-A642-4DFD-8142-95A0FEC26A92}" srcOrd="1" destOrd="0" presId="urn:microsoft.com/office/officeart/2005/8/layout/hList1"/>
    <dgm:cxn modelId="{F2CEE59E-A372-43DC-9373-BEFE91877660}" type="presParOf" srcId="{ECFB9FE8-BFAD-49AC-A71C-FE752906B9C6}" destId="{490AEB0D-BE1C-4A84-B0B3-C517D9E7677A}" srcOrd="1" destOrd="0" presId="urn:microsoft.com/office/officeart/2005/8/layout/hList1"/>
    <dgm:cxn modelId="{488F8DE1-1D13-4BFF-91E2-DC9D84CE6508}" type="presParOf" srcId="{ECFB9FE8-BFAD-49AC-A71C-FE752906B9C6}" destId="{6B05E5A2-64D9-4C19-92F2-229BCD7F6B4E}" srcOrd="2" destOrd="0" presId="urn:microsoft.com/office/officeart/2005/8/layout/hList1"/>
    <dgm:cxn modelId="{161EC15F-E89D-4682-AD67-8B6F5265D0A3}" type="presParOf" srcId="{6B05E5A2-64D9-4C19-92F2-229BCD7F6B4E}" destId="{D50CE1D9-3991-4C47-A720-EB74AB7BE41D}" srcOrd="0" destOrd="0" presId="urn:microsoft.com/office/officeart/2005/8/layout/hList1"/>
    <dgm:cxn modelId="{69EF7FC2-6D3A-4426-B150-190EC72380A7}" type="presParOf" srcId="{6B05E5A2-64D9-4C19-92F2-229BCD7F6B4E}" destId="{A5134B5E-9069-4AF1-82E7-29459180FE4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46EC85-7BD1-4D59-9DFE-4B27A239C262}" type="doc">
      <dgm:prSet loTypeId="urn:microsoft.com/office/officeart/2005/8/layout/list1" loCatId="list" qsTypeId="urn:microsoft.com/office/officeart/2005/8/quickstyle/simple5" qsCatId="simple" csTypeId="urn:microsoft.com/office/officeart/2005/8/colors/accent1_2" csCatId="accent1" phldr="1"/>
      <dgm:spPr/>
      <dgm:t>
        <a:bodyPr/>
        <a:lstStyle/>
        <a:p>
          <a:endParaRPr lang="lt-LT"/>
        </a:p>
      </dgm:t>
    </dgm:pt>
    <dgm:pt modelId="{0D27E640-F76A-4D7C-91B1-96E14C4D2C8D}">
      <dgm:prSet phldrT="[Text]" custT="1"/>
      <dgm:spPr/>
      <dgm:t>
        <a:bodyPr/>
        <a:lstStyle/>
        <a:p>
          <a:r>
            <a:rPr lang="lt-LT" sz="1200" dirty="0"/>
            <a:t>UGDYMAS</a:t>
          </a:r>
        </a:p>
      </dgm:t>
    </dgm:pt>
    <dgm:pt modelId="{9C58664E-0A85-4253-BB92-20FE012DF996}" type="parTrans" cxnId="{96A34178-8662-4FA4-BCA9-D5CD047E9B26}">
      <dgm:prSet/>
      <dgm:spPr/>
      <dgm:t>
        <a:bodyPr/>
        <a:lstStyle/>
        <a:p>
          <a:endParaRPr lang="lt-LT"/>
        </a:p>
      </dgm:t>
    </dgm:pt>
    <dgm:pt modelId="{F53F136E-C9C5-4006-9EAF-DF76193FB622}" type="sibTrans" cxnId="{96A34178-8662-4FA4-BCA9-D5CD047E9B26}">
      <dgm:prSet/>
      <dgm:spPr/>
      <dgm:t>
        <a:bodyPr/>
        <a:lstStyle/>
        <a:p>
          <a:endParaRPr lang="lt-LT"/>
        </a:p>
      </dgm:t>
    </dgm:pt>
    <dgm:pt modelId="{36A600EF-666E-4413-84BA-10D130B831FA}">
      <dgm:prSet phldrT="[Text]" custT="1"/>
      <dgm:spPr/>
      <dgm:t>
        <a:bodyPr/>
        <a:lstStyle/>
        <a:p>
          <a:r>
            <a:rPr lang="lt-LT" sz="1200" b="0" i="0" dirty="0"/>
            <a:t>Ugdymas kontaktiniu būdu; </a:t>
          </a:r>
          <a:endParaRPr lang="lt-LT" sz="1200" dirty="0"/>
        </a:p>
      </dgm:t>
    </dgm:pt>
    <dgm:pt modelId="{9C507B0E-FDCD-411D-9DC1-32F442321AF2}" type="parTrans" cxnId="{3155C8A2-0B5A-4372-9208-BBA667CD7076}">
      <dgm:prSet/>
      <dgm:spPr/>
      <dgm:t>
        <a:bodyPr/>
        <a:lstStyle/>
        <a:p>
          <a:endParaRPr lang="lt-LT"/>
        </a:p>
      </dgm:t>
    </dgm:pt>
    <dgm:pt modelId="{864F034E-8A1F-4621-AD7E-A8C32C021FC8}" type="sibTrans" cxnId="{3155C8A2-0B5A-4372-9208-BBA667CD7076}">
      <dgm:prSet/>
      <dgm:spPr/>
      <dgm:t>
        <a:bodyPr/>
        <a:lstStyle/>
        <a:p>
          <a:endParaRPr lang="lt-LT"/>
        </a:p>
      </dgm:t>
    </dgm:pt>
    <dgm:pt modelId="{56400454-9265-46E0-873C-7992AFF9FFCF}">
      <dgm:prSet phldrT="[Text]" custT="1"/>
      <dgm:spPr/>
      <dgm:t>
        <a:bodyPr/>
        <a:lstStyle/>
        <a:p>
          <a:r>
            <a:rPr lang="lt-LT" sz="1200" i="0" dirty="0"/>
            <a:t>Turi būti laikomasi grupių, klasių atskyrimo principo, maksimaliai ribojamas skirtingose grupėse, klasėse esančių mokinių kontaktas tiek pamokų metu, tiek pertraukų metu, tiek po pamokų; </a:t>
          </a:r>
        </a:p>
      </dgm:t>
    </dgm:pt>
    <dgm:pt modelId="{2DA100F8-FB87-4699-9E78-D8729B5861A1}" type="parTrans" cxnId="{8A993698-F665-4AF7-9E54-37D5561EFF40}">
      <dgm:prSet/>
      <dgm:spPr/>
      <dgm:t>
        <a:bodyPr/>
        <a:lstStyle/>
        <a:p>
          <a:endParaRPr lang="lt-LT"/>
        </a:p>
      </dgm:t>
    </dgm:pt>
    <dgm:pt modelId="{A9CA9655-FA57-445B-8121-76F42D34B95C}" type="sibTrans" cxnId="{8A993698-F665-4AF7-9E54-37D5561EFF40}">
      <dgm:prSet/>
      <dgm:spPr/>
      <dgm:t>
        <a:bodyPr/>
        <a:lstStyle/>
        <a:p>
          <a:endParaRPr lang="lt-LT"/>
        </a:p>
      </dgm:t>
    </dgm:pt>
    <dgm:pt modelId="{2C2E2C24-81A1-461C-B6F3-B8711C5C69B7}">
      <dgm:prSet phldrT="[Text]" custT="1"/>
      <dgm:spPr/>
      <dgm:t>
        <a:bodyPr/>
        <a:lstStyle/>
        <a:p>
          <a:r>
            <a:rPr lang="lt-LT" sz="1200" dirty="0"/>
            <a:t>MAITINIMAS</a:t>
          </a:r>
        </a:p>
      </dgm:t>
    </dgm:pt>
    <dgm:pt modelId="{7A3936A1-D4E3-423F-8331-E76105E2FFFC}" type="parTrans" cxnId="{7C652CC4-ACC0-411D-82D7-C671755E8A3F}">
      <dgm:prSet/>
      <dgm:spPr/>
      <dgm:t>
        <a:bodyPr/>
        <a:lstStyle/>
        <a:p>
          <a:endParaRPr lang="lt-LT"/>
        </a:p>
      </dgm:t>
    </dgm:pt>
    <dgm:pt modelId="{030CA2E2-5144-41DF-A169-2F4930E23B1B}" type="sibTrans" cxnId="{7C652CC4-ACC0-411D-82D7-C671755E8A3F}">
      <dgm:prSet/>
      <dgm:spPr/>
      <dgm:t>
        <a:bodyPr/>
        <a:lstStyle/>
        <a:p>
          <a:endParaRPr lang="lt-LT"/>
        </a:p>
      </dgm:t>
    </dgm:pt>
    <dgm:pt modelId="{83134706-DD29-40E5-A44D-4BEF371A2A52}">
      <dgm:prSet phldrT="[Text]" custT="1"/>
      <dgm:spPr/>
      <dgm:t>
        <a:bodyPr/>
        <a:lstStyle/>
        <a:p>
          <a:r>
            <a:rPr lang="lt-LT" sz="1200" b="0" i="0" dirty="0"/>
            <a:t>Pertraukų, kurių metu mokiniai maitinami, laikas turi būti sureguliuotas taip, kad būtų užtikrintas klasės (grupės, srauto) izoliacijos principo taikymas; </a:t>
          </a:r>
          <a:endParaRPr lang="lt-LT" sz="1200" dirty="0"/>
        </a:p>
      </dgm:t>
    </dgm:pt>
    <dgm:pt modelId="{2D5A0F50-F430-46A4-AD1D-3A4538DBC866}" type="parTrans" cxnId="{2E505FE1-479A-4A77-A5BD-F8E6044E8C05}">
      <dgm:prSet/>
      <dgm:spPr/>
      <dgm:t>
        <a:bodyPr/>
        <a:lstStyle/>
        <a:p>
          <a:endParaRPr lang="lt-LT"/>
        </a:p>
      </dgm:t>
    </dgm:pt>
    <dgm:pt modelId="{C4E0A616-F189-46B0-95C8-73607330A06B}" type="sibTrans" cxnId="{2E505FE1-479A-4A77-A5BD-F8E6044E8C05}">
      <dgm:prSet/>
      <dgm:spPr/>
      <dgm:t>
        <a:bodyPr/>
        <a:lstStyle/>
        <a:p>
          <a:endParaRPr lang="lt-LT"/>
        </a:p>
      </dgm:t>
    </dgm:pt>
    <dgm:pt modelId="{740631E4-2C60-4F06-A4C7-0E0E3A928B09}">
      <dgm:prSet phldrT="[Text]" custT="1"/>
      <dgm:spPr/>
      <dgm:t>
        <a:bodyPr/>
        <a:lstStyle/>
        <a:p>
          <a:r>
            <a:rPr lang="lt-LT" sz="1200" dirty="0"/>
            <a:t>TESTAVIMAS</a:t>
          </a:r>
        </a:p>
      </dgm:t>
    </dgm:pt>
    <dgm:pt modelId="{8EEB3820-054F-46B0-B5F4-3310439BE0CA}" type="parTrans" cxnId="{47BF2DB2-56C3-4A79-8666-D5EBA93ED29E}">
      <dgm:prSet/>
      <dgm:spPr/>
      <dgm:t>
        <a:bodyPr/>
        <a:lstStyle/>
        <a:p>
          <a:endParaRPr lang="lt-LT"/>
        </a:p>
      </dgm:t>
    </dgm:pt>
    <dgm:pt modelId="{5483E4E1-65A4-4772-BF20-F7FBDF57E7BC}" type="sibTrans" cxnId="{47BF2DB2-56C3-4A79-8666-D5EBA93ED29E}">
      <dgm:prSet/>
      <dgm:spPr/>
      <dgm:t>
        <a:bodyPr/>
        <a:lstStyle/>
        <a:p>
          <a:endParaRPr lang="lt-LT"/>
        </a:p>
      </dgm:t>
    </dgm:pt>
    <dgm:pt modelId="{7C833257-AF3F-418D-A8FB-8EEBA365AEB6}">
      <dgm:prSet phldrT="[Text]" custT="1"/>
      <dgm:spPr/>
      <dgm:t>
        <a:bodyPr/>
        <a:lstStyle/>
        <a:p>
          <a:r>
            <a:rPr lang="lt-LT" sz="1200" b="0" i="0" dirty="0"/>
            <a:t>Rekomenduojamas mokinių nosies landų tepinėlių ėminių kaupinių tyrimas SARS-CoV-2 (2019-nCoV) RNR nustatyti </a:t>
          </a:r>
          <a:r>
            <a:rPr lang="lt-LT" sz="1200" b="0" i="0" dirty="0" err="1"/>
            <a:t>tikralaikės</a:t>
          </a:r>
          <a:r>
            <a:rPr lang="lt-LT" sz="1200" b="0" i="0" dirty="0"/>
            <a:t> PGR metodu;</a:t>
          </a:r>
          <a:endParaRPr lang="lt-LT" sz="1200" dirty="0"/>
        </a:p>
      </dgm:t>
    </dgm:pt>
    <dgm:pt modelId="{C7B539FF-A451-4A90-AAEB-EFB73A40A91A}" type="parTrans" cxnId="{795069F5-26D5-4E87-81AF-E8E8A8DAB3AE}">
      <dgm:prSet/>
      <dgm:spPr/>
      <dgm:t>
        <a:bodyPr/>
        <a:lstStyle/>
        <a:p>
          <a:endParaRPr lang="lt-LT"/>
        </a:p>
      </dgm:t>
    </dgm:pt>
    <dgm:pt modelId="{649F6AF8-1C6C-4F7B-89D7-2AA8D4570194}" type="sibTrans" cxnId="{795069F5-26D5-4E87-81AF-E8E8A8DAB3AE}">
      <dgm:prSet/>
      <dgm:spPr/>
      <dgm:t>
        <a:bodyPr/>
        <a:lstStyle/>
        <a:p>
          <a:endParaRPr lang="lt-LT"/>
        </a:p>
      </dgm:t>
    </dgm:pt>
    <dgm:pt modelId="{EA435E5F-0B5A-4E1F-8345-8B5DEA76A64B}">
      <dgm:prSet phldrT="[Text]" custT="1"/>
      <dgm:spPr/>
      <dgm:t>
        <a:bodyPr/>
        <a:lstStyle/>
        <a:p>
          <a:r>
            <a:rPr lang="lt-LT" sz="1200" dirty="0"/>
            <a:t>TEMPERATŪROS MATAVIMAS</a:t>
          </a:r>
        </a:p>
      </dgm:t>
    </dgm:pt>
    <dgm:pt modelId="{A4C71DAF-E584-4BA1-9802-26D6A7EBA266}" type="parTrans" cxnId="{F8A445FE-A38E-4058-A838-97A5B49F40A0}">
      <dgm:prSet/>
      <dgm:spPr/>
      <dgm:t>
        <a:bodyPr/>
        <a:lstStyle/>
        <a:p>
          <a:endParaRPr lang="lt-LT"/>
        </a:p>
      </dgm:t>
    </dgm:pt>
    <dgm:pt modelId="{8446D45C-97B5-4594-AE66-7FDB2543B160}" type="sibTrans" cxnId="{F8A445FE-A38E-4058-A838-97A5B49F40A0}">
      <dgm:prSet/>
      <dgm:spPr/>
      <dgm:t>
        <a:bodyPr/>
        <a:lstStyle/>
        <a:p>
          <a:endParaRPr lang="lt-LT"/>
        </a:p>
      </dgm:t>
    </dgm:pt>
    <dgm:pt modelId="{4DA7480B-EEBE-4B82-9E97-22E70B566B8D}">
      <dgm:prSet phldrT="[Text]" custT="1"/>
      <dgm:spPr/>
      <dgm:t>
        <a:bodyPr/>
        <a:lstStyle/>
        <a:p>
          <a:r>
            <a:rPr lang="lt-LT" sz="1200" i="0" dirty="0"/>
            <a:t>Gali būti atskiriami kelių klasių srautai.  Srautą turi sudaryti kuo mažiau skirtingų grupių, klasių; </a:t>
          </a:r>
        </a:p>
      </dgm:t>
    </dgm:pt>
    <dgm:pt modelId="{1D26B6E8-9D2D-4CE5-A824-A14AA207D89A}" type="parTrans" cxnId="{03F57063-EE7C-4413-8172-FB7DF9D4E24F}">
      <dgm:prSet/>
      <dgm:spPr/>
      <dgm:t>
        <a:bodyPr/>
        <a:lstStyle/>
        <a:p>
          <a:endParaRPr lang="lt-LT"/>
        </a:p>
      </dgm:t>
    </dgm:pt>
    <dgm:pt modelId="{FCEADB8D-35B5-489B-80A3-87547D52F358}" type="sibTrans" cxnId="{03F57063-EE7C-4413-8172-FB7DF9D4E24F}">
      <dgm:prSet/>
      <dgm:spPr/>
      <dgm:t>
        <a:bodyPr/>
        <a:lstStyle/>
        <a:p>
          <a:endParaRPr lang="lt-LT"/>
        </a:p>
      </dgm:t>
    </dgm:pt>
    <dgm:pt modelId="{E7D27E0E-B966-41C0-A242-0ED60D31C605}">
      <dgm:prSet phldrT="[Text]" custT="1"/>
      <dgm:spPr/>
      <dgm:t>
        <a:bodyPr/>
        <a:lstStyle/>
        <a:p>
          <a:r>
            <a:rPr lang="lt-LT" sz="1200" dirty="0"/>
            <a:t>KAUKIŲ DĖVĖJIMAS</a:t>
          </a:r>
        </a:p>
      </dgm:t>
    </dgm:pt>
    <dgm:pt modelId="{D46D7E72-DD1B-4714-A18B-D5A7E9AD004C}" type="parTrans" cxnId="{836FA219-E1AC-47C5-B79C-F6318D303D8D}">
      <dgm:prSet/>
      <dgm:spPr/>
      <dgm:t>
        <a:bodyPr/>
        <a:lstStyle/>
        <a:p>
          <a:endParaRPr lang="lt-LT"/>
        </a:p>
      </dgm:t>
    </dgm:pt>
    <dgm:pt modelId="{B57520D5-C34B-4927-9003-FABF45FA4D5E}" type="sibTrans" cxnId="{836FA219-E1AC-47C5-B79C-F6318D303D8D}">
      <dgm:prSet/>
      <dgm:spPr/>
      <dgm:t>
        <a:bodyPr/>
        <a:lstStyle/>
        <a:p>
          <a:endParaRPr lang="lt-LT"/>
        </a:p>
      </dgm:t>
    </dgm:pt>
    <dgm:pt modelId="{BE925EB2-9E2D-435E-AD60-C0415C2C1DD5}">
      <dgm:prSet custT="1"/>
      <dgm:spPr/>
      <dgm:t>
        <a:bodyPr/>
        <a:lstStyle/>
        <a:p>
          <a:r>
            <a:rPr lang="lt-LT" sz="1200" b="0" i="0" dirty="0"/>
            <a:t>Visi vyresni nei 6 metų asmenys ugdymo paslaugų teikimo vietoje uždarose patalpose turi dėvėti nosį ir burną dengiančias apsaugos priemones;</a:t>
          </a:r>
          <a:endParaRPr lang="lt-LT" sz="1200" dirty="0"/>
        </a:p>
      </dgm:t>
    </dgm:pt>
    <dgm:pt modelId="{3B628683-2CF2-43C5-9765-4575544EECB8}" type="parTrans" cxnId="{19CB8A5A-718B-45AE-B224-020C95A5219F}">
      <dgm:prSet/>
      <dgm:spPr/>
      <dgm:t>
        <a:bodyPr/>
        <a:lstStyle/>
        <a:p>
          <a:endParaRPr lang="lt-LT"/>
        </a:p>
      </dgm:t>
    </dgm:pt>
    <dgm:pt modelId="{47FDDA31-94D0-49B8-BBC0-3E277A7795D5}" type="sibTrans" cxnId="{19CB8A5A-718B-45AE-B224-020C95A5219F}">
      <dgm:prSet/>
      <dgm:spPr/>
      <dgm:t>
        <a:bodyPr/>
        <a:lstStyle/>
        <a:p>
          <a:endParaRPr lang="lt-LT"/>
        </a:p>
      </dgm:t>
    </dgm:pt>
    <dgm:pt modelId="{32000E2B-41D1-47CD-B0B2-C12765BC3EE0}">
      <dgm:prSet custT="1"/>
      <dgm:spPr/>
      <dgm:t>
        <a:bodyPr/>
        <a:lstStyle/>
        <a:p>
          <a:r>
            <a:rPr lang="lt-LT" sz="1200" b="0" i="0" dirty="0"/>
            <a:t>Kaukių leidžiama nedėvėti vaikams, ugdomiems pagal </a:t>
          </a:r>
          <a:r>
            <a:rPr lang="lt-LT" sz="1200" b="1" i="0" dirty="0"/>
            <a:t>pradinio</a:t>
          </a:r>
          <a:r>
            <a:rPr lang="lt-LT" sz="1200" b="0" i="0" dirty="0"/>
            <a:t> ugdymo programas, jiems esant ugdymo įstaigoje, kitiems asmenims veiklų, kurių negalima atlikti būnant su kauke, vykdymo metu. Taip pat neįgalumą turintiems asmenims, kurie dėl savo sveikatos būklės kaukių dėvėti negali ar jų dėvėjimas gali pakenkti asmens sveikatos būklei.</a:t>
          </a:r>
          <a:endParaRPr lang="lt-LT" sz="1200" dirty="0"/>
        </a:p>
      </dgm:t>
    </dgm:pt>
    <dgm:pt modelId="{91A3B66B-12C3-4CE5-A996-0163C74CDED3}" type="parTrans" cxnId="{FAFAB76E-484A-4DFF-806D-71CCDE9833E0}">
      <dgm:prSet/>
      <dgm:spPr/>
      <dgm:t>
        <a:bodyPr/>
        <a:lstStyle/>
        <a:p>
          <a:endParaRPr lang="lt-LT"/>
        </a:p>
      </dgm:t>
    </dgm:pt>
    <dgm:pt modelId="{067188BD-D313-4C15-9A0D-9D5230425657}" type="sibTrans" cxnId="{FAFAB76E-484A-4DFF-806D-71CCDE9833E0}">
      <dgm:prSet/>
      <dgm:spPr/>
      <dgm:t>
        <a:bodyPr/>
        <a:lstStyle/>
        <a:p>
          <a:endParaRPr lang="lt-LT"/>
        </a:p>
      </dgm:t>
    </dgm:pt>
    <dgm:pt modelId="{42557791-25A1-4FF2-969B-9569368EB3C5}">
      <dgm:prSet custT="1"/>
      <dgm:spPr/>
      <dgm:t>
        <a:bodyPr/>
        <a:lstStyle/>
        <a:p>
          <a:r>
            <a:rPr lang="lt-LT" sz="1200" b="0" i="0" dirty="0"/>
            <a:t>Turi būti sudarytos sąlygos matuoti(s) kūno temperatūrą darbuotojams, vaikus atlydintiems šeimos nariams ir vaikams. </a:t>
          </a:r>
          <a:endParaRPr lang="lt-LT" sz="1200" dirty="0"/>
        </a:p>
      </dgm:t>
    </dgm:pt>
    <dgm:pt modelId="{DD50346E-8052-46C0-8054-C310E33202C1}" type="parTrans" cxnId="{00F65E87-7E32-4214-9200-297FB7851943}">
      <dgm:prSet/>
      <dgm:spPr/>
      <dgm:t>
        <a:bodyPr/>
        <a:lstStyle/>
        <a:p>
          <a:endParaRPr lang="lt-LT"/>
        </a:p>
      </dgm:t>
    </dgm:pt>
    <dgm:pt modelId="{3A0CF922-EDEF-46D0-A165-EA9852F7E788}" type="sibTrans" cxnId="{00F65E87-7E32-4214-9200-297FB7851943}">
      <dgm:prSet/>
      <dgm:spPr/>
      <dgm:t>
        <a:bodyPr/>
        <a:lstStyle/>
        <a:p>
          <a:endParaRPr lang="lt-LT"/>
        </a:p>
      </dgm:t>
    </dgm:pt>
    <dgm:pt modelId="{821C4E1A-E376-4147-AF72-E1DA4D42BB5D}">
      <dgm:prSet phldrT="[Text]" custT="1"/>
      <dgm:spPr/>
      <dgm:t>
        <a:bodyPr/>
        <a:lstStyle/>
        <a:p>
          <a:r>
            <a:rPr lang="lt-LT" sz="1200" b="0" i="0" dirty="0"/>
            <a:t>Maksimalus leidžiamas mokyklose srauto dydis – 100 žmonių</a:t>
          </a:r>
          <a:r>
            <a:rPr lang="lt-LT" sz="1200" i="0" dirty="0"/>
            <a:t> (kelios klasės). </a:t>
          </a:r>
        </a:p>
      </dgm:t>
    </dgm:pt>
    <dgm:pt modelId="{792313FD-3576-49DF-B0F4-372A8FA35BD1}" type="parTrans" cxnId="{B27743C0-AFC8-4D5F-8730-5A9C0B522B67}">
      <dgm:prSet/>
      <dgm:spPr/>
      <dgm:t>
        <a:bodyPr/>
        <a:lstStyle/>
        <a:p>
          <a:endParaRPr lang="lt-LT"/>
        </a:p>
      </dgm:t>
    </dgm:pt>
    <dgm:pt modelId="{5143D546-1509-48BC-81A6-F352CF56CDB9}" type="sibTrans" cxnId="{B27743C0-AFC8-4D5F-8730-5A9C0B522B67}">
      <dgm:prSet/>
      <dgm:spPr/>
      <dgm:t>
        <a:bodyPr/>
        <a:lstStyle/>
        <a:p>
          <a:endParaRPr lang="lt-LT"/>
        </a:p>
      </dgm:t>
    </dgm:pt>
    <dgm:pt modelId="{3CA85225-2BCA-46F6-B0BA-19664C20CE53}">
      <dgm:prSet phldrT="[Text]" custT="1"/>
      <dgm:spPr/>
      <dgm:t>
        <a:bodyPr/>
        <a:lstStyle/>
        <a:p>
          <a:r>
            <a:rPr lang="en-US" sz="1200" dirty="0" err="1"/>
            <a:t>Ugdymo</a:t>
          </a:r>
          <a:r>
            <a:rPr lang="en-US" sz="1200" dirty="0"/>
            <a:t> </a:t>
          </a:r>
          <a:r>
            <a:rPr lang="lt-LT" sz="1200" dirty="0"/>
            <a:t>į</a:t>
          </a:r>
          <a:r>
            <a:rPr lang="en-US" sz="1200" dirty="0" err="1"/>
            <a:t>staig</a:t>
          </a:r>
          <a:r>
            <a:rPr lang="lt-LT" sz="1200" dirty="0"/>
            <a:t>ų darbuotojai nepersirgę ir neturintys antikūnų ir neskiepyti pilna vakcinos schema</a:t>
          </a:r>
        </a:p>
      </dgm:t>
    </dgm:pt>
    <dgm:pt modelId="{866E4115-F507-47C1-BCC7-A27C0260FF2C}" type="parTrans" cxnId="{6AAA21B2-8172-4022-8D6F-C742342E4054}">
      <dgm:prSet/>
      <dgm:spPr/>
      <dgm:t>
        <a:bodyPr/>
        <a:lstStyle/>
        <a:p>
          <a:endParaRPr lang="lt-LT"/>
        </a:p>
      </dgm:t>
    </dgm:pt>
    <dgm:pt modelId="{203C7D92-2782-4FA6-8026-1812D9056870}" type="sibTrans" cxnId="{6AAA21B2-8172-4022-8D6F-C742342E4054}">
      <dgm:prSet/>
      <dgm:spPr/>
      <dgm:t>
        <a:bodyPr/>
        <a:lstStyle/>
        <a:p>
          <a:endParaRPr lang="lt-LT"/>
        </a:p>
      </dgm:t>
    </dgm:pt>
    <dgm:pt modelId="{2BB8C1B5-0FE2-425C-96D8-C8FAF5107BDE}">
      <dgm:prSet phldrT="[Text]" custT="1"/>
      <dgm:spPr/>
      <dgm:t>
        <a:bodyPr/>
        <a:lstStyle/>
        <a:p>
          <a:endParaRPr lang="lt-LT" sz="1200" dirty="0"/>
        </a:p>
      </dgm:t>
    </dgm:pt>
    <dgm:pt modelId="{66C02F52-BA68-4AAF-9165-E8C06982144B}" type="parTrans" cxnId="{A10C9A24-EF05-4F10-858C-370F4CA4DF0A}">
      <dgm:prSet/>
      <dgm:spPr/>
      <dgm:t>
        <a:bodyPr/>
        <a:lstStyle/>
        <a:p>
          <a:endParaRPr lang="lt-LT"/>
        </a:p>
      </dgm:t>
    </dgm:pt>
    <dgm:pt modelId="{F0496C89-2571-414F-91F4-C4E00FFF5872}" type="sibTrans" cxnId="{A10C9A24-EF05-4F10-858C-370F4CA4DF0A}">
      <dgm:prSet/>
      <dgm:spPr/>
      <dgm:t>
        <a:bodyPr/>
        <a:lstStyle/>
        <a:p>
          <a:endParaRPr lang="lt-LT"/>
        </a:p>
      </dgm:t>
    </dgm:pt>
    <dgm:pt modelId="{E8D9D30C-6BFC-44D3-A755-043CCDDEBD65}">
      <dgm:prSet phldrT="[Text]" custT="1"/>
      <dgm:spPr/>
      <dgm:t>
        <a:bodyPr/>
        <a:lstStyle/>
        <a:p>
          <a:r>
            <a:rPr lang="lt-LT" sz="1200" b="0" i="0" dirty="0"/>
            <a:t>Maitinimas švediško stalo principu, kai maistą įsideda patys mokiniai, neturi būti organizuojamas;</a:t>
          </a:r>
          <a:endParaRPr lang="lt-LT" sz="1200" dirty="0"/>
        </a:p>
      </dgm:t>
    </dgm:pt>
    <dgm:pt modelId="{2955D9BF-9AC8-4587-8C6E-00F5CB2EF092}" type="parTrans" cxnId="{31EB0219-C403-4284-B5C4-A5B25D7D6179}">
      <dgm:prSet/>
      <dgm:spPr/>
      <dgm:t>
        <a:bodyPr/>
        <a:lstStyle/>
        <a:p>
          <a:endParaRPr lang="lt-LT"/>
        </a:p>
      </dgm:t>
    </dgm:pt>
    <dgm:pt modelId="{0EBBE1A0-47BB-47FA-9F0F-BC652E603326}" type="sibTrans" cxnId="{31EB0219-C403-4284-B5C4-A5B25D7D6179}">
      <dgm:prSet/>
      <dgm:spPr/>
      <dgm:t>
        <a:bodyPr/>
        <a:lstStyle/>
        <a:p>
          <a:endParaRPr lang="lt-LT"/>
        </a:p>
      </dgm:t>
    </dgm:pt>
    <dgm:pt modelId="{B3E9306A-A4DA-44C3-9D9B-267D8CEC221E}">
      <dgm:prSet phldrT="[Text]" custT="1"/>
      <dgm:spPr/>
      <dgm:t>
        <a:bodyPr/>
        <a:lstStyle/>
        <a:p>
          <a:r>
            <a:rPr lang="lt-LT" sz="1200" b="0" i="0" dirty="0"/>
            <a:t>Po kiekvienos klasės (grupės, srauto) valgymo salė turi būti išvėdinama ir išvaloma.</a:t>
          </a:r>
          <a:endParaRPr lang="lt-LT" sz="1200" dirty="0"/>
        </a:p>
      </dgm:t>
    </dgm:pt>
    <dgm:pt modelId="{42F03175-EB3A-4E59-B36F-E1CA537E8926}" type="parTrans" cxnId="{8B3812B5-E693-4FD4-B62C-F5BB244CC47E}">
      <dgm:prSet/>
      <dgm:spPr/>
      <dgm:t>
        <a:bodyPr/>
        <a:lstStyle/>
        <a:p>
          <a:endParaRPr lang="lt-LT"/>
        </a:p>
      </dgm:t>
    </dgm:pt>
    <dgm:pt modelId="{9E76EDC8-089A-42E6-907D-75547D113AF8}" type="sibTrans" cxnId="{8B3812B5-E693-4FD4-B62C-F5BB244CC47E}">
      <dgm:prSet/>
      <dgm:spPr/>
      <dgm:t>
        <a:bodyPr/>
        <a:lstStyle/>
        <a:p>
          <a:endParaRPr lang="lt-LT"/>
        </a:p>
      </dgm:t>
    </dgm:pt>
    <dgm:pt modelId="{95C51276-F020-49F3-B93B-A65F9896D741}">
      <dgm:prSet phldrT="[Text]" custT="1"/>
      <dgm:spPr/>
      <dgm:t>
        <a:bodyPr/>
        <a:lstStyle/>
        <a:p>
          <a:endParaRPr lang="lt-LT" sz="1200" dirty="0"/>
        </a:p>
      </dgm:t>
    </dgm:pt>
    <dgm:pt modelId="{8D5A099C-E8D2-4EC8-84D8-4CE283917791}" type="parTrans" cxnId="{64D0176E-D539-403A-8A0B-341580E167FA}">
      <dgm:prSet/>
      <dgm:spPr/>
      <dgm:t>
        <a:bodyPr/>
        <a:lstStyle/>
        <a:p>
          <a:endParaRPr lang="lt-LT"/>
        </a:p>
      </dgm:t>
    </dgm:pt>
    <dgm:pt modelId="{D38CE944-AD10-4417-9134-8DC7A284154F}" type="sibTrans" cxnId="{64D0176E-D539-403A-8A0B-341580E167FA}">
      <dgm:prSet/>
      <dgm:spPr/>
      <dgm:t>
        <a:bodyPr/>
        <a:lstStyle/>
        <a:p>
          <a:endParaRPr lang="lt-LT"/>
        </a:p>
      </dgm:t>
    </dgm:pt>
    <dgm:pt modelId="{AE5CBCBE-8510-4C07-98B9-9A35CDB4AA74}">
      <dgm:prSet phldrT="[Text]" custT="1"/>
      <dgm:spPr/>
      <dgm:t>
        <a:bodyPr/>
        <a:lstStyle/>
        <a:p>
          <a:r>
            <a:rPr lang="lt-LT" sz="1200" b="0" i="0" dirty="0"/>
            <a:t>Rekomenduojamas mokinių </a:t>
          </a:r>
          <a:r>
            <a:rPr lang="pt-BR" sz="1200" b="0" i="0" dirty="0"/>
            <a:t>savikontrol</a:t>
          </a:r>
          <a:r>
            <a:rPr lang="lt-LT" sz="1200" b="0" i="0" dirty="0"/>
            <a:t>ės tyrimas</a:t>
          </a:r>
          <a:r>
            <a:rPr lang="pt-BR" sz="1200" b="0" i="0" dirty="0"/>
            <a:t> greitaisiais SARS-CoV-2 antigeno testais</a:t>
          </a:r>
          <a:r>
            <a:rPr lang="en-US" sz="1200" b="0" i="0" dirty="0"/>
            <a:t>;</a:t>
          </a:r>
          <a:endParaRPr lang="lt-LT" sz="1200" dirty="0"/>
        </a:p>
      </dgm:t>
    </dgm:pt>
    <dgm:pt modelId="{5A8B8D85-83C8-4B62-9060-E566931C2CB4}" type="parTrans" cxnId="{E535F761-7801-4976-80F0-5ADD2AC44B0A}">
      <dgm:prSet/>
      <dgm:spPr/>
      <dgm:t>
        <a:bodyPr/>
        <a:lstStyle/>
        <a:p>
          <a:endParaRPr lang="lt-LT"/>
        </a:p>
      </dgm:t>
    </dgm:pt>
    <dgm:pt modelId="{3EF69F1E-2786-4612-A3B3-DE2D1BC0BF27}" type="sibTrans" cxnId="{E535F761-7801-4976-80F0-5ADD2AC44B0A}">
      <dgm:prSet/>
      <dgm:spPr/>
      <dgm:t>
        <a:bodyPr/>
        <a:lstStyle/>
        <a:p>
          <a:endParaRPr lang="lt-LT"/>
        </a:p>
      </dgm:t>
    </dgm:pt>
    <dgm:pt modelId="{0E19A4DF-573D-42BF-A96A-3E1C7B8B890A}">
      <dgm:prSet phldrT="[Text]" custT="1"/>
      <dgm:spPr/>
      <dgm:t>
        <a:bodyPr/>
        <a:lstStyle/>
        <a:p>
          <a:r>
            <a:rPr lang="lt-LT" sz="1200" dirty="0"/>
            <a:t> privalo kas 7 – 10 dienų atlikti greituosius antigenų testus mobiliajame punkte.</a:t>
          </a:r>
        </a:p>
      </dgm:t>
    </dgm:pt>
    <dgm:pt modelId="{4EDF1115-BD6A-4127-9E2C-5077849F4086}" type="parTrans" cxnId="{C2D2B327-5565-4370-A75F-14EA96C4675A}">
      <dgm:prSet/>
      <dgm:spPr/>
      <dgm:t>
        <a:bodyPr/>
        <a:lstStyle/>
        <a:p>
          <a:endParaRPr lang="lt-LT"/>
        </a:p>
      </dgm:t>
    </dgm:pt>
    <dgm:pt modelId="{6981BA7C-9612-4E01-AF88-1CE38F16584A}" type="sibTrans" cxnId="{C2D2B327-5565-4370-A75F-14EA96C4675A}">
      <dgm:prSet/>
      <dgm:spPr/>
      <dgm:t>
        <a:bodyPr/>
        <a:lstStyle/>
        <a:p>
          <a:endParaRPr lang="lt-LT"/>
        </a:p>
      </dgm:t>
    </dgm:pt>
    <dgm:pt modelId="{51C47D90-BE98-4503-BCBF-07821345DADC}">
      <dgm:prSet custT="1"/>
      <dgm:spPr/>
      <dgm:t>
        <a:bodyPr/>
        <a:lstStyle/>
        <a:p>
          <a:endParaRPr lang="lt-LT" sz="1200" dirty="0"/>
        </a:p>
      </dgm:t>
    </dgm:pt>
    <dgm:pt modelId="{7F3174ED-3DE7-4050-82C3-868344A0C84E}" type="parTrans" cxnId="{B5202F02-0EAE-4386-81DA-DAB77703CFE2}">
      <dgm:prSet/>
      <dgm:spPr/>
      <dgm:t>
        <a:bodyPr/>
        <a:lstStyle/>
        <a:p>
          <a:endParaRPr lang="lt-LT"/>
        </a:p>
      </dgm:t>
    </dgm:pt>
    <dgm:pt modelId="{1A57D0DE-53AA-4F3E-B83D-19EA2D6CE97A}" type="sibTrans" cxnId="{B5202F02-0EAE-4386-81DA-DAB77703CFE2}">
      <dgm:prSet/>
      <dgm:spPr/>
      <dgm:t>
        <a:bodyPr/>
        <a:lstStyle/>
        <a:p>
          <a:endParaRPr lang="lt-LT"/>
        </a:p>
      </dgm:t>
    </dgm:pt>
    <dgm:pt modelId="{38B423A1-842F-40BC-A245-1465145E5FE8}" type="pres">
      <dgm:prSet presAssocID="{4C46EC85-7BD1-4D59-9DFE-4B27A239C262}" presName="linear" presStyleCnt="0">
        <dgm:presLayoutVars>
          <dgm:dir/>
          <dgm:animLvl val="lvl"/>
          <dgm:resizeHandles val="exact"/>
        </dgm:presLayoutVars>
      </dgm:prSet>
      <dgm:spPr/>
    </dgm:pt>
    <dgm:pt modelId="{7190EFF0-C95F-41EB-AF64-FAA961ABC97A}" type="pres">
      <dgm:prSet presAssocID="{0D27E640-F76A-4D7C-91B1-96E14C4D2C8D}" presName="parentLin" presStyleCnt="0"/>
      <dgm:spPr/>
    </dgm:pt>
    <dgm:pt modelId="{26830FDE-88D5-43FE-BEF1-7EE2CA75B50E}" type="pres">
      <dgm:prSet presAssocID="{0D27E640-F76A-4D7C-91B1-96E14C4D2C8D}" presName="parentLeftMargin" presStyleLbl="node1" presStyleIdx="0" presStyleCnt="5"/>
      <dgm:spPr/>
    </dgm:pt>
    <dgm:pt modelId="{976D3A4C-5D1D-447D-97B3-38410BCB9386}" type="pres">
      <dgm:prSet presAssocID="{0D27E640-F76A-4D7C-91B1-96E14C4D2C8D}" presName="parentText" presStyleLbl="node1" presStyleIdx="0" presStyleCnt="5">
        <dgm:presLayoutVars>
          <dgm:chMax val="0"/>
          <dgm:bulletEnabled val="1"/>
        </dgm:presLayoutVars>
      </dgm:prSet>
      <dgm:spPr/>
    </dgm:pt>
    <dgm:pt modelId="{DEC38F4F-7465-49B0-9124-597B7B8CCDD8}" type="pres">
      <dgm:prSet presAssocID="{0D27E640-F76A-4D7C-91B1-96E14C4D2C8D}" presName="negativeSpace" presStyleCnt="0"/>
      <dgm:spPr/>
    </dgm:pt>
    <dgm:pt modelId="{40D8CFAA-C5DC-4A6C-A5D0-F3DCC250D1D4}" type="pres">
      <dgm:prSet presAssocID="{0D27E640-F76A-4D7C-91B1-96E14C4D2C8D}" presName="childText" presStyleLbl="conFgAcc1" presStyleIdx="0" presStyleCnt="5">
        <dgm:presLayoutVars>
          <dgm:bulletEnabled val="1"/>
        </dgm:presLayoutVars>
      </dgm:prSet>
      <dgm:spPr/>
    </dgm:pt>
    <dgm:pt modelId="{CBA06211-5D21-45A6-9FEB-0A356BE98EBA}" type="pres">
      <dgm:prSet presAssocID="{F53F136E-C9C5-4006-9EAF-DF76193FB622}" presName="spaceBetweenRectangles" presStyleCnt="0"/>
      <dgm:spPr/>
    </dgm:pt>
    <dgm:pt modelId="{47E40ED8-1B7F-4CF0-857F-8641ACB678FC}" type="pres">
      <dgm:prSet presAssocID="{2C2E2C24-81A1-461C-B6F3-B8711C5C69B7}" presName="parentLin" presStyleCnt="0"/>
      <dgm:spPr/>
    </dgm:pt>
    <dgm:pt modelId="{50012AEF-AF5B-49B2-8009-13DC4D78830B}" type="pres">
      <dgm:prSet presAssocID="{2C2E2C24-81A1-461C-B6F3-B8711C5C69B7}" presName="parentLeftMargin" presStyleLbl="node1" presStyleIdx="0" presStyleCnt="5"/>
      <dgm:spPr/>
    </dgm:pt>
    <dgm:pt modelId="{8D3A5A5B-7F45-4DC0-8DD8-36C292B82CED}" type="pres">
      <dgm:prSet presAssocID="{2C2E2C24-81A1-461C-B6F3-B8711C5C69B7}" presName="parentText" presStyleLbl="node1" presStyleIdx="1" presStyleCnt="5">
        <dgm:presLayoutVars>
          <dgm:chMax val="0"/>
          <dgm:bulletEnabled val="1"/>
        </dgm:presLayoutVars>
      </dgm:prSet>
      <dgm:spPr/>
    </dgm:pt>
    <dgm:pt modelId="{B54C7159-0E7E-49D0-8C5F-29845A4BD391}" type="pres">
      <dgm:prSet presAssocID="{2C2E2C24-81A1-461C-B6F3-B8711C5C69B7}" presName="negativeSpace" presStyleCnt="0"/>
      <dgm:spPr/>
    </dgm:pt>
    <dgm:pt modelId="{2C80CA2C-F3F3-4C71-8C63-89F426F4FECA}" type="pres">
      <dgm:prSet presAssocID="{2C2E2C24-81A1-461C-B6F3-B8711C5C69B7}" presName="childText" presStyleLbl="conFgAcc1" presStyleIdx="1" presStyleCnt="5">
        <dgm:presLayoutVars>
          <dgm:bulletEnabled val="1"/>
        </dgm:presLayoutVars>
      </dgm:prSet>
      <dgm:spPr/>
    </dgm:pt>
    <dgm:pt modelId="{3263B6BA-A385-4822-A38B-1D311AA85034}" type="pres">
      <dgm:prSet presAssocID="{030CA2E2-5144-41DF-A169-2F4930E23B1B}" presName="spaceBetweenRectangles" presStyleCnt="0"/>
      <dgm:spPr/>
    </dgm:pt>
    <dgm:pt modelId="{B572CE18-212E-491F-94D3-7B3085F9A678}" type="pres">
      <dgm:prSet presAssocID="{740631E4-2C60-4F06-A4C7-0E0E3A928B09}" presName="parentLin" presStyleCnt="0"/>
      <dgm:spPr/>
    </dgm:pt>
    <dgm:pt modelId="{FCEFE25F-8D19-43C0-AE2A-A825B77D4E0E}" type="pres">
      <dgm:prSet presAssocID="{740631E4-2C60-4F06-A4C7-0E0E3A928B09}" presName="parentLeftMargin" presStyleLbl="node1" presStyleIdx="1" presStyleCnt="5"/>
      <dgm:spPr/>
    </dgm:pt>
    <dgm:pt modelId="{364179CD-517D-47BD-B08B-1033BA26A734}" type="pres">
      <dgm:prSet presAssocID="{740631E4-2C60-4F06-A4C7-0E0E3A928B09}" presName="parentText" presStyleLbl="node1" presStyleIdx="2" presStyleCnt="5">
        <dgm:presLayoutVars>
          <dgm:chMax val="0"/>
          <dgm:bulletEnabled val="1"/>
        </dgm:presLayoutVars>
      </dgm:prSet>
      <dgm:spPr/>
    </dgm:pt>
    <dgm:pt modelId="{AAE70512-0CAB-4515-AF9C-A93F11BB637B}" type="pres">
      <dgm:prSet presAssocID="{740631E4-2C60-4F06-A4C7-0E0E3A928B09}" presName="negativeSpace" presStyleCnt="0"/>
      <dgm:spPr/>
    </dgm:pt>
    <dgm:pt modelId="{97BD1B6C-79DB-4214-AC9A-60F90B482929}" type="pres">
      <dgm:prSet presAssocID="{740631E4-2C60-4F06-A4C7-0E0E3A928B09}" presName="childText" presStyleLbl="conFgAcc1" presStyleIdx="2" presStyleCnt="5" custScaleY="133819">
        <dgm:presLayoutVars>
          <dgm:bulletEnabled val="1"/>
        </dgm:presLayoutVars>
      </dgm:prSet>
      <dgm:spPr/>
    </dgm:pt>
    <dgm:pt modelId="{BD448CBC-36E4-4E93-82FD-75540DC39C46}" type="pres">
      <dgm:prSet presAssocID="{5483E4E1-65A4-4772-BF20-F7FBDF57E7BC}" presName="spaceBetweenRectangles" presStyleCnt="0"/>
      <dgm:spPr/>
    </dgm:pt>
    <dgm:pt modelId="{359202FD-CA88-4B13-9023-206AFC80D7FA}" type="pres">
      <dgm:prSet presAssocID="{EA435E5F-0B5A-4E1F-8345-8B5DEA76A64B}" presName="parentLin" presStyleCnt="0"/>
      <dgm:spPr/>
    </dgm:pt>
    <dgm:pt modelId="{CB8D781C-EDE5-420D-AA01-4831A1D7F1B6}" type="pres">
      <dgm:prSet presAssocID="{EA435E5F-0B5A-4E1F-8345-8B5DEA76A64B}" presName="parentLeftMargin" presStyleLbl="node1" presStyleIdx="2" presStyleCnt="5"/>
      <dgm:spPr/>
    </dgm:pt>
    <dgm:pt modelId="{A8F371DB-2472-4888-9EFE-1AF0CA6B986F}" type="pres">
      <dgm:prSet presAssocID="{EA435E5F-0B5A-4E1F-8345-8B5DEA76A64B}" presName="parentText" presStyleLbl="node1" presStyleIdx="3" presStyleCnt="5">
        <dgm:presLayoutVars>
          <dgm:chMax val="0"/>
          <dgm:bulletEnabled val="1"/>
        </dgm:presLayoutVars>
      </dgm:prSet>
      <dgm:spPr/>
    </dgm:pt>
    <dgm:pt modelId="{FB0F0F7C-03CA-44A9-AC33-82022D9B3280}" type="pres">
      <dgm:prSet presAssocID="{EA435E5F-0B5A-4E1F-8345-8B5DEA76A64B}" presName="negativeSpace" presStyleCnt="0"/>
      <dgm:spPr/>
    </dgm:pt>
    <dgm:pt modelId="{4B6004F1-98D8-4387-A715-7A54A15D407F}" type="pres">
      <dgm:prSet presAssocID="{EA435E5F-0B5A-4E1F-8345-8B5DEA76A64B}" presName="childText" presStyleLbl="conFgAcc1" presStyleIdx="3" presStyleCnt="5">
        <dgm:presLayoutVars>
          <dgm:bulletEnabled val="1"/>
        </dgm:presLayoutVars>
      </dgm:prSet>
      <dgm:spPr/>
    </dgm:pt>
    <dgm:pt modelId="{08128A2F-3AD2-4F88-8D81-1B9E6FA845F9}" type="pres">
      <dgm:prSet presAssocID="{8446D45C-97B5-4594-AE66-7FDB2543B160}" presName="spaceBetweenRectangles" presStyleCnt="0"/>
      <dgm:spPr/>
    </dgm:pt>
    <dgm:pt modelId="{A8BE197D-588B-41F6-B8A4-81357C6149D0}" type="pres">
      <dgm:prSet presAssocID="{E7D27E0E-B966-41C0-A242-0ED60D31C605}" presName="parentLin" presStyleCnt="0"/>
      <dgm:spPr/>
    </dgm:pt>
    <dgm:pt modelId="{3CCAA58A-C24D-4F9E-AAD3-CCC40DC3B970}" type="pres">
      <dgm:prSet presAssocID="{E7D27E0E-B966-41C0-A242-0ED60D31C605}" presName="parentLeftMargin" presStyleLbl="node1" presStyleIdx="3" presStyleCnt="5"/>
      <dgm:spPr/>
    </dgm:pt>
    <dgm:pt modelId="{0D8E1A66-1C49-4A44-A39E-65CF77CB46F2}" type="pres">
      <dgm:prSet presAssocID="{E7D27E0E-B966-41C0-A242-0ED60D31C605}" presName="parentText" presStyleLbl="node1" presStyleIdx="4" presStyleCnt="5">
        <dgm:presLayoutVars>
          <dgm:chMax val="0"/>
          <dgm:bulletEnabled val="1"/>
        </dgm:presLayoutVars>
      </dgm:prSet>
      <dgm:spPr/>
    </dgm:pt>
    <dgm:pt modelId="{6930E9A6-9E4B-42C7-B020-ACD7E4390BD2}" type="pres">
      <dgm:prSet presAssocID="{E7D27E0E-B966-41C0-A242-0ED60D31C605}" presName="negativeSpace" presStyleCnt="0"/>
      <dgm:spPr/>
    </dgm:pt>
    <dgm:pt modelId="{36150C9A-AFF7-42DE-B6CE-BF4624FEAD7B}" type="pres">
      <dgm:prSet presAssocID="{E7D27E0E-B966-41C0-A242-0ED60D31C605}" presName="childText" presStyleLbl="conFgAcc1" presStyleIdx="4" presStyleCnt="5">
        <dgm:presLayoutVars>
          <dgm:bulletEnabled val="1"/>
        </dgm:presLayoutVars>
      </dgm:prSet>
      <dgm:spPr/>
    </dgm:pt>
  </dgm:ptLst>
  <dgm:cxnLst>
    <dgm:cxn modelId="{B5202F02-0EAE-4386-81DA-DAB77703CFE2}" srcId="{EA435E5F-0B5A-4E1F-8345-8B5DEA76A64B}" destId="{51C47D90-BE98-4503-BCBF-07821345DADC}" srcOrd="1" destOrd="0" parTransId="{7F3174ED-3DE7-4050-82C3-868344A0C84E}" sibTransId="{1A57D0DE-53AA-4F3E-B83D-19EA2D6CE97A}"/>
    <dgm:cxn modelId="{9621A605-2B9B-4A7D-BD98-2893389D120F}" type="presOf" srcId="{E7D27E0E-B966-41C0-A242-0ED60D31C605}" destId="{3CCAA58A-C24D-4F9E-AAD3-CCC40DC3B970}" srcOrd="0" destOrd="0" presId="urn:microsoft.com/office/officeart/2005/8/layout/list1"/>
    <dgm:cxn modelId="{18F88806-526B-47A8-89AF-68152894BDD0}" type="presOf" srcId="{740631E4-2C60-4F06-A4C7-0E0E3A928B09}" destId="{FCEFE25F-8D19-43C0-AE2A-A825B77D4E0E}" srcOrd="0" destOrd="0" presId="urn:microsoft.com/office/officeart/2005/8/layout/list1"/>
    <dgm:cxn modelId="{D462F706-4923-4D95-94BF-D51B893EFF1D}" type="presOf" srcId="{2C2E2C24-81A1-461C-B6F3-B8711C5C69B7}" destId="{8D3A5A5B-7F45-4DC0-8DD8-36C292B82CED}" srcOrd="1" destOrd="0" presId="urn:microsoft.com/office/officeart/2005/8/layout/list1"/>
    <dgm:cxn modelId="{31EB0219-C403-4284-B5C4-A5B25D7D6179}" srcId="{2C2E2C24-81A1-461C-B6F3-B8711C5C69B7}" destId="{E8D9D30C-6BFC-44D3-A755-043CCDDEBD65}" srcOrd="1" destOrd="0" parTransId="{2955D9BF-9AC8-4587-8C6E-00F5CB2EF092}" sibTransId="{0EBBE1A0-47BB-47FA-9F0F-BC652E603326}"/>
    <dgm:cxn modelId="{836FA219-E1AC-47C5-B79C-F6318D303D8D}" srcId="{4C46EC85-7BD1-4D59-9DFE-4B27A239C262}" destId="{E7D27E0E-B966-41C0-A242-0ED60D31C605}" srcOrd="4" destOrd="0" parTransId="{D46D7E72-DD1B-4714-A18B-D5A7E9AD004C}" sibTransId="{B57520D5-C34B-4927-9003-FABF45FA4D5E}"/>
    <dgm:cxn modelId="{3F360C1C-032C-488C-A0F4-DD4731CCDA12}" type="presOf" srcId="{42557791-25A1-4FF2-969B-9569368EB3C5}" destId="{4B6004F1-98D8-4387-A715-7A54A15D407F}" srcOrd="0" destOrd="0" presId="urn:microsoft.com/office/officeart/2005/8/layout/list1"/>
    <dgm:cxn modelId="{1ECBF221-4D58-44AB-BAE1-B43473118377}" type="presOf" srcId="{EA435E5F-0B5A-4E1F-8345-8B5DEA76A64B}" destId="{CB8D781C-EDE5-420D-AA01-4831A1D7F1B6}" srcOrd="0" destOrd="0" presId="urn:microsoft.com/office/officeart/2005/8/layout/list1"/>
    <dgm:cxn modelId="{770BEE22-344B-42C3-964D-98C1779ED74E}" type="presOf" srcId="{740631E4-2C60-4F06-A4C7-0E0E3A928B09}" destId="{364179CD-517D-47BD-B08B-1033BA26A734}" srcOrd="1" destOrd="0" presId="urn:microsoft.com/office/officeart/2005/8/layout/list1"/>
    <dgm:cxn modelId="{A10C9A24-EF05-4F10-858C-370F4CA4DF0A}" srcId="{0D27E640-F76A-4D7C-91B1-96E14C4D2C8D}" destId="{2BB8C1B5-0FE2-425C-96D8-C8FAF5107BDE}" srcOrd="4" destOrd="0" parTransId="{66C02F52-BA68-4AAF-9165-E8C06982144B}" sibTransId="{F0496C89-2571-414F-91F4-C4E00FFF5872}"/>
    <dgm:cxn modelId="{C2D2B327-5565-4370-A75F-14EA96C4675A}" srcId="{740631E4-2C60-4F06-A4C7-0E0E3A928B09}" destId="{0E19A4DF-573D-42BF-A96A-3E1C7B8B890A}" srcOrd="3" destOrd="0" parTransId="{4EDF1115-BD6A-4127-9E2C-5077849F4086}" sibTransId="{6981BA7C-9612-4E01-AF88-1CE38F16584A}"/>
    <dgm:cxn modelId="{CC357D28-63A9-4CB0-8CBC-92F628268C26}" type="presOf" srcId="{7C833257-AF3F-418D-A8FB-8EEBA365AEB6}" destId="{97BD1B6C-79DB-4214-AC9A-60F90B482929}" srcOrd="0" destOrd="0" presId="urn:microsoft.com/office/officeart/2005/8/layout/list1"/>
    <dgm:cxn modelId="{97C54530-FBBF-4362-88F1-39A189FEE41D}" type="presOf" srcId="{E8D9D30C-6BFC-44D3-A755-043CCDDEBD65}" destId="{2C80CA2C-F3F3-4C71-8C63-89F426F4FECA}" srcOrd="0" destOrd="1" presId="urn:microsoft.com/office/officeart/2005/8/layout/list1"/>
    <dgm:cxn modelId="{7C15C030-2DEA-4BA8-A248-E7AAD6C58C02}" type="presOf" srcId="{4DA7480B-EEBE-4B82-9E97-22E70B566B8D}" destId="{40D8CFAA-C5DC-4A6C-A5D0-F3DCC250D1D4}" srcOrd="0" destOrd="2" presId="urn:microsoft.com/office/officeart/2005/8/layout/list1"/>
    <dgm:cxn modelId="{8FC96334-CE76-4C25-8718-16E3CBFB12D5}" type="presOf" srcId="{83134706-DD29-40E5-A44D-4BEF371A2A52}" destId="{2C80CA2C-F3F3-4C71-8C63-89F426F4FECA}" srcOrd="0" destOrd="0" presId="urn:microsoft.com/office/officeart/2005/8/layout/list1"/>
    <dgm:cxn modelId="{28D2CE38-E8FC-41FF-807B-C957EBFCD8B5}" type="presOf" srcId="{821C4E1A-E376-4147-AF72-E1DA4D42BB5D}" destId="{40D8CFAA-C5DC-4A6C-A5D0-F3DCC250D1D4}" srcOrd="0" destOrd="3" presId="urn:microsoft.com/office/officeart/2005/8/layout/list1"/>
    <dgm:cxn modelId="{E3C6205F-F127-4736-AED6-B916C5751CBD}" type="presOf" srcId="{B3E9306A-A4DA-44C3-9D9B-267D8CEC221E}" destId="{2C80CA2C-F3F3-4C71-8C63-89F426F4FECA}" srcOrd="0" destOrd="2" presId="urn:microsoft.com/office/officeart/2005/8/layout/list1"/>
    <dgm:cxn modelId="{BE788461-EA6C-46FF-B46D-683C1956CAE6}" type="presOf" srcId="{0D27E640-F76A-4D7C-91B1-96E14C4D2C8D}" destId="{976D3A4C-5D1D-447D-97B3-38410BCB9386}" srcOrd="1" destOrd="0" presId="urn:microsoft.com/office/officeart/2005/8/layout/list1"/>
    <dgm:cxn modelId="{E535F761-7801-4976-80F0-5ADD2AC44B0A}" srcId="{740631E4-2C60-4F06-A4C7-0E0E3A928B09}" destId="{AE5CBCBE-8510-4C07-98B9-9A35CDB4AA74}" srcOrd="1" destOrd="0" parTransId="{5A8B8D85-83C8-4B62-9060-E566931C2CB4}" sibTransId="{3EF69F1E-2786-4612-A3B3-DE2D1BC0BF27}"/>
    <dgm:cxn modelId="{03F57063-EE7C-4413-8172-FB7DF9D4E24F}" srcId="{0D27E640-F76A-4D7C-91B1-96E14C4D2C8D}" destId="{4DA7480B-EEBE-4B82-9E97-22E70B566B8D}" srcOrd="2" destOrd="0" parTransId="{1D26B6E8-9D2D-4CE5-A824-A14AA207D89A}" sibTransId="{FCEADB8D-35B5-489B-80A3-87547D52F358}"/>
    <dgm:cxn modelId="{32895845-D6CF-4514-AD13-99A758C078C0}" type="presOf" srcId="{AE5CBCBE-8510-4C07-98B9-9A35CDB4AA74}" destId="{97BD1B6C-79DB-4214-AC9A-60F90B482929}" srcOrd="0" destOrd="1" presId="urn:microsoft.com/office/officeart/2005/8/layout/list1"/>
    <dgm:cxn modelId="{64D0176E-D539-403A-8A0B-341580E167FA}" srcId="{2C2E2C24-81A1-461C-B6F3-B8711C5C69B7}" destId="{95C51276-F020-49F3-B93B-A65F9896D741}" srcOrd="3" destOrd="0" parTransId="{8D5A099C-E8D2-4EC8-84D8-4CE283917791}" sibTransId="{D38CE944-AD10-4417-9134-8DC7A284154F}"/>
    <dgm:cxn modelId="{FAFAB76E-484A-4DFF-806D-71CCDE9833E0}" srcId="{E7D27E0E-B966-41C0-A242-0ED60D31C605}" destId="{32000E2B-41D1-47CD-B0B2-C12765BC3EE0}" srcOrd="1" destOrd="0" parTransId="{91A3B66B-12C3-4CE5-A996-0163C74CDED3}" sibTransId="{067188BD-D313-4C15-9A0D-9D5230425657}"/>
    <dgm:cxn modelId="{BEE0CF6E-ADA3-4F13-8127-6898EF78084C}" type="presOf" srcId="{56400454-9265-46E0-873C-7992AFF9FFCF}" destId="{40D8CFAA-C5DC-4A6C-A5D0-F3DCC250D1D4}" srcOrd="0" destOrd="1" presId="urn:microsoft.com/office/officeart/2005/8/layout/list1"/>
    <dgm:cxn modelId="{96A1EE6F-6DD0-41F7-88DA-E6593BA80B3F}" type="presOf" srcId="{36A600EF-666E-4413-84BA-10D130B831FA}" destId="{40D8CFAA-C5DC-4A6C-A5D0-F3DCC250D1D4}" srcOrd="0" destOrd="0" presId="urn:microsoft.com/office/officeart/2005/8/layout/list1"/>
    <dgm:cxn modelId="{62E69652-DEB5-4D1C-9E74-AC6836FF86BF}" type="presOf" srcId="{32000E2B-41D1-47CD-B0B2-C12765BC3EE0}" destId="{36150C9A-AFF7-42DE-B6CE-BF4624FEAD7B}" srcOrd="0" destOrd="1" presId="urn:microsoft.com/office/officeart/2005/8/layout/list1"/>
    <dgm:cxn modelId="{71060D56-FAFB-46FF-AE37-A90E2E351C5C}" type="presOf" srcId="{0D27E640-F76A-4D7C-91B1-96E14C4D2C8D}" destId="{26830FDE-88D5-43FE-BEF1-7EE2CA75B50E}" srcOrd="0" destOrd="0" presId="urn:microsoft.com/office/officeart/2005/8/layout/list1"/>
    <dgm:cxn modelId="{96A34178-8662-4FA4-BCA9-D5CD047E9B26}" srcId="{4C46EC85-7BD1-4D59-9DFE-4B27A239C262}" destId="{0D27E640-F76A-4D7C-91B1-96E14C4D2C8D}" srcOrd="0" destOrd="0" parTransId="{9C58664E-0A85-4253-BB92-20FE012DF996}" sibTransId="{F53F136E-C9C5-4006-9EAF-DF76193FB622}"/>
    <dgm:cxn modelId="{C03BFB78-2A2E-4784-B764-BC8690D02868}" type="presOf" srcId="{3CA85225-2BCA-46F6-B0BA-19664C20CE53}" destId="{97BD1B6C-79DB-4214-AC9A-60F90B482929}" srcOrd="0" destOrd="2" presId="urn:microsoft.com/office/officeart/2005/8/layout/list1"/>
    <dgm:cxn modelId="{19CB8A5A-718B-45AE-B224-020C95A5219F}" srcId="{E7D27E0E-B966-41C0-A242-0ED60D31C605}" destId="{BE925EB2-9E2D-435E-AD60-C0415C2C1DD5}" srcOrd="0" destOrd="0" parTransId="{3B628683-2CF2-43C5-9765-4575544EECB8}" sibTransId="{47FDDA31-94D0-49B8-BBC0-3E277A7795D5}"/>
    <dgm:cxn modelId="{0719FF85-5174-4536-89B5-E998D6E154D3}" type="presOf" srcId="{51C47D90-BE98-4503-BCBF-07821345DADC}" destId="{4B6004F1-98D8-4387-A715-7A54A15D407F}" srcOrd="0" destOrd="1" presId="urn:microsoft.com/office/officeart/2005/8/layout/list1"/>
    <dgm:cxn modelId="{00F65E87-7E32-4214-9200-297FB7851943}" srcId="{EA435E5F-0B5A-4E1F-8345-8B5DEA76A64B}" destId="{42557791-25A1-4FF2-969B-9569368EB3C5}" srcOrd="0" destOrd="0" parTransId="{DD50346E-8052-46C0-8054-C310E33202C1}" sibTransId="{3A0CF922-EDEF-46D0-A165-EA9852F7E788}"/>
    <dgm:cxn modelId="{380BAF8A-A52E-40F8-BBEC-BD3402DC1BD0}" type="presOf" srcId="{2C2E2C24-81A1-461C-B6F3-B8711C5C69B7}" destId="{50012AEF-AF5B-49B2-8009-13DC4D78830B}" srcOrd="0" destOrd="0" presId="urn:microsoft.com/office/officeart/2005/8/layout/list1"/>
    <dgm:cxn modelId="{8A993698-F665-4AF7-9E54-37D5561EFF40}" srcId="{0D27E640-F76A-4D7C-91B1-96E14C4D2C8D}" destId="{56400454-9265-46E0-873C-7992AFF9FFCF}" srcOrd="1" destOrd="0" parTransId="{2DA100F8-FB87-4699-9E78-D8729B5861A1}" sibTransId="{A9CA9655-FA57-445B-8121-76F42D34B95C}"/>
    <dgm:cxn modelId="{3287D798-FBEE-4C65-A9F7-3443B6EBBADC}" type="presOf" srcId="{0E19A4DF-573D-42BF-A96A-3E1C7B8B890A}" destId="{97BD1B6C-79DB-4214-AC9A-60F90B482929}" srcOrd="0" destOrd="3" presId="urn:microsoft.com/office/officeart/2005/8/layout/list1"/>
    <dgm:cxn modelId="{672A729D-0DB6-4D32-936B-ED523ACE2084}" type="presOf" srcId="{BE925EB2-9E2D-435E-AD60-C0415C2C1DD5}" destId="{36150C9A-AFF7-42DE-B6CE-BF4624FEAD7B}" srcOrd="0" destOrd="0" presId="urn:microsoft.com/office/officeart/2005/8/layout/list1"/>
    <dgm:cxn modelId="{3155C8A2-0B5A-4372-9208-BBA667CD7076}" srcId="{0D27E640-F76A-4D7C-91B1-96E14C4D2C8D}" destId="{36A600EF-666E-4413-84BA-10D130B831FA}" srcOrd="0" destOrd="0" parTransId="{9C507B0E-FDCD-411D-9DC1-32F442321AF2}" sibTransId="{864F034E-8A1F-4621-AD7E-A8C32C021FC8}"/>
    <dgm:cxn modelId="{BDACC5A5-B05D-49AF-8732-6CB654361ABA}" type="presOf" srcId="{2BB8C1B5-0FE2-425C-96D8-C8FAF5107BDE}" destId="{40D8CFAA-C5DC-4A6C-A5D0-F3DCC250D1D4}" srcOrd="0" destOrd="4" presId="urn:microsoft.com/office/officeart/2005/8/layout/list1"/>
    <dgm:cxn modelId="{E26F1AAD-4924-41E0-9B79-22471833C754}" type="presOf" srcId="{EA435E5F-0B5A-4E1F-8345-8B5DEA76A64B}" destId="{A8F371DB-2472-4888-9EFE-1AF0CA6B986F}" srcOrd="1" destOrd="0" presId="urn:microsoft.com/office/officeart/2005/8/layout/list1"/>
    <dgm:cxn modelId="{6AAA21B2-8172-4022-8D6F-C742342E4054}" srcId="{740631E4-2C60-4F06-A4C7-0E0E3A928B09}" destId="{3CA85225-2BCA-46F6-B0BA-19664C20CE53}" srcOrd="2" destOrd="0" parTransId="{866E4115-F507-47C1-BCC7-A27C0260FF2C}" sibTransId="{203C7D92-2782-4FA6-8026-1812D9056870}"/>
    <dgm:cxn modelId="{47BF2DB2-56C3-4A79-8666-D5EBA93ED29E}" srcId="{4C46EC85-7BD1-4D59-9DFE-4B27A239C262}" destId="{740631E4-2C60-4F06-A4C7-0E0E3A928B09}" srcOrd="2" destOrd="0" parTransId="{8EEB3820-054F-46B0-B5F4-3310439BE0CA}" sibTransId="{5483E4E1-65A4-4772-BF20-F7FBDF57E7BC}"/>
    <dgm:cxn modelId="{8B3812B5-E693-4FD4-B62C-F5BB244CC47E}" srcId="{2C2E2C24-81A1-461C-B6F3-B8711C5C69B7}" destId="{B3E9306A-A4DA-44C3-9D9B-267D8CEC221E}" srcOrd="2" destOrd="0" parTransId="{42F03175-EB3A-4E59-B36F-E1CA537E8926}" sibTransId="{9E76EDC8-089A-42E6-907D-75547D113AF8}"/>
    <dgm:cxn modelId="{B27743C0-AFC8-4D5F-8730-5A9C0B522B67}" srcId="{0D27E640-F76A-4D7C-91B1-96E14C4D2C8D}" destId="{821C4E1A-E376-4147-AF72-E1DA4D42BB5D}" srcOrd="3" destOrd="0" parTransId="{792313FD-3576-49DF-B0F4-372A8FA35BD1}" sibTransId="{5143D546-1509-48BC-81A6-F352CF56CDB9}"/>
    <dgm:cxn modelId="{7C652CC4-ACC0-411D-82D7-C671755E8A3F}" srcId="{4C46EC85-7BD1-4D59-9DFE-4B27A239C262}" destId="{2C2E2C24-81A1-461C-B6F3-B8711C5C69B7}" srcOrd="1" destOrd="0" parTransId="{7A3936A1-D4E3-423F-8331-E76105E2FFFC}" sibTransId="{030CA2E2-5144-41DF-A169-2F4930E23B1B}"/>
    <dgm:cxn modelId="{47ABE5DA-FE45-4A65-A680-65C9C2C91B48}" type="presOf" srcId="{95C51276-F020-49F3-B93B-A65F9896D741}" destId="{2C80CA2C-F3F3-4C71-8C63-89F426F4FECA}" srcOrd="0" destOrd="3" presId="urn:microsoft.com/office/officeart/2005/8/layout/list1"/>
    <dgm:cxn modelId="{2E505FE1-479A-4A77-A5BD-F8E6044E8C05}" srcId="{2C2E2C24-81A1-461C-B6F3-B8711C5C69B7}" destId="{83134706-DD29-40E5-A44D-4BEF371A2A52}" srcOrd="0" destOrd="0" parTransId="{2D5A0F50-F430-46A4-AD1D-3A4538DBC866}" sibTransId="{C4E0A616-F189-46B0-95C8-73607330A06B}"/>
    <dgm:cxn modelId="{795069F5-26D5-4E87-81AF-E8E8A8DAB3AE}" srcId="{740631E4-2C60-4F06-A4C7-0E0E3A928B09}" destId="{7C833257-AF3F-418D-A8FB-8EEBA365AEB6}" srcOrd="0" destOrd="0" parTransId="{C7B539FF-A451-4A90-AAEB-EFB73A40A91A}" sibTransId="{649F6AF8-1C6C-4F7B-89D7-2AA8D4570194}"/>
    <dgm:cxn modelId="{97E3D2F6-6115-4F66-B649-6D5A6C872712}" type="presOf" srcId="{4C46EC85-7BD1-4D59-9DFE-4B27A239C262}" destId="{38B423A1-842F-40BC-A245-1465145E5FE8}" srcOrd="0" destOrd="0" presId="urn:microsoft.com/office/officeart/2005/8/layout/list1"/>
    <dgm:cxn modelId="{96A79AFD-FEFD-421C-B052-66C47EFC74B3}" type="presOf" srcId="{E7D27E0E-B966-41C0-A242-0ED60D31C605}" destId="{0D8E1A66-1C49-4A44-A39E-65CF77CB46F2}" srcOrd="1" destOrd="0" presId="urn:microsoft.com/office/officeart/2005/8/layout/list1"/>
    <dgm:cxn modelId="{F8A445FE-A38E-4058-A838-97A5B49F40A0}" srcId="{4C46EC85-7BD1-4D59-9DFE-4B27A239C262}" destId="{EA435E5F-0B5A-4E1F-8345-8B5DEA76A64B}" srcOrd="3" destOrd="0" parTransId="{A4C71DAF-E584-4BA1-9802-26D6A7EBA266}" sibTransId="{8446D45C-97B5-4594-AE66-7FDB2543B160}"/>
    <dgm:cxn modelId="{7C9D0466-EC14-40E4-B836-747F094CCD8B}" type="presParOf" srcId="{38B423A1-842F-40BC-A245-1465145E5FE8}" destId="{7190EFF0-C95F-41EB-AF64-FAA961ABC97A}" srcOrd="0" destOrd="0" presId="urn:microsoft.com/office/officeart/2005/8/layout/list1"/>
    <dgm:cxn modelId="{3A0A0CBF-3967-4903-8BF5-E69D2BAB184F}" type="presParOf" srcId="{7190EFF0-C95F-41EB-AF64-FAA961ABC97A}" destId="{26830FDE-88D5-43FE-BEF1-7EE2CA75B50E}" srcOrd="0" destOrd="0" presId="urn:microsoft.com/office/officeart/2005/8/layout/list1"/>
    <dgm:cxn modelId="{C6A8A5C0-7145-41FA-92A8-03E8C6B76CE9}" type="presParOf" srcId="{7190EFF0-C95F-41EB-AF64-FAA961ABC97A}" destId="{976D3A4C-5D1D-447D-97B3-38410BCB9386}" srcOrd="1" destOrd="0" presId="urn:microsoft.com/office/officeart/2005/8/layout/list1"/>
    <dgm:cxn modelId="{ECEAEB0B-8605-491B-AEDB-ECF160DDD8BA}" type="presParOf" srcId="{38B423A1-842F-40BC-A245-1465145E5FE8}" destId="{DEC38F4F-7465-49B0-9124-597B7B8CCDD8}" srcOrd="1" destOrd="0" presId="urn:microsoft.com/office/officeart/2005/8/layout/list1"/>
    <dgm:cxn modelId="{A24C57C6-CB4B-4BD2-951F-0ABE25A314DB}" type="presParOf" srcId="{38B423A1-842F-40BC-A245-1465145E5FE8}" destId="{40D8CFAA-C5DC-4A6C-A5D0-F3DCC250D1D4}" srcOrd="2" destOrd="0" presId="urn:microsoft.com/office/officeart/2005/8/layout/list1"/>
    <dgm:cxn modelId="{F4728F03-68A2-4109-823D-BB6D6509F342}" type="presParOf" srcId="{38B423A1-842F-40BC-A245-1465145E5FE8}" destId="{CBA06211-5D21-45A6-9FEB-0A356BE98EBA}" srcOrd="3" destOrd="0" presId="urn:microsoft.com/office/officeart/2005/8/layout/list1"/>
    <dgm:cxn modelId="{E4F131E7-E83D-400C-9540-CE8D1832033A}" type="presParOf" srcId="{38B423A1-842F-40BC-A245-1465145E5FE8}" destId="{47E40ED8-1B7F-4CF0-857F-8641ACB678FC}" srcOrd="4" destOrd="0" presId="urn:microsoft.com/office/officeart/2005/8/layout/list1"/>
    <dgm:cxn modelId="{8A720085-DC74-4DFE-BCD5-F009468E3CF5}" type="presParOf" srcId="{47E40ED8-1B7F-4CF0-857F-8641ACB678FC}" destId="{50012AEF-AF5B-49B2-8009-13DC4D78830B}" srcOrd="0" destOrd="0" presId="urn:microsoft.com/office/officeart/2005/8/layout/list1"/>
    <dgm:cxn modelId="{BB57CE06-469E-419D-B347-BBA11EB4CA51}" type="presParOf" srcId="{47E40ED8-1B7F-4CF0-857F-8641ACB678FC}" destId="{8D3A5A5B-7F45-4DC0-8DD8-36C292B82CED}" srcOrd="1" destOrd="0" presId="urn:microsoft.com/office/officeart/2005/8/layout/list1"/>
    <dgm:cxn modelId="{7BBAA7C4-9D4A-4B64-9988-34E43D83C9D2}" type="presParOf" srcId="{38B423A1-842F-40BC-A245-1465145E5FE8}" destId="{B54C7159-0E7E-49D0-8C5F-29845A4BD391}" srcOrd="5" destOrd="0" presId="urn:microsoft.com/office/officeart/2005/8/layout/list1"/>
    <dgm:cxn modelId="{BB06A9B8-47BC-4AAE-91BB-4B3A4480ED87}" type="presParOf" srcId="{38B423A1-842F-40BC-A245-1465145E5FE8}" destId="{2C80CA2C-F3F3-4C71-8C63-89F426F4FECA}" srcOrd="6" destOrd="0" presId="urn:microsoft.com/office/officeart/2005/8/layout/list1"/>
    <dgm:cxn modelId="{ECFA5D3C-0D13-41CA-9812-8BDC3210B502}" type="presParOf" srcId="{38B423A1-842F-40BC-A245-1465145E5FE8}" destId="{3263B6BA-A385-4822-A38B-1D311AA85034}" srcOrd="7" destOrd="0" presId="urn:microsoft.com/office/officeart/2005/8/layout/list1"/>
    <dgm:cxn modelId="{CE336C8E-73A6-4BC2-B01D-069D195EC33A}" type="presParOf" srcId="{38B423A1-842F-40BC-A245-1465145E5FE8}" destId="{B572CE18-212E-491F-94D3-7B3085F9A678}" srcOrd="8" destOrd="0" presId="urn:microsoft.com/office/officeart/2005/8/layout/list1"/>
    <dgm:cxn modelId="{30B4552B-CE3F-4051-A4CD-7E77BBBDDA0A}" type="presParOf" srcId="{B572CE18-212E-491F-94D3-7B3085F9A678}" destId="{FCEFE25F-8D19-43C0-AE2A-A825B77D4E0E}" srcOrd="0" destOrd="0" presId="urn:microsoft.com/office/officeart/2005/8/layout/list1"/>
    <dgm:cxn modelId="{34B35F91-549E-4B94-81BC-2A86362BDF4A}" type="presParOf" srcId="{B572CE18-212E-491F-94D3-7B3085F9A678}" destId="{364179CD-517D-47BD-B08B-1033BA26A734}" srcOrd="1" destOrd="0" presId="urn:microsoft.com/office/officeart/2005/8/layout/list1"/>
    <dgm:cxn modelId="{A50CAAA4-440D-4B0C-813C-912E7AAB6591}" type="presParOf" srcId="{38B423A1-842F-40BC-A245-1465145E5FE8}" destId="{AAE70512-0CAB-4515-AF9C-A93F11BB637B}" srcOrd="9" destOrd="0" presId="urn:microsoft.com/office/officeart/2005/8/layout/list1"/>
    <dgm:cxn modelId="{9C4D4373-8ED6-4AE0-8939-EC5F1A442F0E}" type="presParOf" srcId="{38B423A1-842F-40BC-A245-1465145E5FE8}" destId="{97BD1B6C-79DB-4214-AC9A-60F90B482929}" srcOrd="10" destOrd="0" presId="urn:microsoft.com/office/officeart/2005/8/layout/list1"/>
    <dgm:cxn modelId="{2BD3D3B0-D84F-45D9-A0CC-D4DB58B520FD}" type="presParOf" srcId="{38B423A1-842F-40BC-A245-1465145E5FE8}" destId="{BD448CBC-36E4-4E93-82FD-75540DC39C46}" srcOrd="11" destOrd="0" presId="urn:microsoft.com/office/officeart/2005/8/layout/list1"/>
    <dgm:cxn modelId="{529D7CF2-4DC6-44E0-8EB4-A8BB2D45B3AB}" type="presParOf" srcId="{38B423A1-842F-40BC-A245-1465145E5FE8}" destId="{359202FD-CA88-4B13-9023-206AFC80D7FA}" srcOrd="12" destOrd="0" presId="urn:microsoft.com/office/officeart/2005/8/layout/list1"/>
    <dgm:cxn modelId="{9C0C8A9B-C451-416A-8911-7F612C2822B3}" type="presParOf" srcId="{359202FD-CA88-4B13-9023-206AFC80D7FA}" destId="{CB8D781C-EDE5-420D-AA01-4831A1D7F1B6}" srcOrd="0" destOrd="0" presId="urn:microsoft.com/office/officeart/2005/8/layout/list1"/>
    <dgm:cxn modelId="{62E83E89-EFD2-45C8-A848-ABB0724B5985}" type="presParOf" srcId="{359202FD-CA88-4B13-9023-206AFC80D7FA}" destId="{A8F371DB-2472-4888-9EFE-1AF0CA6B986F}" srcOrd="1" destOrd="0" presId="urn:microsoft.com/office/officeart/2005/8/layout/list1"/>
    <dgm:cxn modelId="{1DE536D7-25D8-4B79-B0CF-88FCCDDABC6F}" type="presParOf" srcId="{38B423A1-842F-40BC-A245-1465145E5FE8}" destId="{FB0F0F7C-03CA-44A9-AC33-82022D9B3280}" srcOrd="13" destOrd="0" presId="urn:microsoft.com/office/officeart/2005/8/layout/list1"/>
    <dgm:cxn modelId="{C527F051-5560-4FA9-8DCC-37DE3F7FAF45}" type="presParOf" srcId="{38B423A1-842F-40BC-A245-1465145E5FE8}" destId="{4B6004F1-98D8-4387-A715-7A54A15D407F}" srcOrd="14" destOrd="0" presId="urn:microsoft.com/office/officeart/2005/8/layout/list1"/>
    <dgm:cxn modelId="{BACDB4D5-498D-4AE4-A7D0-0AC1B299D525}" type="presParOf" srcId="{38B423A1-842F-40BC-A245-1465145E5FE8}" destId="{08128A2F-3AD2-4F88-8D81-1B9E6FA845F9}" srcOrd="15" destOrd="0" presId="urn:microsoft.com/office/officeart/2005/8/layout/list1"/>
    <dgm:cxn modelId="{FA37E2EA-5F04-4666-A848-48B8DE06E6ED}" type="presParOf" srcId="{38B423A1-842F-40BC-A245-1465145E5FE8}" destId="{A8BE197D-588B-41F6-B8A4-81357C6149D0}" srcOrd="16" destOrd="0" presId="urn:microsoft.com/office/officeart/2005/8/layout/list1"/>
    <dgm:cxn modelId="{7EBCF461-9DD3-444F-8D5C-BCE0202C3E36}" type="presParOf" srcId="{A8BE197D-588B-41F6-B8A4-81357C6149D0}" destId="{3CCAA58A-C24D-4F9E-AAD3-CCC40DC3B970}" srcOrd="0" destOrd="0" presId="urn:microsoft.com/office/officeart/2005/8/layout/list1"/>
    <dgm:cxn modelId="{E61C4519-82DE-42EA-9811-7EFE195BFCEB}" type="presParOf" srcId="{A8BE197D-588B-41F6-B8A4-81357C6149D0}" destId="{0D8E1A66-1C49-4A44-A39E-65CF77CB46F2}" srcOrd="1" destOrd="0" presId="urn:microsoft.com/office/officeart/2005/8/layout/list1"/>
    <dgm:cxn modelId="{D82E7013-F29F-4ACA-AA50-2C3769F7F64B}" type="presParOf" srcId="{38B423A1-842F-40BC-A245-1465145E5FE8}" destId="{6930E9A6-9E4B-42C7-B020-ACD7E4390BD2}" srcOrd="17" destOrd="0" presId="urn:microsoft.com/office/officeart/2005/8/layout/list1"/>
    <dgm:cxn modelId="{BF081FE2-145F-459E-8FCE-40E55D3C3B14}" type="presParOf" srcId="{38B423A1-842F-40BC-A245-1465145E5FE8}" destId="{36150C9A-AFF7-42DE-B6CE-BF4624FEAD7B}"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1093A5-8D40-49DF-B08F-927F5EAB05C9}">
      <dsp:nvSpPr>
        <dsp:cNvPr id="0" name=""/>
        <dsp:cNvSpPr/>
      </dsp:nvSpPr>
      <dsp:spPr>
        <a:xfrm>
          <a:off x="1" y="279572"/>
          <a:ext cx="3685337" cy="70496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lt-LT" sz="1700" b="0" i="0" kern="1200" dirty="0">
              <a:solidFill>
                <a:srgbClr val="3C3C3B"/>
              </a:solidFill>
              <a:effectLst/>
              <a:latin typeface="Monst-Black"/>
            </a:rPr>
            <a:t>IŠ VISO KAUNE NUSTATYTI </a:t>
          </a:r>
          <a:r>
            <a:rPr lang="lt-LT" sz="1700" kern="1200" dirty="0">
              <a:solidFill>
                <a:srgbClr val="3C3C3B"/>
              </a:solidFill>
              <a:latin typeface="Monst-Black"/>
            </a:rPr>
            <a:t> </a:t>
          </a:r>
          <a:r>
            <a:rPr lang="lt-LT" sz="1700" b="0" i="0" kern="1200" dirty="0">
              <a:solidFill>
                <a:srgbClr val="3C3C3B"/>
              </a:solidFill>
              <a:effectLst/>
              <a:latin typeface="Monst-Black"/>
            </a:rPr>
            <a:t>34 079 </a:t>
          </a:r>
        </a:p>
        <a:p>
          <a:pPr marL="0" lvl="0" indent="0" algn="ctr" defTabSz="755650">
            <a:lnSpc>
              <a:spcPct val="90000"/>
            </a:lnSpc>
            <a:spcBef>
              <a:spcPct val="0"/>
            </a:spcBef>
            <a:spcAft>
              <a:spcPct val="35000"/>
            </a:spcAft>
            <a:buNone/>
          </a:pPr>
          <a:r>
            <a:rPr lang="lt-LT" sz="1700" b="0" i="0" kern="1200" dirty="0">
              <a:solidFill>
                <a:srgbClr val="3C3C3B"/>
              </a:solidFill>
              <a:effectLst/>
              <a:latin typeface="Monst-Black"/>
            </a:rPr>
            <a:t>COVID – 19 </a:t>
          </a:r>
          <a:r>
            <a:rPr lang="lt-LT" sz="1700" b="0" i="0" kern="1200" cap="all" dirty="0">
              <a:solidFill>
                <a:srgbClr val="3C3C3B"/>
              </a:solidFill>
              <a:effectLst/>
              <a:latin typeface="Monst-Bold"/>
            </a:rPr>
            <a:t>ATVEJAI</a:t>
          </a:r>
          <a:endParaRPr lang="lt-LT" sz="1700" kern="1200" dirty="0"/>
        </a:p>
      </dsp:txBody>
      <dsp:txXfrm>
        <a:off x="1" y="279572"/>
        <a:ext cx="3685337" cy="704967"/>
      </dsp:txXfrm>
    </dsp:sp>
    <dsp:sp modelId="{AEB6F75E-A642-4DFD-8142-95A0FEC26A92}">
      <dsp:nvSpPr>
        <dsp:cNvPr id="0" name=""/>
        <dsp:cNvSpPr/>
      </dsp:nvSpPr>
      <dsp:spPr>
        <a:xfrm>
          <a:off x="1" y="944307"/>
          <a:ext cx="3685337" cy="131814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lt-LT" sz="1700" b="0" i="0" kern="1200" dirty="0">
              <a:solidFill>
                <a:schemeClr val="tx1"/>
              </a:solidFill>
              <a:effectLst/>
              <a:latin typeface="Monst-Black"/>
            </a:rPr>
            <a:t>32 191 </a:t>
          </a:r>
          <a:r>
            <a:rPr lang="en-US" sz="1700" b="0" i="0" kern="1200" dirty="0">
              <a:solidFill>
                <a:schemeClr val="tx1"/>
              </a:solidFill>
              <a:effectLst/>
              <a:latin typeface="Monst-Black"/>
            </a:rPr>
            <a:t>- </a:t>
          </a:r>
          <a:r>
            <a:rPr lang="lt-LT" sz="1700" b="0" i="0" kern="1200" dirty="0">
              <a:solidFill>
                <a:schemeClr val="tx1"/>
              </a:solidFill>
              <a:effectLst/>
              <a:latin typeface="Monst-Black"/>
            </a:rPr>
            <a:t>Kauno miesto gyventojai pasveikę;            </a:t>
          </a:r>
          <a:endParaRPr lang="lt-LT" sz="1700" kern="1200" dirty="0">
            <a:solidFill>
              <a:schemeClr val="tx1"/>
            </a:solidFill>
          </a:endParaRPr>
        </a:p>
        <a:p>
          <a:pPr marL="171450" lvl="1" indent="-171450" algn="l" defTabSz="755650">
            <a:lnSpc>
              <a:spcPct val="90000"/>
            </a:lnSpc>
            <a:spcBef>
              <a:spcPct val="0"/>
            </a:spcBef>
            <a:spcAft>
              <a:spcPct val="15000"/>
            </a:spcAft>
            <a:buChar char="•"/>
          </a:pPr>
          <a:r>
            <a:rPr lang="lt-LT" sz="1700" b="0" i="0" kern="1200" dirty="0">
              <a:solidFill>
                <a:schemeClr val="tx1"/>
              </a:solidFill>
              <a:effectLst/>
              <a:latin typeface="Monst-Black"/>
            </a:rPr>
            <a:t>898 - Kauno miesto gyventojai mirę</a:t>
          </a:r>
          <a:endParaRPr lang="lt-LT" sz="1700" kern="1200" dirty="0">
            <a:solidFill>
              <a:schemeClr val="tx1"/>
            </a:solidFill>
          </a:endParaRPr>
        </a:p>
      </dsp:txBody>
      <dsp:txXfrm>
        <a:off x="1" y="944307"/>
        <a:ext cx="3685337" cy="1318144"/>
      </dsp:txXfrm>
    </dsp:sp>
    <dsp:sp modelId="{D50CE1D9-3991-4C47-A720-EB74AB7BE41D}">
      <dsp:nvSpPr>
        <dsp:cNvPr id="0" name=""/>
        <dsp:cNvSpPr/>
      </dsp:nvSpPr>
      <dsp:spPr>
        <a:xfrm>
          <a:off x="4201323" y="138870"/>
          <a:ext cx="3685337" cy="70496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b="0" i="0" kern="1200" cap="all" dirty="0">
              <a:solidFill>
                <a:srgbClr val="3C3C3B"/>
              </a:solidFill>
              <a:effectLst/>
              <a:latin typeface="Monst-Black"/>
            </a:rPr>
            <a:t>SITUACIJA Kauno </a:t>
          </a:r>
          <a:r>
            <a:rPr lang="en-US" sz="1700" b="0" i="0" kern="1200" cap="all" dirty="0" err="1">
              <a:solidFill>
                <a:srgbClr val="3C3C3B"/>
              </a:solidFill>
              <a:effectLst/>
              <a:latin typeface="Monst-Black"/>
            </a:rPr>
            <a:t>mieste</a:t>
          </a:r>
          <a:r>
            <a:rPr lang="en-US" sz="1700" b="0" i="0" kern="1200" cap="all" dirty="0">
              <a:solidFill>
                <a:srgbClr val="3C3C3B"/>
              </a:solidFill>
              <a:effectLst/>
              <a:latin typeface="Monst-Black"/>
            </a:rPr>
            <a:t> </a:t>
          </a:r>
          <a:r>
            <a:rPr lang="lt-LT" sz="1700" b="0" i="0" kern="1200" cap="all" dirty="0" err="1">
              <a:solidFill>
                <a:srgbClr val="3C3C3B"/>
              </a:solidFill>
              <a:effectLst/>
              <a:latin typeface="Monst-Black"/>
            </a:rPr>
            <a:t>ŠIANDIEn</a:t>
          </a:r>
          <a:endParaRPr lang="lt-LT" sz="1700" kern="1200" dirty="0"/>
        </a:p>
      </dsp:txBody>
      <dsp:txXfrm>
        <a:off x="4201323" y="138870"/>
        <a:ext cx="3685337" cy="704967"/>
      </dsp:txXfrm>
    </dsp:sp>
    <dsp:sp modelId="{A5134B5E-9069-4AF1-82E7-29459180FE4D}">
      <dsp:nvSpPr>
        <dsp:cNvPr id="0" name=""/>
        <dsp:cNvSpPr/>
      </dsp:nvSpPr>
      <dsp:spPr>
        <a:xfrm>
          <a:off x="4201360" y="830531"/>
          <a:ext cx="3685337" cy="336862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Font typeface="Arial" panose="020B0604020202020204" pitchFamily="34" charset="0"/>
            <a:buChar char="•"/>
          </a:pPr>
          <a:r>
            <a:rPr lang="lt-LT" sz="1700" b="0" i="0" kern="1200" dirty="0">
              <a:solidFill>
                <a:schemeClr val="tx1"/>
              </a:solidFill>
              <a:effectLst/>
              <a:latin typeface="+mn-lt"/>
            </a:rPr>
            <a:t>786</a:t>
          </a:r>
          <a:r>
            <a:rPr lang="lt-LT" sz="1700" kern="1200" dirty="0">
              <a:solidFill>
                <a:schemeClr val="tx1"/>
              </a:solidFill>
              <a:latin typeface="+mn-lt"/>
            </a:rPr>
            <a:t> </a:t>
          </a:r>
          <a:r>
            <a:rPr lang="en-US" sz="1700" kern="1200" dirty="0">
              <a:solidFill>
                <a:schemeClr val="tx1"/>
              </a:solidFill>
              <a:latin typeface="+mn-lt"/>
            </a:rPr>
            <a:t>– </a:t>
          </a:r>
          <a:r>
            <a:rPr lang="lt-LT" sz="1700" kern="1200" dirty="0">
              <a:solidFill>
                <a:schemeClr val="tx1"/>
              </a:solidFill>
              <a:latin typeface="+mn-lt"/>
            </a:rPr>
            <a:t>šiuo metu sergantys Kauno miesto gyventojai;</a:t>
          </a:r>
        </a:p>
        <a:p>
          <a:pPr marL="171450" lvl="1" indent="-171450" algn="l" defTabSz="755650">
            <a:lnSpc>
              <a:spcPct val="90000"/>
            </a:lnSpc>
            <a:spcBef>
              <a:spcPct val="0"/>
            </a:spcBef>
            <a:spcAft>
              <a:spcPct val="15000"/>
            </a:spcAft>
            <a:buFont typeface="Arial" panose="020B0604020202020204" pitchFamily="34" charset="0"/>
            <a:buChar char="•"/>
          </a:pPr>
          <a:r>
            <a:rPr lang="lt-LT" sz="1700" kern="1200" dirty="0">
              <a:solidFill>
                <a:schemeClr val="tx1"/>
              </a:solidFill>
              <a:latin typeface="+mn-lt"/>
            </a:rPr>
            <a:t>86 – nustatyti nauji </a:t>
          </a:r>
          <a:r>
            <a:rPr lang="lt-LT" sz="1700" kern="1200" dirty="0" err="1">
              <a:solidFill>
                <a:schemeClr val="tx1"/>
              </a:solidFill>
              <a:latin typeface="+mn-lt"/>
            </a:rPr>
            <a:t>Covid</a:t>
          </a:r>
          <a:r>
            <a:rPr lang="lt-LT" sz="1700" kern="1200" dirty="0">
              <a:solidFill>
                <a:schemeClr val="tx1"/>
              </a:solidFill>
              <a:latin typeface="+mn-lt"/>
            </a:rPr>
            <a:t> –</a:t>
          </a:r>
          <a:r>
            <a:rPr lang="en-US" sz="1700" kern="1200" dirty="0">
              <a:solidFill>
                <a:schemeClr val="tx1"/>
              </a:solidFill>
              <a:latin typeface="+mn-lt"/>
            </a:rPr>
            <a:t>19 </a:t>
          </a:r>
          <a:r>
            <a:rPr lang="en-US" sz="1700" kern="1200" dirty="0" err="1">
              <a:solidFill>
                <a:schemeClr val="tx1"/>
              </a:solidFill>
              <a:latin typeface="+mn-lt"/>
            </a:rPr>
            <a:t>atvejai</a:t>
          </a:r>
          <a:r>
            <a:rPr lang="en-US" sz="1700" kern="1200" dirty="0">
              <a:solidFill>
                <a:schemeClr val="tx1"/>
              </a:solidFill>
              <a:latin typeface="+mn-lt"/>
            </a:rPr>
            <a:t>;</a:t>
          </a:r>
          <a:endParaRPr lang="lt-LT" sz="1700" kern="1200" dirty="0">
            <a:solidFill>
              <a:schemeClr val="tx1"/>
            </a:solidFill>
            <a:latin typeface="+mn-lt"/>
          </a:endParaRPr>
        </a:p>
        <a:p>
          <a:pPr marL="171450" lvl="1" indent="-171450" algn="l" defTabSz="755650">
            <a:lnSpc>
              <a:spcPct val="90000"/>
            </a:lnSpc>
            <a:spcBef>
              <a:spcPct val="0"/>
            </a:spcBef>
            <a:spcAft>
              <a:spcPct val="15000"/>
            </a:spcAft>
            <a:buFont typeface="Arial" panose="020B0604020202020204" pitchFamily="34" charset="0"/>
            <a:buChar char="•"/>
          </a:pPr>
          <a:r>
            <a:rPr lang="lt-LT" sz="1700" b="0" i="0" kern="1200" cap="none" dirty="0">
              <a:solidFill>
                <a:schemeClr val="tx1"/>
              </a:solidFill>
              <a:effectLst/>
              <a:latin typeface="+mn-lt"/>
            </a:rPr>
            <a:t>Pastarųjų 7 dienų naujų atvejų pokytis </a:t>
          </a:r>
          <a:r>
            <a:rPr lang="lt-LT" sz="1700" b="0" i="0" kern="1200" cap="all" dirty="0">
              <a:solidFill>
                <a:srgbClr val="FF0000"/>
              </a:solidFill>
              <a:effectLst/>
              <a:latin typeface="+mn-lt"/>
            </a:rPr>
            <a:t>+5,2 </a:t>
          </a:r>
          <a:r>
            <a:rPr lang="lt-LT" sz="1700" b="0" i="0" kern="1200" dirty="0">
              <a:solidFill>
                <a:srgbClr val="FF0000"/>
              </a:solidFill>
              <a:effectLst/>
              <a:latin typeface="+mn-lt"/>
            </a:rPr>
            <a:t>%</a:t>
          </a:r>
          <a:r>
            <a:rPr lang="en-US" sz="1700" b="0" i="0" kern="1200" dirty="0">
              <a:solidFill>
                <a:schemeClr val="tx1"/>
              </a:solidFill>
              <a:effectLst/>
              <a:latin typeface="+mn-lt"/>
            </a:rPr>
            <a:t>;</a:t>
          </a:r>
          <a:endParaRPr lang="lt-LT" sz="1700" kern="1200" dirty="0">
            <a:solidFill>
              <a:schemeClr val="tx1"/>
            </a:solidFill>
            <a:latin typeface="+mn-lt"/>
          </a:endParaRPr>
        </a:p>
        <a:p>
          <a:pPr marL="171450" lvl="1" indent="-171450" algn="l" defTabSz="755650">
            <a:lnSpc>
              <a:spcPct val="90000"/>
            </a:lnSpc>
            <a:spcBef>
              <a:spcPct val="0"/>
            </a:spcBef>
            <a:spcAft>
              <a:spcPct val="15000"/>
            </a:spcAft>
            <a:buFont typeface="Arial" panose="020B0604020202020204" pitchFamily="34" charset="0"/>
            <a:buChar char="•"/>
          </a:pPr>
          <a:r>
            <a:rPr lang="lt-LT" sz="1700" b="0" i="0" kern="1200" cap="none" dirty="0">
              <a:solidFill>
                <a:schemeClr val="tx1"/>
              </a:solidFill>
              <a:effectLst/>
              <a:latin typeface="+mn-lt"/>
            </a:rPr>
            <a:t>Nauji atvejai per 14 d. 100 000 gyv. </a:t>
          </a:r>
          <a:r>
            <a:rPr lang="lt-LT" sz="1700" b="0" i="0" kern="1200" cap="all" dirty="0">
              <a:solidFill>
                <a:schemeClr val="tx1"/>
              </a:solidFill>
              <a:effectLst/>
              <a:latin typeface="+mn-lt"/>
            </a:rPr>
            <a:t>– 351.9;</a:t>
          </a:r>
          <a:endParaRPr lang="lt-LT" sz="1700" kern="1200" dirty="0">
            <a:solidFill>
              <a:schemeClr val="tx1"/>
            </a:solidFill>
            <a:latin typeface="+mn-lt"/>
          </a:endParaRPr>
        </a:p>
        <a:p>
          <a:pPr marL="171450" lvl="1" indent="-171450" algn="l" defTabSz="755650">
            <a:lnSpc>
              <a:spcPct val="90000"/>
            </a:lnSpc>
            <a:spcBef>
              <a:spcPct val="0"/>
            </a:spcBef>
            <a:spcAft>
              <a:spcPct val="15000"/>
            </a:spcAft>
            <a:buFont typeface="Arial" panose="020B0604020202020204" pitchFamily="34" charset="0"/>
            <a:buChar char="•"/>
          </a:pPr>
          <a:r>
            <a:rPr lang="lt-LT" sz="1700" kern="1200" dirty="0">
              <a:solidFill>
                <a:schemeClr val="tx1"/>
              </a:solidFill>
              <a:latin typeface="+mn-lt"/>
            </a:rPr>
            <a:t>Kaunas patenka į C</a:t>
          </a:r>
          <a:r>
            <a:rPr lang="en-US" sz="1700" kern="1200" dirty="0">
              <a:solidFill>
                <a:schemeClr val="tx1"/>
              </a:solidFill>
              <a:latin typeface="+mn-lt"/>
            </a:rPr>
            <a:t>3 </a:t>
          </a:r>
          <a:r>
            <a:rPr lang="en-US" sz="1700" kern="1200" dirty="0" err="1">
              <a:solidFill>
                <a:schemeClr val="tx1"/>
              </a:solidFill>
              <a:latin typeface="+mn-lt"/>
            </a:rPr>
            <a:t>ry</a:t>
          </a:r>
          <a:r>
            <a:rPr lang="lt-LT" sz="1700" kern="1200" dirty="0" err="1">
              <a:solidFill>
                <a:schemeClr val="tx1"/>
              </a:solidFill>
              <a:latin typeface="+mn-lt"/>
            </a:rPr>
            <a:t>škiai</a:t>
          </a:r>
          <a:r>
            <a:rPr lang="lt-LT" sz="1700" kern="1200" dirty="0">
              <a:solidFill>
                <a:schemeClr val="tx1"/>
              </a:solidFill>
              <a:latin typeface="+mn-lt"/>
            </a:rPr>
            <a:t> raudoną zoną.</a:t>
          </a:r>
        </a:p>
        <a:p>
          <a:pPr marL="171450" lvl="1" indent="-171450" algn="l" defTabSz="755650">
            <a:lnSpc>
              <a:spcPct val="90000"/>
            </a:lnSpc>
            <a:spcBef>
              <a:spcPct val="0"/>
            </a:spcBef>
            <a:spcAft>
              <a:spcPct val="15000"/>
            </a:spcAft>
            <a:buFont typeface="Arial" panose="020B0604020202020204" pitchFamily="34" charset="0"/>
            <a:buChar char="•"/>
          </a:pPr>
          <a:r>
            <a:rPr lang="lt-LT" sz="1700" kern="1200" dirty="0">
              <a:solidFill>
                <a:schemeClr val="tx1"/>
              </a:solidFill>
              <a:latin typeface="+mn-lt"/>
            </a:rPr>
            <a:t>Kauno mieste iš viso paskiepyta </a:t>
          </a:r>
          <a:r>
            <a:rPr lang="en-US" sz="1700" kern="1200" dirty="0">
              <a:solidFill>
                <a:schemeClr val="tx1"/>
              </a:solidFill>
              <a:latin typeface="+mn-lt"/>
            </a:rPr>
            <a:t>61,</a:t>
          </a:r>
          <a:r>
            <a:rPr lang="lt-LT" sz="1700" kern="1200" dirty="0">
              <a:solidFill>
                <a:schemeClr val="tx1"/>
              </a:solidFill>
              <a:latin typeface="+mn-lt"/>
            </a:rPr>
            <a:t>6</a:t>
          </a:r>
          <a:r>
            <a:rPr lang="en-US" sz="1700" kern="1200" dirty="0">
              <a:solidFill>
                <a:schemeClr val="tx1"/>
              </a:solidFill>
              <a:latin typeface="+mn-lt"/>
            </a:rPr>
            <a:t>% </a:t>
          </a:r>
          <a:r>
            <a:rPr lang="lt-LT" sz="1700" kern="1200" dirty="0">
              <a:solidFill>
                <a:schemeClr val="tx1"/>
              </a:solidFill>
              <a:latin typeface="+mn-lt"/>
            </a:rPr>
            <a:t>gyventojų.</a:t>
          </a:r>
        </a:p>
        <a:p>
          <a:pPr marL="171450" lvl="1" indent="-171450" algn="l" defTabSz="755650">
            <a:lnSpc>
              <a:spcPct val="90000"/>
            </a:lnSpc>
            <a:spcBef>
              <a:spcPct val="0"/>
            </a:spcBef>
            <a:spcAft>
              <a:spcPct val="15000"/>
            </a:spcAft>
            <a:buFont typeface="Arial" panose="020B0604020202020204" pitchFamily="34" charset="0"/>
            <a:buChar char="•"/>
          </a:pPr>
          <a:endParaRPr lang="lt-LT" sz="1700" kern="1200" dirty="0">
            <a:solidFill>
              <a:schemeClr val="tx1"/>
            </a:solidFill>
          </a:endParaRPr>
        </a:p>
      </dsp:txBody>
      <dsp:txXfrm>
        <a:off x="4201360" y="830531"/>
        <a:ext cx="3685337" cy="33686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8CFAA-C5DC-4A6C-A5D0-F3DCC250D1D4}">
      <dsp:nvSpPr>
        <dsp:cNvPr id="0" name=""/>
        <dsp:cNvSpPr/>
      </dsp:nvSpPr>
      <dsp:spPr>
        <a:xfrm>
          <a:off x="0" y="64264"/>
          <a:ext cx="7523362" cy="1080341"/>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83896" tIns="139464" rIns="583896" bIns="85344" numCol="1" spcCol="1270" anchor="t" anchorCtr="0">
          <a:noAutofit/>
        </a:bodyPr>
        <a:lstStyle/>
        <a:p>
          <a:pPr marL="114300" lvl="1" indent="-114300" algn="l" defTabSz="533400">
            <a:lnSpc>
              <a:spcPct val="90000"/>
            </a:lnSpc>
            <a:spcBef>
              <a:spcPct val="0"/>
            </a:spcBef>
            <a:spcAft>
              <a:spcPct val="15000"/>
            </a:spcAft>
            <a:buChar char="•"/>
          </a:pPr>
          <a:r>
            <a:rPr lang="lt-LT" sz="1200" b="0" i="0" kern="1200" dirty="0"/>
            <a:t>Ugdymas kontaktiniu būdu; </a:t>
          </a:r>
          <a:endParaRPr lang="lt-LT" sz="1200" kern="1200" dirty="0"/>
        </a:p>
        <a:p>
          <a:pPr marL="114300" lvl="1" indent="-114300" algn="l" defTabSz="533400">
            <a:lnSpc>
              <a:spcPct val="90000"/>
            </a:lnSpc>
            <a:spcBef>
              <a:spcPct val="0"/>
            </a:spcBef>
            <a:spcAft>
              <a:spcPct val="15000"/>
            </a:spcAft>
            <a:buChar char="•"/>
          </a:pPr>
          <a:r>
            <a:rPr lang="lt-LT" sz="1200" i="0" kern="1200" dirty="0"/>
            <a:t>Turi būti laikomasi grupių, klasių atskyrimo principo, maksimaliai ribojamas skirtingose grupėse, klasėse esančių mokinių kontaktas tiek pamokų metu, tiek pertraukų metu, tiek po pamokų; </a:t>
          </a:r>
        </a:p>
        <a:p>
          <a:pPr marL="114300" lvl="1" indent="-114300" algn="l" defTabSz="533400">
            <a:lnSpc>
              <a:spcPct val="90000"/>
            </a:lnSpc>
            <a:spcBef>
              <a:spcPct val="0"/>
            </a:spcBef>
            <a:spcAft>
              <a:spcPct val="15000"/>
            </a:spcAft>
            <a:buChar char="•"/>
          </a:pPr>
          <a:r>
            <a:rPr lang="lt-LT" sz="1200" i="0" kern="1200" dirty="0"/>
            <a:t>Gali būti atskiriami kelių klasių srautai.  Srautą turi sudaryti kuo mažiau skirtingų grupių, klasių; </a:t>
          </a:r>
        </a:p>
        <a:p>
          <a:pPr marL="114300" lvl="1" indent="-114300" algn="l" defTabSz="533400">
            <a:lnSpc>
              <a:spcPct val="90000"/>
            </a:lnSpc>
            <a:spcBef>
              <a:spcPct val="0"/>
            </a:spcBef>
            <a:spcAft>
              <a:spcPct val="15000"/>
            </a:spcAft>
            <a:buChar char="•"/>
          </a:pPr>
          <a:r>
            <a:rPr lang="lt-LT" sz="1200" b="0" i="0" kern="1200" dirty="0"/>
            <a:t>Maksimalus leidžiamas mokyklose srauto dydis – 100 žmonių</a:t>
          </a:r>
          <a:r>
            <a:rPr lang="lt-LT" sz="1200" i="0" kern="1200" dirty="0"/>
            <a:t> (kelios klasės). </a:t>
          </a:r>
        </a:p>
        <a:p>
          <a:pPr marL="114300" lvl="1" indent="-114300" algn="l" defTabSz="533400">
            <a:lnSpc>
              <a:spcPct val="90000"/>
            </a:lnSpc>
            <a:spcBef>
              <a:spcPct val="0"/>
            </a:spcBef>
            <a:spcAft>
              <a:spcPct val="15000"/>
            </a:spcAft>
            <a:buChar char="•"/>
          </a:pPr>
          <a:endParaRPr lang="lt-LT" sz="1200" kern="1200" dirty="0"/>
        </a:p>
      </dsp:txBody>
      <dsp:txXfrm>
        <a:off x="0" y="64264"/>
        <a:ext cx="7523362" cy="1080341"/>
      </dsp:txXfrm>
    </dsp:sp>
    <dsp:sp modelId="{976D3A4C-5D1D-447D-97B3-38410BCB9386}">
      <dsp:nvSpPr>
        <dsp:cNvPr id="0" name=""/>
        <dsp:cNvSpPr/>
      </dsp:nvSpPr>
      <dsp:spPr>
        <a:xfrm>
          <a:off x="376168" y="4000"/>
          <a:ext cx="5266353" cy="120527"/>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99056" tIns="0" rIns="199056" bIns="0" numCol="1" spcCol="1270" anchor="ctr" anchorCtr="0">
          <a:noAutofit/>
        </a:bodyPr>
        <a:lstStyle/>
        <a:p>
          <a:pPr marL="0" lvl="0" indent="0" algn="l" defTabSz="533400">
            <a:lnSpc>
              <a:spcPct val="90000"/>
            </a:lnSpc>
            <a:spcBef>
              <a:spcPct val="0"/>
            </a:spcBef>
            <a:spcAft>
              <a:spcPct val="35000"/>
            </a:spcAft>
            <a:buNone/>
          </a:pPr>
          <a:r>
            <a:rPr lang="lt-LT" sz="1200" kern="1200" dirty="0"/>
            <a:t>UGDYMAS</a:t>
          </a:r>
        </a:p>
      </dsp:txBody>
      <dsp:txXfrm>
        <a:off x="382052" y="9884"/>
        <a:ext cx="5254585" cy="108759"/>
      </dsp:txXfrm>
    </dsp:sp>
    <dsp:sp modelId="{2C80CA2C-F3F3-4C71-8C63-89F426F4FECA}">
      <dsp:nvSpPr>
        <dsp:cNvPr id="0" name=""/>
        <dsp:cNvSpPr/>
      </dsp:nvSpPr>
      <dsp:spPr>
        <a:xfrm>
          <a:off x="0" y="1226918"/>
          <a:ext cx="7523362" cy="926006"/>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83896" tIns="139464" rIns="583896" bIns="85344" numCol="1" spcCol="1270" anchor="t" anchorCtr="0">
          <a:noAutofit/>
        </a:bodyPr>
        <a:lstStyle/>
        <a:p>
          <a:pPr marL="114300" lvl="1" indent="-114300" algn="l" defTabSz="533400">
            <a:lnSpc>
              <a:spcPct val="90000"/>
            </a:lnSpc>
            <a:spcBef>
              <a:spcPct val="0"/>
            </a:spcBef>
            <a:spcAft>
              <a:spcPct val="15000"/>
            </a:spcAft>
            <a:buChar char="•"/>
          </a:pPr>
          <a:r>
            <a:rPr lang="lt-LT" sz="1200" b="0" i="0" kern="1200" dirty="0"/>
            <a:t>Pertraukų, kurių metu mokiniai maitinami, laikas turi būti sureguliuotas taip, kad būtų užtikrintas klasės (grupės, srauto) izoliacijos principo taikymas; </a:t>
          </a:r>
          <a:endParaRPr lang="lt-LT" sz="1200" kern="1200" dirty="0"/>
        </a:p>
        <a:p>
          <a:pPr marL="114300" lvl="1" indent="-114300" algn="l" defTabSz="533400">
            <a:lnSpc>
              <a:spcPct val="90000"/>
            </a:lnSpc>
            <a:spcBef>
              <a:spcPct val="0"/>
            </a:spcBef>
            <a:spcAft>
              <a:spcPct val="15000"/>
            </a:spcAft>
            <a:buChar char="•"/>
          </a:pPr>
          <a:r>
            <a:rPr lang="lt-LT" sz="1200" b="0" i="0" kern="1200" dirty="0"/>
            <a:t>Maitinimas švediško stalo principu, kai maistą įsideda patys mokiniai, neturi būti organizuojamas;</a:t>
          </a:r>
          <a:endParaRPr lang="lt-LT" sz="1200" kern="1200" dirty="0"/>
        </a:p>
        <a:p>
          <a:pPr marL="114300" lvl="1" indent="-114300" algn="l" defTabSz="533400">
            <a:lnSpc>
              <a:spcPct val="90000"/>
            </a:lnSpc>
            <a:spcBef>
              <a:spcPct val="0"/>
            </a:spcBef>
            <a:spcAft>
              <a:spcPct val="15000"/>
            </a:spcAft>
            <a:buChar char="•"/>
          </a:pPr>
          <a:r>
            <a:rPr lang="lt-LT" sz="1200" b="0" i="0" kern="1200" dirty="0"/>
            <a:t>Po kiekvienos klasės (grupės, srauto) valgymo salė turi būti išvėdinama ir išvaloma.</a:t>
          </a:r>
          <a:endParaRPr lang="lt-LT" sz="1200" kern="1200" dirty="0"/>
        </a:p>
        <a:p>
          <a:pPr marL="114300" lvl="1" indent="-114300" algn="l" defTabSz="533400">
            <a:lnSpc>
              <a:spcPct val="90000"/>
            </a:lnSpc>
            <a:spcBef>
              <a:spcPct val="0"/>
            </a:spcBef>
            <a:spcAft>
              <a:spcPct val="15000"/>
            </a:spcAft>
            <a:buChar char="•"/>
          </a:pPr>
          <a:endParaRPr lang="lt-LT" sz="1200" kern="1200" dirty="0"/>
        </a:p>
      </dsp:txBody>
      <dsp:txXfrm>
        <a:off x="0" y="1226918"/>
        <a:ext cx="7523362" cy="926006"/>
      </dsp:txXfrm>
    </dsp:sp>
    <dsp:sp modelId="{8D3A5A5B-7F45-4DC0-8DD8-36C292B82CED}">
      <dsp:nvSpPr>
        <dsp:cNvPr id="0" name=""/>
        <dsp:cNvSpPr/>
      </dsp:nvSpPr>
      <dsp:spPr>
        <a:xfrm>
          <a:off x="376168" y="1166654"/>
          <a:ext cx="5266353" cy="120527"/>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99056" tIns="0" rIns="199056" bIns="0" numCol="1" spcCol="1270" anchor="ctr" anchorCtr="0">
          <a:noAutofit/>
        </a:bodyPr>
        <a:lstStyle/>
        <a:p>
          <a:pPr marL="0" lvl="0" indent="0" algn="l" defTabSz="533400">
            <a:lnSpc>
              <a:spcPct val="90000"/>
            </a:lnSpc>
            <a:spcBef>
              <a:spcPct val="0"/>
            </a:spcBef>
            <a:spcAft>
              <a:spcPct val="35000"/>
            </a:spcAft>
            <a:buNone/>
          </a:pPr>
          <a:r>
            <a:rPr lang="lt-LT" sz="1200" kern="1200" dirty="0"/>
            <a:t>MAITINIMAS</a:t>
          </a:r>
        </a:p>
      </dsp:txBody>
      <dsp:txXfrm>
        <a:off x="382052" y="1172538"/>
        <a:ext cx="5254585" cy="108759"/>
      </dsp:txXfrm>
    </dsp:sp>
    <dsp:sp modelId="{97BD1B6C-79DB-4214-AC9A-60F90B482929}">
      <dsp:nvSpPr>
        <dsp:cNvPr id="0" name=""/>
        <dsp:cNvSpPr/>
      </dsp:nvSpPr>
      <dsp:spPr>
        <a:xfrm>
          <a:off x="0" y="2235236"/>
          <a:ext cx="7523362" cy="1239173"/>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83896" tIns="139464" rIns="583896" bIns="85344" numCol="1" spcCol="1270" anchor="t" anchorCtr="0">
          <a:noAutofit/>
        </a:bodyPr>
        <a:lstStyle/>
        <a:p>
          <a:pPr marL="114300" lvl="1" indent="-114300" algn="l" defTabSz="533400">
            <a:lnSpc>
              <a:spcPct val="90000"/>
            </a:lnSpc>
            <a:spcBef>
              <a:spcPct val="0"/>
            </a:spcBef>
            <a:spcAft>
              <a:spcPct val="15000"/>
            </a:spcAft>
            <a:buChar char="•"/>
          </a:pPr>
          <a:r>
            <a:rPr lang="lt-LT" sz="1200" b="0" i="0" kern="1200" dirty="0"/>
            <a:t>Rekomenduojamas mokinių nosies landų tepinėlių ėminių kaupinių tyrimas SARS-CoV-2 (2019-nCoV) RNR nustatyti </a:t>
          </a:r>
          <a:r>
            <a:rPr lang="lt-LT" sz="1200" b="0" i="0" kern="1200" dirty="0" err="1"/>
            <a:t>tikralaikės</a:t>
          </a:r>
          <a:r>
            <a:rPr lang="lt-LT" sz="1200" b="0" i="0" kern="1200" dirty="0"/>
            <a:t> PGR metodu;</a:t>
          </a:r>
          <a:endParaRPr lang="lt-LT" sz="1200" kern="1200" dirty="0"/>
        </a:p>
        <a:p>
          <a:pPr marL="114300" lvl="1" indent="-114300" algn="l" defTabSz="533400">
            <a:lnSpc>
              <a:spcPct val="90000"/>
            </a:lnSpc>
            <a:spcBef>
              <a:spcPct val="0"/>
            </a:spcBef>
            <a:spcAft>
              <a:spcPct val="15000"/>
            </a:spcAft>
            <a:buChar char="•"/>
          </a:pPr>
          <a:r>
            <a:rPr lang="lt-LT" sz="1200" b="0" i="0" kern="1200" dirty="0"/>
            <a:t>Rekomenduojamas mokinių </a:t>
          </a:r>
          <a:r>
            <a:rPr lang="pt-BR" sz="1200" b="0" i="0" kern="1200" dirty="0"/>
            <a:t>savikontrol</a:t>
          </a:r>
          <a:r>
            <a:rPr lang="lt-LT" sz="1200" b="0" i="0" kern="1200" dirty="0"/>
            <a:t>ės tyrimas</a:t>
          </a:r>
          <a:r>
            <a:rPr lang="pt-BR" sz="1200" b="0" i="0" kern="1200" dirty="0"/>
            <a:t> greitaisiais SARS-CoV-2 antigeno testais</a:t>
          </a:r>
          <a:r>
            <a:rPr lang="en-US" sz="1200" b="0" i="0" kern="1200" dirty="0"/>
            <a:t>;</a:t>
          </a:r>
          <a:endParaRPr lang="lt-LT" sz="1200" kern="1200" dirty="0"/>
        </a:p>
        <a:p>
          <a:pPr marL="114300" lvl="1" indent="-114300" algn="l" defTabSz="533400">
            <a:lnSpc>
              <a:spcPct val="90000"/>
            </a:lnSpc>
            <a:spcBef>
              <a:spcPct val="0"/>
            </a:spcBef>
            <a:spcAft>
              <a:spcPct val="15000"/>
            </a:spcAft>
            <a:buChar char="•"/>
          </a:pPr>
          <a:r>
            <a:rPr lang="en-US" sz="1200" kern="1200" dirty="0" err="1"/>
            <a:t>Ugdymo</a:t>
          </a:r>
          <a:r>
            <a:rPr lang="en-US" sz="1200" kern="1200" dirty="0"/>
            <a:t> </a:t>
          </a:r>
          <a:r>
            <a:rPr lang="lt-LT" sz="1200" kern="1200" dirty="0"/>
            <a:t>į</a:t>
          </a:r>
          <a:r>
            <a:rPr lang="en-US" sz="1200" kern="1200" dirty="0" err="1"/>
            <a:t>staig</a:t>
          </a:r>
          <a:r>
            <a:rPr lang="lt-LT" sz="1200" kern="1200" dirty="0"/>
            <a:t>ų darbuotojai nepersirgę ir neturintys antikūnų ir neskiepyti pilna vakcinos schema</a:t>
          </a:r>
        </a:p>
        <a:p>
          <a:pPr marL="114300" lvl="1" indent="-114300" algn="l" defTabSz="533400">
            <a:lnSpc>
              <a:spcPct val="90000"/>
            </a:lnSpc>
            <a:spcBef>
              <a:spcPct val="0"/>
            </a:spcBef>
            <a:spcAft>
              <a:spcPct val="15000"/>
            </a:spcAft>
            <a:buChar char="•"/>
          </a:pPr>
          <a:r>
            <a:rPr lang="lt-LT" sz="1200" kern="1200" dirty="0"/>
            <a:t> privalo kas 7 – 10 dienų atlikti greituosius antigenų testus mobiliajame punkte.</a:t>
          </a:r>
        </a:p>
      </dsp:txBody>
      <dsp:txXfrm>
        <a:off x="0" y="2235236"/>
        <a:ext cx="7523362" cy="1239173"/>
      </dsp:txXfrm>
    </dsp:sp>
    <dsp:sp modelId="{364179CD-517D-47BD-B08B-1033BA26A734}">
      <dsp:nvSpPr>
        <dsp:cNvPr id="0" name=""/>
        <dsp:cNvSpPr/>
      </dsp:nvSpPr>
      <dsp:spPr>
        <a:xfrm>
          <a:off x="376168" y="2174972"/>
          <a:ext cx="5266353" cy="120527"/>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99056" tIns="0" rIns="199056" bIns="0" numCol="1" spcCol="1270" anchor="ctr" anchorCtr="0">
          <a:noAutofit/>
        </a:bodyPr>
        <a:lstStyle/>
        <a:p>
          <a:pPr marL="0" lvl="0" indent="0" algn="l" defTabSz="533400">
            <a:lnSpc>
              <a:spcPct val="90000"/>
            </a:lnSpc>
            <a:spcBef>
              <a:spcPct val="0"/>
            </a:spcBef>
            <a:spcAft>
              <a:spcPct val="35000"/>
            </a:spcAft>
            <a:buNone/>
          </a:pPr>
          <a:r>
            <a:rPr lang="lt-LT" sz="1200" kern="1200" dirty="0"/>
            <a:t>TESTAVIMAS</a:t>
          </a:r>
        </a:p>
      </dsp:txBody>
      <dsp:txXfrm>
        <a:off x="382052" y="2180856"/>
        <a:ext cx="5254585" cy="108759"/>
      </dsp:txXfrm>
    </dsp:sp>
    <dsp:sp modelId="{4B6004F1-98D8-4387-A715-7A54A15D407F}">
      <dsp:nvSpPr>
        <dsp:cNvPr id="0" name=""/>
        <dsp:cNvSpPr/>
      </dsp:nvSpPr>
      <dsp:spPr>
        <a:xfrm>
          <a:off x="0" y="3556721"/>
          <a:ext cx="7523362" cy="591615"/>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83896" tIns="139464" rIns="583896" bIns="85344" numCol="1" spcCol="1270" anchor="t" anchorCtr="0">
          <a:noAutofit/>
        </a:bodyPr>
        <a:lstStyle/>
        <a:p>
          <a:pPr marL="114300" lvl="1" indent="-114300" algn="l" defTabSz="533400">
            <a:lnSpc>
              <a:spcPct val="90000"/>
            </a:lnSpc>
            <a:spcBef>
              <a:spcPct val="0"/>
            </a:spcBef>
            <a:spcAft>
              <a:spcPct val="15000"/>
            </a:spcAft>
            <a:buChar char="•"/>
          </a:pPr>
          <a:r>
            <a:rPr lang="lt-LT" sz="1200" b="0" i="0" kern="1200" dirty="0"/>
            <a:t>Turi būti sudarytos sąlygos matuoti(s) kūno temperatūrą darbuotojams, vaikus atlydintiems šeimos nariams ir vaikams. </a:t>
          </a:r>
          <a:endParaRPr lang="lt-LT" sz="1200" kern="1200" dirty="0"/>
        </a:p>
        <a:p>
          <a:pPr marL="114300" lvl="1" indent="-114300" algn="l" defTabSz="533400">
            <a:lnSpc>
              <a:spcPct val="90000"/>
            </a:lnSpc>
            <a:spcBef>
              <a:spcPct val="0"/>
            </a:spcBef>
            <a:spcAft>
              <a:spcPct val="15000"/>
            </a:spcAft>
            <a:buChar char="•"/>
          </a:pPr>
          <a:endParaRPr lang="lt-LT" sz="1200" kern="1200" dirty="0"/>
        </a:p>
      </dsp:txBody>
      <dsp:txXfrm>
        <a:off x="0" y="3556721"/>
        <a:ext cx="7523362" cy="591615"/>
      </dsp:txXfrm>
    </dsp:sp>
    <dsp:sp modelId="{A8F371DB-2472-4888-9EFE-1AF0CA6B986F}">
      <dsp:nvSpPr>
        <dsp:cNvPr id="0" name=""/>
        <dsp:cNvSpPr/>
      </dsp:nvSpPr>
      <dsp:spPr>
        <a:xfrm>
          <a:off x="376168" y="3496457"/>
          <a:ext cx="5266353" cy="120527"/>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99056" tIns="0" rIns="199056" bIns="0" numCol="1" spcCol="1270" anchor="ctr" anchorCtr="0">
          <a:noAutofit/>
        </a:bodyPr>
        <a:lstStyle/>
        <a:p>
          <a:pPr marL="0" lvl="0" indent="0" algn="l" defTabSz="533400">
            <a:lnSpc>
              <a:spcPct val="90000"/>
            </a:lnSpc>
            <a:spcBef>
              <a:spcPct val="0"/>
            </a:spcBef>
            <a:spcAft>
              <a:spcPct val="35000"/>
            </a:spcAft>
            <a:buNone/>
          </a:pPr>
          <a:r>
            <a:rPr lang="lt-LT" sz="1200" kern="1200" dirty="0"/>
            <a:t>TEMPERATŪROS MATAVIMAS</a:t>
          </a:r>
        </a:p>
      </dsp:txBody>
      <dsp:txXfrm>
        <a:off x="382052" y="3502341"/>
        <a:ext cx="5254585" cy="108759"/>
      </dsp:txXfrm>
    </dsp:sp>
    <dsp:sp modelId="{36150C9A-AFF7-42DE-B6CE-BF4624FEAD7B}">
      <dsp:nvSpPr>
        <dsp:cNvPr id="0" name=""/>
        <dsp:cNvSpPr/>
      </dsp:nvSpPr>
      <dsp:spPr>
        <a:xfrm>
          <a:off x="0" y="4230648"/>
          <a:ext cx="7523362" cy="1003174"/>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83896" tIns="139464" rIns="583896" bIns="85344" numCol="1" spcCol="1270" anchor="t" anchorCtr="0">
          <a:noAutofit/>
        </a:bodyPr>
        <a:lstStyle/>
        <a:p>
          <a:pPr marL="114300" lvl="1" indent="-114300" algn="l" defTabSz="533400">
            <a:lnSpc>
              <a:spcPct val="90000"/>
            </a:lnSpc>
            <a:spcBef>
              <a:spcPct val="0"/>
            </a:spcBef>
            <a:spcAft>
              <a:spcPct val="15000"/>
            </a:spcAft>
            <a:buChar char="•"/>
          </a:pPr>
          <a:r>
            <a:rPr lang="lt-LT" sz="1200" b="0" i="0" kern="1200" dirty="0"/>
            <a:t>Visi vyresni nei 6 metų asmenys ugdymo paslaugų teikimo vietoje uždarose patalpose turi dėvėti nosį ir burną dengiančias apsaugos priemones;</a:t>
          </a:r>
          <a:endParaRPr lang="lt-LT" sz="1200" kern="1200" dirty="0"/>
        </a:p>
        <a:p>
          <a:pPr marL="114300" lvl="1" indent="-114300" algn="l" defTabSz="533400">
            <a:lnSpc>
              <a:spcPct val="90000"/>
            </a:lnSpc>
            <a:spcBef>
              <a:spcPct val="0"/>
            </a:spcBef>
            <a:spcAft>
              <a:spcPct val="15000"/>
            </a:spcAft>
            <a:buChar char="•"/>
          </a:pPr>
          <a:r>
            <a:rPr lang="lt-LT" sz="1200" b="0" i="0" kern="1200" dirty="0"/>
            <a:t>Kaukių leidžiama nedėvėti vaikams, ugdomiems pagal </a:t>
          </a:r>
          <a:r>
            <a:rPr lang="lt-LT" sz="1200" b="1" i="0" kern="1200" dirty="0"/>
            <a:t>pradinio</a:t>
          </a:r>
          <a:r>
            <a:rPr lang="lt-LT" sz="1200" b="0" i="0" kern="1200" dirty="0"/>
            <a:t> ugdymo programas, jiems esant ugdymo įstaigoje, kitiems asmenims veiklų, kurių negalima atlikti būnant su kauke, vykdymo metu. Taip pat neįgalumą turintiems asmenims, kurie dėl savo sveikatos būklės kaukių dėvėti negali ar jų dėvėjimas gali pakenkti asmens sveikatos būklei.</a:t>
          </a:r>
          <a:endParaRPr lang="lt-LT" sz="1200" kern="1200" dirty="0"/>
        </a:p>
      </dsp:txBody>
      <dsp:txXfrm>
        <a:off x="0" y="4230648"/>
        <a:ext cx="7523362" cy="1003174"/>
      </dsp:txXfrm>
    </dsp:sp>
    <dsp:sp modelId="{0D8E1A66-1C49-4A44-A39E-65CF77CB46F2}">
      <dsp:nvSpPr>
        <dsp:cNvPr id="0" name=""/>
        <dsp:cNvSpPr/>
      </dsp:nvSpPr>
      <dsp:spPr>
        <a:xfrm>
          <a:off x="376168" y="4170384"/>
          <a:ext cx="5266353" cy="120527"/>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99056" tIns="0" rIns="199056" bIns="0" numCol="1" spcCol="1270" anchor="ctr" anchorCtr="0">
          <a:noAutofit/>
        </a:bodyPr>
        <a:lstStyle/>
        <a:p>
          <a:pPr marL="0" lvl="0" indent="0" algn="l" defTabSz="533400">
            <a:lnSpc>
              <a:spcPct val="90000"/>
            </a:lnSpc>
            <a:spcBef>
              <a:spcPct val="0"/>
            </a:spcBef>
            <a:spcAft>
              <a:spcPct val="35000"/>
            </a:spcAft>
            <a:buNone/>
          </a:pPr>
          <a:r>
            <a:rPr lang="lt-LT" sz="1200" kern="1200" dirty="0"/>
            <a:t>KAUKIŲ DĖVĖJIMAS</a:t>
          </a:r>
        </a:p>
      </dsp:txBody>
      <dsp:txXfrm>
        <a:off x="382052" y="4176268"/>
        <a:ext cx="5254585" cy="10875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88329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397411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72479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3240958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725401-3F06-7145-AC57-980E761BCAC4}"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071013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725401-3F06-7145-AC57-980E761BCAC4}"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016445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725401-3F06-7145-AC57-980E761BCAC4}" type="datetimeFigureOut">
              <a:rPr lang="en-US" smtClean="0"/>
              <a:t>8/26/2021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527303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725401-3F06-7145-AC57-980E761BCAC4}" type="datetimeFigureOut">
              <a:rPr lang="en-US" smtClean="0"/>
              <a:t>8/26/2021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550721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725401-3F06-7145-AC57-980E761BCAC4}" type="datetimeFigureOut">
              <a:rPr lang="en-US" smtClean="0"/>
              <a:t>8/26/2021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465345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725401-3F06-7145-AC57-980E761BCAC4}"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45603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725401-3F06-7145-AC57-980E761BCAC4}"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727444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25401-3F06-7145-AC57-980E761BCAC4}" type="datetimeFigureOut">
              <a:rPr lang="en-US" smtClean="0"/>
              <a:t>8/26/2021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BC76C-DDF1-1F42-B0FE-CB12AC4EB4FE}" type="slidenum">
              <a:rPr lang="en-US" smtClean="0"/>
              <a:t>‹#›</a:t>
            </a:fld>
            <a:endParaRPr lang="en-US"/>
          </a:p>
        </p:txBody>
      </p:sp>
    </p:spTree>
    <p:extLst>
      <p:ext uri="{BB962C8B-B14F-4D97-AF65-F5344CB8AC3E}">
        <p14:creationId xmlns:p14="http://schemas.microsoft.com/office/powerpoint/2010/main" val="3127414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seimas.lrs.lt/portal/legalAct/lt/TAD/0d56ece205db11ecb4af84e751d2e0c9"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www.e-tar.lt/portal/lt/legalAct/e236c85001a711ec9f09e7df20500045" TargetMode="External"/><Relationship Id="rId4" Type="http://schemas.openxmlformats.org/officeDocument/2006/relationships/hyperlink" Target="https://www.e-tar.lt/portal/lt/legalAct/6f482ef004eb11ec9f09e7df20500045" TargetMode="Externa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5716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47F43-04C8-49AD-AA24-A98A675A8F81}"/>
              </a:ext>
            </a:extLst>
          </p:cNvPr>
          <p:cNvSpPr>
            <a:spLocks noGrp="1"/>
          </p:cNvSpPr>
          <p:nvPr>
            <p:ph type="ctrTitle"/>
          </p:nvPr>
        </p:nvSpPr>
        <p:spPr/>
        <p:txBody>
          <a:bodyPr>
            <a:normAutofit/>
          </a:bodyPr>
          <a:lstStyle/>
          <a:p>
            <a:r>
              <a:rPr lang="en-US" sz="4000" dirty="0" err="1">
                <a:latin typeface="+mn-lt"/>
              </a:rPr>
              <a:t>Ugdymo</a:t>
            </a:r>
            <a:r>
              <a:rPr lang="en-US" sz="4000" dirty="0">
                <a:latin typeface="+mn-lt"/>
              </a:rPr>
              <a:t> </a:t>
            </a:r>
            <a:r>
              <a:rPr lang="lt-LT" sz="4000" dirty="0">
                <a:latin typeface="+mn-lt"/>
              </a:rPr>
              <a:t>į</a:t>
            </a:r>
            <a:r>
              <a:rPr lang="en-US" sz="4000" dirty="0" err="1">
                <a:latin typeface="+mn-lt"/>
              </a:rPr>
              <a:t>staig</a:t>
            </a:r>
            <a:r>
              <a:rPr lang="lt-LT" sz="4000" dirty="0">
                <a:latin typeface="+mn-lt"/>
              </a:rPr>
              <a:t>ų veiklos organizavimas pandemijos </a:t>
            </a:r>
            <a:br>
              <a:rPr lang="lt-LT" sz="4000" dirty="0">
                <a:latin typeface="+mn-lt"/>
              </a:rPr>
            </a:br>
            <a:r>
              <a:rPr lang="lt-LT" sz="4000" dirty="0" err="1">
                <a:latin typeface="+mn-lt"/>
              </a:rPr>
              <a:t>Covid</a:t>
            </a:r>
            <a:r>
              <a:rPr lang="lt-LT" sz="4000" dirty="0">
                <a:latin typeface="+mn-lt"/>
              </a:rPr>
              <a:t> – </a:t>
            </a:r>
            <a:r>
              <a:rPr lang="en-US" sz="4000" dirty="0">
                <a:latin typeface="+mn-lt"/>
              </a:rPr>
              <a:t>19 </a:t>
            </a:r>
            <a:r>
              <a:rPr lang="en-US" sz="4000" dirty="0" err="1">
                <a:latin typeface="+mn-lt"/>
              </a:rPr>
              <a:t>metu</a:t>
            </a:r>
            <a:endParaRPr lang="lt-LT" sz="4000" dirty="0">
              <a:latin typeface="+mn-lt"/>
            </a:endParaRPr>
          </a:p>
        </p:txBody>
      </p:sp>
      <p:sp>
        <p:nvSpPr>
          <p:cNvPr id="3" name="Subtitle 2">
            <a:extLst>
              <a:ext uri="{FF2B5EF4-FFF2-40B4-BE49-F238E27FC236}">
                <a16:creationId xmlns:a16="http://schemas.microsoft.com/office/drawing/2014/main" id="{8A71AB8C-6D41-45C9-8835-8D210997BEEF}"/>
              </a:ext>
            </a:extLst>
          </p:cNvPr>
          <p:cNvSpPr>
            <a:spLocks noGrp="1"/>
          </p:cNvSpPr>
          <p:nvPr>
            <p:ph type="subTitle" idx="1"/>
          </p:nvPr>
        </p:nvSpPr>
        <p:spPr/>
        <p:txBody>
          <a:bodyPr>
            <a:normAutofit lnSpcReduction="10000"/>
          </a:bodyPr>
          <a:lstStyle/>
          <a:p>
            <a:pPr algn="r"/>
            <a:r>
              <a:rPr lang="en-US" dirty="0"/>
              <a:t>Milda </a:t>
            </a:r>
            <a:r>
              <a:rPr lang="en-US" dirty="0" err="1"/>
              <a:t>Laba</a:t>
            </a:r>
            <a:r>
              <a:rPr lang="lt-LT" dirty="0" err="1"/>
              <a:t>šauskaitė</a:t>
            </a:r>
            <a:endParaRPr lang="lt-LT" dirty="0"/>
          </a:p>
          <a:p>
            <a:pPr algn="r"/>
            <a:r>
              <a:rPr lang="lt-LT" dirty="0"/>
              <a:t>Kauno miesto savivaldybės </a:t>
            </a:r>
          </a:p>
          <a:p>
            <a:pPr algn="r"/>
            <a:r>
              <a:rPr lang="lt-LT" dirty="0"/>
              <a:t>Sveikatos apsaugos skyriaus vedėja</a:t>
            </a:r>
          </a:p>
          <a:p>
            <a:pPr algn="r"/>
            <a:r>
              <a:rPr lang="lt-LT" dirty="0"/>
              <a:t> (savivaldybės gydytoja)</a:t>
            </a:r>
          </a:p>
        </p:txBody>
      </p:sp>
    </p:spTree>
    <p:extLst>
      <p:ext uri="{BB962C8B-B14F-4D97-AF65-F5344CB8AC3E}">
        <p14:creationId xmlns:p14="http://schemas.microsoft.com/office/powerpoint/2010/main" val="117121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89E26-3DF9-094C-A682-D171DEBCCFBD}"/>
              </a:ext>
            </a:extLst>
          </p:cNvPr>
          <p:cNvSpPr>
            <a:spLocks noGrp="1"/>
          </p:cNvSpPr>
          <p:nvPr>
            <p:ph type="title"/>
          </p:nvPr>
        </p:nvSpPr>
        <p:spPr>
          <a:xfrm>
            <a:off x="628650" y="833215"/>
            <a:ext cx="7886700" cy="1325563"/>
          </a:xfrm>
        </p:spPr>
        <p:txBody>
          <a:bodyPr>
            <a:normAutofit/>
          </a:bodyPr>
          <a:lstStyle/>
          <a:p>
            <a:pPr algn="ctr"/>
            <a:r>
              <a:rPr lang="lt-LT" sz="2400" dirty="0" err="1">
                <a:latin typeface="+mn-lt"/>
              </a:rPr>
              <a:t>Covid</a:t>
            </a:r>
            <a:r>
              <a:rPr lang="lt-LT" sz="2400" dirty="0">
                <a:latin typeface="+mn-lt"/>
              </a:rPr>
              <a:t> – </a:t>
            </a:r>
            <a:r>
              <a:rPr lang="en-US" sz="2400" dirty="0">
                <a:latin typeface="+mn-lt"/>
              </a:rPr>
              <a:t>19 </a:t>
            </a:r>
            <a:r>
              <a:rPr lang="en-US" sz="2400" dirty="0" err="1">
                <a:latin typeface="+mn-lt"/>
              </a:rPr>
              <a:t>epidemiologin</a:t>
            </a:r>
            <a:r>
              <a:rPr lang="lt-LT" sz="2400" dirty="0">
                <a:latin typeface="+mn-lt"/>
              </a:rPr>
              <a:t>ė situacija Kauno mieste</a:t>
            </a:r>
            <a:endParaRPr lang="en-US" sz="2400" dirty="0">
              <a:latin typeface="+mn-lt"/>
            </a:endParaRPr>
          </a:p>
        </p:txBody>
      </p:sp>
      <p:graphicFrame>
        <p:nvGraphicFramePr>
          <p:cNvPr id="7" name="Content Placeholder 6">
            <a:extLst>
              <a:ext uri="{FF2B5EF4-FFF2-40B4-BE49-F238E27FC236}">
                <a16:creationId xmlns:a16="http://schemas.microsoft.com/office/drawing/2014/main" id="{717B2082-873D-4EF7-B19E-80CAC9AA0275}"/>
              </a:ext>
            </a:extLst>
          </p:cNvPr>
          <p:cNvGraphicFramePr>
            <a:graphicFrameLocks noGrp="1"/>
          </p:cNvGraphicFramePr>
          <p:nvPr>
            <p:ph idx="1"/>
            <p:extLst>
              <p:ext uri="{D42A27DB-BD31-4B8C-83A1-F6EECF244321}">
                <p14:modId xmlns:p14="http://schemas.microsoft.com/office/powerpoint/2010/main" val="192844835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Map&#10;&#10;Description automatically generated">
            <a:extLst>
              <a:ext uri="{FF2B5EF4-FFF2-40B4-BE49-F238E27FC236}">
                <a16:creationId xmlns:a16="http://schemas.microsoft.com/office/drawing/2014/main" id="{ACBE7914-F7AC-4A40-BC9C-9A67F6CE49D9}"/>
              </a:ext>
            </a:extLst>
          </p:cNvPr>
          <p:cNvPicPr>
            <a:picLocks noChangeAspect="1"/>
          </p:cNvPicPr>
          <p:nvPr/>
        </p:nvPicPr>
        <p:blipFill>
          <a:blip r:embed="rId8"/>
          <a:stretch>
            <a:fillRect/>
          </a:stretch>
        </p:blipFill>
        <p:spPr>
          <a:xfrm>
            <a:off x="699671" y="3608787"/>
            <a:ext cx="4093845" cy="3454054"/>
          </a:xfrm>
          <a:prstGeom prst="rect">
            <a:avLst/>
          </a:prstGeom>
        </p:spPr>
      </p:pic>
    </p:spTree>
    <p:extLst>
      <p:ext uri="{BB962C8B-B14F-4D97-AF65-F5344CB8AC3E}">
        <p14:creationId xmlns:p14="http://schemas.microsoft.com/office/powerpoint/2010/main" val="2248443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69ABA-CCBD-4256-B1BC-5AA3E5C02EA6}"/>
              </a:ext>
            </a:extLst>
          </p:cNvPr>
          <p:cNvSpPr>
            <a:spLocks noGrp="1"/>
          </p:cNvSpPr>
          <p:nvPr>
            <p:ph type="title"/>
          </p:nvPr>
        </p:nvSpPr>
        <p:spPr>
          <a:xfrm>
            <a:off x="421915" y="365126"/>
            <a:ext cx="8300665" cy="1325563"/>
          </a:xfrm>
        </p:spPr>
        <p:txBody>
          <a:bodyPr>
            <a:normAutofit/>
          </a:bodyPr>
          <a:lstStyle/>
          <a:p>
            <a:pPr algn="ctr"/>
            <a:r>
              <a:rPr lang="lt-LT" sz="2400" dirty="0"/>
              <a:t>                                                                                                                           </a:t>
            </a:r>
            <a:r>
              <a:rPr lang="en-US" sz="2400" dirty="0" err="1">
                <a:latin typeface="+mn-lt"/>
              </a:rPr>
              <a:t>Paskiepyt</a:t>
            </a:r>
            <a:r>
              <a:rPr lang="lt-LT" sz="2400" dirty="0">
                <a:latin typeface="+mn-lt"/>
              </a:rPr>
              <a:t>ų Kauno miesto gyventojų pasiskirstymas </a:t>
            </a:r>
            <a:br>
              <a:rPr lang="en-US" sz="2400" dirty="0">
                <a:latin typeface="+mn-lt"/>
              </a:rPr>
            </a:br>
            <a:r>
              <a:rPr lang="lt-LT" sz="2400" dirty="0">
                <a:latin typeface="+mn-lt"/>
              </a:rPr>
              <a:t>pagal amžiaus grupes, proc</a:t>
            </a:r>
            <a:r>
              <a:rPr lang="lt-LT" sz="2400" dirty="0"/>
              <a:t>.</a:t>
            </a:r>
          </a:p>
        </p:txBody>
      </p:sp>
      <p:graphicFrame>
        <p:nvGraphicFramePr>
          <p:cNvPr id="6" name="Content Placeholder 5">
            <a:extLst>
              <a:ext uri="{FF2B5EF4-FFF2-40B4-BE49-F238E27FC236}">
                <a16:creationId xmlns:a16="http://schemas.microsoft.com/office/drawing/2014/main" id="{AE9D245A-59F7-417A-88BD-3281D3A97378}"/>
              </a:ext>
            </a:extLst>
          </p:cNvPr>
          <p:cNvGraphicFramePr>
            <a:graphicFrameLocks noGrp="1"/>
          </p:cNvGraphicFramePr>
          <p:nvPr>
            <p:ph idx="1"/>
            <p:extLst>
              <p:ext uri="{D42A27DB-BD31-4B8C-83A1-F6EECF244321}">
                <p14:modId xmlns:p14="http://schemas.microsoft.com/office/powerpoint/2010/main" val="3204655168"/>
              </p:ext>
            </p:extLst>
          </p:nvPr>
        </p:nvGraphicFramePr>
        <p:xfrm>
          <a:off x="628650" y="1825625"/>
          <a:ext cx="78867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12703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89E26-3DF9-094C-A682-D171DEBCCFBD}"/>
              </a:ext>
            </a:extLst>
          </p:cNvPr>
          <p:cNvSpPr>
            <a:spLocks noGrp="1"/>
          </p:cNvSpPr>
          <p:nvPr>
            <p:ph type="title"/>
          </p:nvPr>
        </p:nvSpPr>
        <p:spPr>
          <a:xfrm>
            <a:off x="628650" y="833215"/>
            <a:ext cx="7886700" cy="1325563"/>
          </a:xfrm>
        </p:spPr>
        <p:txBody>
          <a:bodyPr>
            <a:normAutofit/>
          </a:bodyPr>
          <a:lstStyle/>
          <a:p>
            <a:pPr algn="ctr"/>
            <a:r>
              <a:rPr lang="lt-LT" sz="2400" dirty="0">
                <a:latin typeface="+mn-lt"/>
              </a:rPr>
              <a:t>Teisės aktai </a:t>
            </a:r>
            <a:r>
              <a:rPr lang="lt-LT" sz="2400" dirty="0" err="1">
                <a:latin typeface="+mn-lt"/>
              </a:rPr>
              <a:t>regl</a:t>
            </a:r>
            <a:r>
              <a:rPr lang="en-US" sz="2400" dirty="0">
                <a:latin typeface="+mn-lt"/>
              </a:rPr>
              <a:t>a</a:t>
            </a:r>
            <a:r>
              <a:rPr lang="lt-LT" sz="2400" dirty="0" err="1">
                <a:latin typeface="+mn-lt"/>
              </a:rPr>
              <a:t>mentuojantys</a:t>
            </a:r>
            <a:r>
              <a:rPr lang="lt-LT" sz="2400" dirty="0">
                <a:latin typeface="+mn-lt"/>
              </a:rPr>
              <a:t> ugdymo įstaigų veiklos organizavimą </a:t>
            </a:r>
            <a:r>
              <a:rPr lang="lt-LT" sz="2400" dirty="0" err="1">
                <a:latin typeface="+mn-lt"/>
              </a:rPr>
              <a:t>Covid</a:t>
            </a:r>
            <a:r>
              <a:rPr lang="lt-LT" sz="2400" dirty="0">
                <a:latin typeface="+mn-lt"/>
              </a:rPr>
              <a:t> – </a:t>
            </a:r>
            <a:r>
              <a:rPr lang="en-US" sz="2400" dirty="0">
                <a:latin typeface="+mn-lt"/>
              </a:rPr>
              <a:t>19 </a:t>
            </a:r>
            <a:r>
              <a:rPr lang="en-US" sz="2400" dirty="0" err="1">
                <a:latin typeface="+mn-lt"/>
              </a:rPr>
              <a:t>pandemijos</a:t>
            </a:r>
            <a:r>
              <a:rPr lang="en-US" sz="2400" dirty="0">
                <a:latin typeface="+mn-lt"/>
              </a:rPr>
              <a:t> </a:t>
            </a:r>
            <a:r>
              <a:rPr lang="en-US" sz="2400" dirty="0" err="1">
                <a:latin typeface="+mn-lt"/>
              </a:rPr>
              <a:t>metu</a:t>
            </a:r>
            <a:endParaRPr lang="en-US" sz="2400" dirty="0">
              <a:latin typeface="+mn-lt"/>
            </a:endParaRPr>
          </a:p>
        </p:txBody>
      </p:sp>
      <p:sp>
        <p:nvSpPr>
          <p:cNvPr id="3" name="Content Placeholder 2">
            <a:extLst>
              <a:ext uri="{FF2B5EF4-FFF2-40B4-BE49-F238E27FC236}">
                <a16:creationId xmlns:a16="http://schemas.microsoft.com/office/drawing/2014/main" id="{74905434-7A69-A846-A6BA-E8691530F0F9}"/>
              </a:ext>
            </a:extLst>
          </p:cNvPr>
          <p:cNvSpPr>
            <a:spLocks noGrp="1"/>
          </p:cNvSpPr>
          <p:nvPr>
            <p:ph idx="1"/>
          </p:nvPr>
        </p:nvSpPr>
        <p:spPr>
          <a:xfrm>
            <a:off x="628650" y="2293714"/>
            <a:ext cx="7886700" cy="4351338"/>
          </a:xfrm>
        </p:spPr>
        <p:txBody>
          <a:bodyPr>
            <a:normAutofit/>
          </a:bodyPr>
          <a:lstStyle/>
          <a:p>
            <a:pPr marL="0" marR="0" algn="just">
              <a:spcBef>
                <a:spcPts val="0"/>
              </a:spcBef>
              <a:spcAft>
                <a:spcPts val="0"/>
              </a:spcAft>
            </a:pPr>
            <a:r>
              <a:rPr lang="lt-LT" sz="1400" i="0" dirty="0">
                <a:effectLst/>
              </a:rPr>
              <a:t>LIETUVOS RESPUBLIKOS SVEIKATOS APSAUGOS MINISTRO VALSTYBĖS LYGIO EKSTREMALIOSIOS SITUACIJOS VALSTYBĖS OPERACIJŲ VADOVO</a:t>
            </a:r>
            <a:r>
              <a:rPr lang="lt-LT" sz="1400" dirty="0"/>
              <a:t> </a:t>
            </a:r>
            <a:r>
              <a:rPr lang="lt-LT" sz="1400" i="0" dirty="0">
                <a:solidFill>
                  <a:srgbClr val="000000"/>
                </a:solidFill>
                <a:effectLst/>
              </a:rPr>
              <a:t>2021 m. rugpjūčio 25 d. </a:t>
            </a:r>
            <a:r>
              <a:rPr lang="nn-NO" sz="1400" i="0" dirty="0">
                <a:effectLst/>
              </a:rPr>
              <a:t> </a:t>
            </a:r>
            <a:r>
              <a:rPr lang="lt-LT" sz="1400" i="0" dirty="0">
                <a:effectLst/>
              </a:rPr>
              <a:t>SPRENDIMAS </a:t>
            </a:r>
            <a:r>
              <a:rPr lang="nn-NO" sz="1400" dirty="0"/>
              <a:t>Nr.</a:t>
            </a:r>
            <a:r>
              <a:rPr lang="lt-LT" sz="1400" i="0" dirty="0">
                <a:solidFill>
                  <a:srgbClr val="000000"/>
                </a:solidFill>
                <a:effectLst/>
              </a:rPr>
              <a:t> V-1931</a:t>
            </a:r>
            <a:r>
              <a:rPr lang="lt-LT" sz="1400" dirty="0"/>
              <a:t> </a:t>
            </a:r>
            <a:r>
              <a:rPr lang="lt-LT" sz="1400" i="0" dirty="0">
                <a:solidFill>
                  <a:srgbClr val="000000"/>
                </a:solidFill>
                <a:effectLst/>
              </a:rPr>
              <a:t>DĖL LIETUVOS RESPUBLIKOS SVEIKATOS APSAUGOS MINISTRO, VALSTYBĖS LYGIO EKSTREMALIOSIOS SITUACIJOS VALSTYBĖS OPERACIJŲ VADOVO</a:t>
            </a:r>
            <a:r>
              <a:rPr lang="lt-LT" sz="1400" dirty="0">
                <a:solidFill>
                  <a:srgbClr val="000000"/>
                </a:solidFill>
              </a:rPr>
              <a:t> </a:t>
            </a:r>
            <a:r>
              <a:rPr lang="lt-LT" sz="1400" i="0" dirty="0">
                <a:solidFill>
                  <a:srgbClr val="000000"/>
                </a:solidFill>
                <a:effectLst/>
              </a:rPr>
              <a:t>2021 M. BIRŽELIO 30 D. SPRENDIMO NR. V-1552 „DĖL PRADINIO, PAGRINDINIO IR VIDURINIO UGDYMO ORGANIZAVIMO BŪTINŲ SĄLYGŲ“ PAKEITIMO“</a:t>
            </a:r>
            <a:endParaRPr lang="lt-LT" sz="1400" i="0" dirty="0">
              <a:effectLst/>
            </a:endParaRPr>
          </a:p>
          <a:p>
            <a:pPr marL="0" marR="0" indent="0">
              <a:spcBef>
                <a:spcPts val="0"/>
              </a:spcBef>
              <a:spcAft>
                <a:spcPts val="0"/>
              </a:spcAft>
              <a:buNone/>
            </a:pPr>
            <a:r>
              <a:rPr lang="en-US" sz="1400" dirty="0">
                <a:hlinkClick r:id="rId3"/>
              </a:rPr>
              <a:t>https://e-seimas.lrs.lt/portal/legalAct/lt/TAD/0d56ece205db11ecb4af84e751d2e0c9</a:t>
            </a:r>
            <a:endParaRPr lang="lt-LT" sz="1400" dirty="0"/>
          </a:p>
          <a:p>
            <a:pPr marL="0" indent="0" algn="ctr">
              <a:buNone/>
            </a:pPr>
            <a:endParaRPr lang="lt-LT" sz="1600" dirty="0"/>
          </a:p>
          <a:p>
            <a:pPr marL="0" marR="0" algn="just">
              <a:spcBef>
                <a:spcPts val="0"/>
              </a:spcBef>
              <a:spcAft>
                <a:spcPts val="0"/>
              </a:spcAft>
            </a:pPr>
            <a:r>
              <a:rPr lang="lt-LT" sz="1400" i="0" dirty="0">
                <a:effectLst/>
              </a:rPr>
              <a:t>LIETUVOS RESPUBLIKOS SVEIKATOS APSAUGOS MINISTRO</a:t>
            </a:r>
            <a:r>
              <a:rPr lang="lt-LT" sz="1400" dirty="0"/>
              <a:t> </a:t>
            </a:r>
            <a:r>
              <a:rPr lang="lt-LT" sz="1400" i="0" dirty="0">
                <a:effectLst/>
              </a:rPr>
              <a:t>VALSTYBĖS LYGIO EKSTREMALIOSIOS SITUACIJOS VALSTYBĖS OPERACIJŲ VADOVO </a:t>
            </a:r>
            <a:r>
              <a:rPr lang="lt-LT" sz="1400" i="0" dirty="0">
                <a:solidFill>
                  <a:srgbClr val="000000"/>
                </a:solidFill>
                <a:effectLst/>
              </a:rPr>
              <a:t>2021 m. rugpjūčio 24 d. </a:t>
            </a:r>
            <a:r>
              <a:rPr lang="lt-LT" sz="1400" dirty="0"/>
              <a:t> </a:t>
            </a:r>
            <a:r>
              <a:rPr lang="lt-LT" sz="1400" i="0" dirty="0">
                <a:effectLst/>
              </a:rPr>
              <a:t>SPRENDIMAS </a:t>
            </a:r>
            <a:r>
              <a:rPr lang="lt-LT" sz="1400" dirty="0"/>
              <a:t>Nr. </a:t>
            </a:r>
            <a:r>
              <a:rPr lang="lt-LT" sz="1400" i="0" dirty="0">
                <a:solidFill>
                  <a:srgbClr val="000000"/>
                </a:solidFill>
                <a:effectLst/>
              </a:rPr>
              <a:t>V-1927</a:t>
            </a:r>
            <a:r>
              <a:rPr lang="lt-LT" sz="1400" dirty="0"/>
              <a:t> „</a:t>
            </a:r>
            <a:r>
              <a:rPr lang="lt-LT" sz="1400" i="0" dirty="0">
                <a:solidFill>
                  <a:srgbClr val="000000"/>
                </a:solidFill>
                <a:effectLst/>
              </a:rPr>
              <a:t> DĖL PAVEDIMO ORGANIZUOTI, KOORDINUOTI IR VYKDYTI TESTAVIMĄ UGDYMO ĮSTAIGOSE</a:t>
            </a:r>
            <a:r>
              <a:rPr lang="lt-LT" sz="1400" i="0" dirty="0">
                <a:effectLst/>
              </a:rPr>
              <a:t>“</a:t>
            </a:r>
            <a:r>
              <a:rPr lang="lt-LT" sz="1400" dirty="0"/>
              <a:t> </a:t>
            </a:r>
            <a:endParaRPr lang="en-US" sz="1400" dirty="0"/>
          </a:p>
          <a:p>
            <a:pPr marL="0" marR="0" indent="0">
              <a:spcBef>
                <a:spcPts val="0"/>
              </a:spcBef>
              <a:spcAft>
                <a:spcPts val="0"/>
              </a:spcAft>
              <a:buNone/>
            </a:pPr>
            <a:r>
              <a:rPr lang="en-US" sz="1400" dirty="0">
                <a:hlinkClick r:id="rId4"/>
              </a:rPr>
              <a:t>https://www.e-tar.lt/portal/lt/legalAct/6f482ef004eb11ec9f09e7df20500045</a:t>
            </a:r>
            <a:endParaRPr lang="en-US" sz="1400" dirty="0"/>
          </a:p>
          <a:p>
            <a:pPr marL="0" marR="0" indent="0">
              <a:spcBef>
                <a:spcPts val="0"/>
              </a:spcBef>
              <a:spcAft>
                <a:spcPts val="0"/>
              </a:spcAft>
              <a:buNone/>
            </a:pPr>
            <a:endParaRPr lang="en-US" sz="1400" dirty="0"/>
          </a:p>
          <a:p>
            <a:pPr marL="0" marR="0">
              <a:spcBef>
                <a:spcPts val="0"/>
              </a:spcBef>
              <a:spcAft>
                <a:spcPts val="0"/>
              </a:spcAft>
            </a:pPr>
            <a:endParaRPr lang="en-US" sz="1400" dirty="0"/>
          </a:p>
          <a:p>
            <a:pPr marL="0" marR="0">
              <a:spcBef>
                <a:spcPts val="0"/>
              </a:spcBef>
              <a:spcAft>
                <a:spcPts val="0"/>
              </a:spcAft>
            </a:pPr>
            <a:r>
              <a:rPr lang="lt-LT" sz="1400" i="0" dirty="0">
                <a:effectLst/>
              </a:rPr>
              <a:t>EKSTREMALIOSIOS SITUACIJOS VALSTYBĖS OPERACIJŲ VADOVO 2021 m. rugpjūčio 20 d.  </a:t>
            </a:r>
            <a:r>
              <a:rPr lang="en-US" sz="1400" i="0" dirty="0">
                <a:effectLst/>
              </a:rPr>
              <a:t> </a:t>
            </a:r>
            <a:r>
              <a:rPr lang="lt-LT" sz="1400" i="0" dirty="0">
                <a:effectLst/>
              </a:rPr>
              <a:t>SPRENDIMAS Nr. V-</a:t>
            </a:r>
            <a:r>
              <a:rPr lang="en-US" sz="1400" i="0" dirty="0">
                <a:effectLst/>
              </a:rPr>
              <a:t>1904</a:t>
            </a:r>
            <a:r>
              <a:rPr lang="lt-LT" sz="1400" i="0" dirty="0">
                <a:effectLst/>
              </a:rPr>
              <a:t> „ DĖL LIETUVOS RESPUBLIKOS SVEIKATOS APSAUGOS MINISTRO, VALSTYBĖS LYGIO EKSTREMALIOSIOS SITUACIJOS VALSTYBĖS OPERACIJŲ VADOVO</a:t>
            </a:r>
            <a:r>
              <a:rPr lang="en-US" sz="1400" dirty="0"/>
              <a:t> </a:t>
            </a:r>
            <a:r>
              <a:rPr lang="lt-LT" sz="1400" i="0" dirty="0">
                <a:effectLst/>
              </a:rPr>
              <a:t>2021</a:t>
            </a:r>
            <a:r>
              <a:rPr lang="en-US" sz="1400" i="0" dirty="0">
                <a:effectLst/>
              </a:rPr>
              <a:t> m. </a:t>
            </a:r>
            <a:r>
              <a:rPr lang="en-US" sz="1400" i="0" dirty="0" err="1">
                <a:effectLst/>
              </a:rPr>
              <a:t>kovo</a:t>
            </a:r>
            <a:r>
              <a:rPr lang="lt-LT" sz="1400" i="0" dirty="0">
                <a:effectLst/>
              </a:rPr>
              <a:t> 5 D. SPRENDIMO NR. V-465 „DĖL NEFORMALIOJO VAIKŲ ŠVIETIMO ORGANIZAVIMO BŪTINŲ SĄLYGŲ“ PAKEITIMO“ </a:t>
            </a:r>
            <a:endParaRPr lang="en-US" sz="1400" i="0" dirty="0">
              <a:effectLst/>
            </a:endParaRPr>
          </a:p>
          <a:p>
            <a:pPr marL="0" marR="0" indent="0">
              <a:spcBef>
                <a:spcPts val="0"/>
              </a:spcBef>
              <a:spcAft>
                <a:spcPts val="0"/>
              </a:spcAft>
              <a:buNone/>
            </a:pPr>
            <a:r>
              <a:rPr lang="lt-LT" sz="1400" dirty="0">
                <a:hlinkClick r:id="rId5"/>
              </a:rPr>
              <a:t>https://www.e-tar.lt/portal/lt/legalAct/e236c85001a711ec9f09e7df20500045</a:t>
            </a:r>
            <a:endParaRPr lang="en-US" sz="1400" dirty="0"/>
          </a:p>
          <a:p>
            <a:pPr marL="0" marR="0" indent="0">
              <a:spcBef>
                <a:spcPts val="0"/>
              </a:spcBef>
              <a:spcAft>
                <a:spcPts val="0"/>
              </a:spcAft>
              <a:buNone/>
            </a:pPr>
            <a:endParaRPr lang="lt-LT" sz="1400" dirty="0"/>
          </a:p>
          <a:p>
            <a:pPr marL="0" indent="0" algn="ctr">
              <a:buNone/>
            </a:pPr>
            <a:endParaRPr lang="en-US" sz="1600" dirty="0"/>
          </a:p>
        </p:txBody>
      </p:sp>
    </p:spTree>
    <p:extLst>
      <p:ext uri="{BB962C8B-B14F-4D97-AF65-F5344CB8AC3E}">
        <p14:creationId xmlns:p14="http://schemas.microsoft.com/office/powerpoint/2010/main" val="3131501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89E26-3DF9-094C-A682-D171DEBCCFBD}"/>
              </a:ext>
            </a:extLst>
          </p:cNvPr>
          <p:cNvSpPr>
            <a:spLocks noGrp="1"/>
          </p:cNvSpPr>
          <p:nvPr>
            <p:ph type="title"/>
          </p:nvPr>
        </p:nvSpPr>
        <p:spPr>
          <a:xfrm>
            <a:off x="628650" y="833216"/>
            <a:ext cx="7886700" cy="645727"/>
          </a:xfrm>
        </p:spPr>
        <p:txBody>
          <a:bodyPr>
            <a:normAutofit/>
          </a:bodyPr>
          <a:lstStyle/>
          <a:p>
            <a:pPr algn="ctr"/>
            <a:r>
              <a:rPr lang="lt-LT" sz="2400" dirty="0">
                <a:latin typeface="+mn-lt"/>
              </a:rPr>
              <a:t>Pagrindinės rekomendacijos</a:t>
            </a:r>
            <a:endParaRPr lang="en-US" sz="2400" dirty="0">
              <a:latin typeface="+mn-lt"/>
            </a:endParaRPr>
          </a:p>
        </p:txBody>
      </p:sp>
      <p:sp>
        <p:nvSpPr>
          <p:cNvPr id="3" name="Content Placeholder 2">
            <a:extLst>
              <a:ext uri="{FF2B5EF4-FFF2-40B4-BE49-F238E27FC236}">
                <a16:creationId xmlns:a16="http://schemas.microsoft.com/office/drawing/2014/main" id="{74905434-7A69-A846-A6BA-E8691530F0F9}"/>
              </a:ext>
            </a:extLst>
          </p:cNvPr>
          <p:cNvSpPr>
            <a:spLocks noGrp="1"/>
          </p:cNvSpPr>
          <p:nvPr>
            <p:ph idx="1"/>
          </p:nvPr>
        </p:nvSpPr>
        <p:spPr>
          <a:xfrm>
            <a:off x="797324" y="2160549"/>
            <a:ext cx="7649944" cy="4083748"/>
          </a:xfrm>
        </p:spPr>
        <p:txBody>
          <a:bodyPr>
            <a:normAutofit/>
          </a:bodyPr>
          <a:lstStyle/>
          <a:p>
            <a:pPr algn="ctr"/>
            <a:endParaRPr lang="lt-LT" sz="1600" dirty="0"/>
          </a:p>
          <a:p>
            <a:pPr algn="ctr"/>
            <a:endParaRPr lang="lt-LT" sz="1600" dirty="0"/>
          </a:p>
          <a:p>
            <a:pPr algn="ctr"/>
            <a:endParaRPr lang="lt-LT" sz="1600" dirty="0"/>
          </a:p>
          <a:p>
            <a:pPr algn="ctr"/>
            <a:endParaRPr lang="en-US" sz="1600" dirty="0"/>
          </a:p>
        </p:txBody>
      </p:sp>
      <p:graphicFrame>
        <p:nvGraphicFramePr>
          <p:cNvPr id="9" name="Diagram 8">
            <a:extLst>
              <a:ext uri="{FF2B5EF4-FFF2-40B4-BE49-F238E27FC236}">
                <a16:creationId xmlns:a16="http://schemas.microsoft.com/office/drawing/2014/main" id="{A38E3321-A51E-40A3-A00B-DCFFFC6188DD}"/>
              </a:ext>
            </a:extLst>
          </p:cNvPr>
          <p:cNvGraphicFramePr/>
          <p:nvPr>
            <p:extLst>
              <p:ext uri="{D42A27DB-BD31-4B8C-83A1-F6EECF244321}">
                <p14:modId xmlns:p14="http://schemas.microsoft.com/office/powerpoint/2010/main" val="1657267394"/>
              </p:ext>
            </p:extLst>
          </p:nvPr>
        </p:nvGraphicFramePr>
        <p:xfrm>
          <a:off x="1160662" y="1322774"/>
          <a:ext cx="7523362" cy="52378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52498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D5A48-B848-4BFE-8726-7EBA36C6A450}"/>
              </a:ext>
            </a:extLst>
          </p:cNvPr>
          <p:cNvSpPr>
            <a:spLocks noGrp="1"/>
          </p:cNvSpPr>
          <p:nvPr>
            <p:ph type="title"/>
          </p:nvPr>
        </p:nvSpPr>
        <p:spPr/>
        <p:txBody>
          <a:bodyPr/>
          <a:lstStyle/>
          <a:p>
            <a:endParaRPr lang="lt-LT"/>
          </a:p>
        </p:txBody>
      </p:sp>
      <p:sp>
        <p:nvSpPr>
          <p:cNvPr id="3" name="Content Placeholder 2">
            <a:extLst>
              <a:ext uri="{FF2B5EF4-FFF2-40B4-BE49-F238E27FC236}">
                <a16:creationId xmlns:a16="http://schemas.microsoft.com/office/drawing/2014/main" id="{B31C697A-98B2-4A6B-A7E6-C3E21FE42FE4}"/>
              </a:ext>
            </a:extLst>
          </p:cNvPr>
          <p:cNvSpPr>
            <a:spLocks noGrp="1"/>
          </p:cNvSpPr>
          <p:nvPr>
            <p:ph idx="1"/>
          </p:nvPr>
        </p:nvSpPr>
        <p:spPr/>
        <p:txBody>
          <a:bodyPr/>
          <a:lstStyle/>
          <a:p>
            <a:pPr marL="0" indent="0">
              <a:buNone/>
            </a:pPr>
            <a:endParaRPr lang="lt-LT" dirty="0"/>
          </a:p>
          <a:p>
            <a:pPr marL="0" indent="0">
              <a:buNone/>
            </a:pPr>
            <a:endParaRPr lang="lt-LT" dirty="0"/>
          </a:p>
          <a:p>
            <a:pPr marL="0" indent="0" algn="ctr">
              <a:buNone/>
            </a:pPr>
            <a:r>
              <a:rPr lang="lt-LT" dirty="0"/>
              <a:t>Dėkoju už dėmesį</a:t>
            </a:r>
          </a:p>
        </p:txBody>
      </p:sp>
    </p:spTree>
    <p:extLst>
      <p:ext uri="{BB962C8B-B14F-4D97-AF65-F5344CB8AC3E}">
        <p14:creationId xmlns:p14="http://schemas.microsoft.com/office/powerpoint/2010/main" val="17361636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364</TotalTime>
  <Words>631</Words>
  <Application>Microsoft Office PowerPoint</Application>
  <PresentationFormat>On-screen Show (4:3)</PresentationFormat>
  <Paragraphs>53</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Monst-Black</vt:lpstr>
      <vt:lpstr>Monst-Bold</vt:lpstr>
      <vt:lpstr>Office Theme</vt:lpstr>
      <vt:lpstr>PowerPoint Presentation</vt:lpstr>
      <vt:lpstr>Ugdymo įstaigų veiklos organizavimas pandemijos  Covid – 19 metu</vt:lpstr>
      <vt:lpstr>Covid – 19 epidemiologinė situacija Kauno mieste</vt:lpstr>
      <vt:lpstr>                                                                                                                           Paskiepytų Kauno miesto gyventojų pasiskirstymas  pagal amžiaus grupes, proc.</vt:lpstr>
      <vt:lpstr>Teisės aktai reglamentuojantys ugdymo įstaigų veiklos organizavimą Covid – 19 pandemijos metu</vt:lpstr>
      <vt:lpstr>Pagrindinės rekomendacijos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Gerda Kuzmarskienė</cp:lastModifiedBy>
  <cp:revision>4</cp:revision>
  <dcterms:created xsi:type="dcterms:W3CDTF">2019-11-25T17:02:43Z</dcterms:created>
  <dcterms:modified xsi:type="dcterms:W3CDTF">2021-08-26T13:14:18Z</dcterms:modified>
</cp:coreProperties>
</file>