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0"/>
  </p:notesMasterIdLst>
  <p:sldIdLst>
    <p:sldId id="277" r:id="rId2"/>
    <p:sldId id="257" r:id="rId3"/>
    <p:sldId id="273" r:id="rId4"/>
    <p:sldId id="276" r:id="rId5"/>
    <p:sldId id="264" r:id="rId6"/>
    <p:sldId id="282" r:id="rId7"/>
    <p:sldId id="280" r:id="rId8"/>
    <p:sldId id="271" r:id="rId9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DB1D7F-F3A5-4DF1-A16D-B75F516810F7}" v="20" dt="2026-03-12T06:56:02.1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97" autoAdjust="0"/>
    <p:restoredTop sz="94710" autoAdjust="0"/>
  </p:normalViewPr>
  <p:slideViewPr>
    <p:cSldViewPr snapToGrid="0" snapToObjects="1">
      <p:cViewPr varScale="1">
        <p:scale>
          <a:sx n="106" d="100"/>
          <a:sy n="106" d="100"/>
        </p:scale>
        <p:origin x="1530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 Noreikienė" userId="31e78fa8-7118-4f7c-b036-35c6ed158997" providerId="ADAL" clId="{04DB1D7F-F3A5-4DF1-A16D-B75F516810F7}"/>
    <pc:docChg chg="custSel addSld delSld modSld sldOrd delMainMaster modNotesMaster">
      <pc:chgData name="Roma Noreikienė" userId="31e78fa8-7118-4f7c-b036-35c6ed158997" providerId="ADAL" clId="{04DB1D7F-F3A5-4DF1-A16D-B75F516810F7}" dt="2026-03-12T06:57:55.479" v="3344" actId="20577"/>
      <pc:docMkLst>
        <pc:docMk/>
      </pc:docMkLst>
      <pc:sldChg chg="del">
        <pc:chgData name="Roma Noreikienė" userId="31e78fa8-7118-4f7c-b036-35c6ed158997" providerId="ADAL" clId="{04DB1D7F-F3A5-4DF1-A16D-B75F516810F7}" dt="2026-03-10T13:34:00.380" v="3221" actId="47"/>
        <pc:sldMkLst>
          <pc:docMk/>
          <pc:sldMk cId="3815716371" sldId="256"/>
        </pc:sldMkLst>
      </pc:sldChg>
      <pc:sldChg chg="modSp mod ord">
        <pc:chgData name="Roma Noreikienė" userId="31e78fa8-7118-4f7c-b036-35c6ed158997" providerId="ADAL" clId="{04DB1D7F-F3A5-4DF1-A16D-B75F516810F7}" dt="2026-03-10T13:34:30.315" v="3223"/>
        <pc:sldMkLst>
          <pc:docMk/>
          <pc:sldMk cId="3131501669" sldId="257"/>
        </pc:sldMkLst>
        <pc:spChg chg="mod">
          <ac:chgData name="Roma Noreikienė" userId="31e78fa8-7118-4f7c-b036-35c6ed158997" providerId="ADAL" clId="{04DB1D7F-F3A5-4DF1-A16D-B75F516810F7}" dt="2026-03-09T12:06:33.119" v="2481" actId="14100"/>
          <ac:spMkLst>
            <pc:docMk/>
            <pc:sldMk cId="3131501669" sldId="257"/>
            <ac:spMk id="2" creationId="{6D789E26-3DF9-094C-A682-D171DEBCCFBD}"/>
          </ac:spMkLst>
        </pc:spChg>
        <pc:spChg chg="mod">
          <ac:chgData name="Roma Noreikienė" userId="31e78fa8-7118-4f7c-b036-35c6ed158997" providerId="ADAL" clId="{04DB1D7F-F3A5-4DF1-A16D-B75F516810F7}" dt="2026-03-09T12:07:10.876" v="2495" actId="20577"/>
          <ac:spMkLst>
            <pc:docMk/>
            <pc:sldMk cId="3131501669" sldId="257"/>
            <ac:spMk id="3" creationId="{74905434-7A69-A846-A6BA-E8691530F0F9}"/>
          </ac:spMkLst>
        </pc:spChg>
      </pc:sldChg>
      <pc:sldChg chg="del">
        <pc:chgData name="Roma Noreikienė" userId="31e78fa8-7118-4f7c-b036-35c6ed158997" providerId="ADAL" clId="{04DB1D7F-F3A5-4DF1-A16D-B75F516810F7}" dt="2026-03-09T12:21:23.472" v="3155" actId="2696"/>
        <pc:sldMkLst>
          <pc:docMk/>
          <pc:sldMk cId="2329026173" sldId="258"/>
        </pc:sldMkLst>
      </pc:sldChg>
      <pc:sldChg chg="del">
        <pc:chgData name="Roma Noreikienė" userId="31e78fa8-7118-4f7c-b036-35c6ed158997" providerId="ADAL" clId="{04DB1D7F-F3A5-4DF1-A16D-B75F516810F7}" dt="2026-03-09T12:21:28.300" v="3156" actId="2696"/>
        <pc:sldMkLst>
          <pc:docMk/>
          <pc:sldMk cId="2852498964" sldId="259"/>
        </pc:sldMkLst>
      </pc:sldChg>
      <pc:sldChg chg="modSp add del mod">
        <pc:chgData name="Roma Noreikienė" userId="31e78fa8-7118-4f7c-b036-35c6ed158997" providerId="ADAL" clId="{04DB1D7F-F3A5-4DF1-A16D-B75F516810F7}" dt="2026-03-10T07:04:24.746" v="3190" actId="47"/>
        <pc:sldMkLst>
          <pc:docMk/>
          <pc:sldMk cId="1260473878" sldId="260"/>
        </pc:sldMkLst>
        <pc:spChg chg="mod">
          <ac:chgData name="Roma Noreikienė" userId="31e78fa8-7118-4f7c-b036-35c6ed158997" providerId="ADAL" clId="{04DB1D7F-F3A5-4DF1-A16D-B75F516810F7}" dt="2026-03-10T06:58:31.120" v="3166" actId="6549"/>
          <ac:spMkLst>
            <pc:docMk/>
            <pc:sldMk cId="1260473878" sldId="260"/>
            <ac:spMk id="13" creationId="{00000000-0000-0000-0000-000000000000}"/>
          </ac:spMkLst>
        </pc:spChg>
        <pc:spChg chg="mod">
          <ac:chgData name="Roma Noreikienė" userId="31e78fa8-7118-4f7c-b036-35c6ed158997" providerId="ADAL" clId="{04DB1D7F-F3A5-4DF1-A16D-B75F516810F7}" dt="2026-03-10T06:58:37.462" v="3168" actId="27636"/>
          <ac:spMkLst>
            <pc:docMk/>
            <pc:sldMk cId="1260473878" sldId="260"/>
            <ac:spMk id="14" creationId="{00000000-0000-0000-0000-000000000000}"/>
          </ac:spMkLst>
        </pc:spChg>
      </pc:sldChg>
      <pc:sldChg chg="delSp del mod">
        <pc:chgData name="Roma Noreikienė" userId="31e78fa8-7118-4f7c-b036-35c6ed158997" providerId="ADAL" clId="{04DB1D7F-F3A5-4DF1-A16D-B75F516810F7}" dt="2026-03-09T12:21:09.842" v="3152" actId="2696"/>
        <pc:sldMkLst>
          <pc:docMk/>
          <pc:sldMk cId="2248443933" sldId="260"/>
        </pc:sldMkLst>
        <pc:picChg chg="del">
          <ac:chgData name="Roma Noreikienė" userId="31e78fa8-7118-4f7c-b036-35c6ed158997" providerId="ADAL" clId="{04DB1D7F-F3A5-4DF1-A16D-B75F516810F7}" dt="2026-03-09T11:56:05.885" v="1668" actId="478"/>
          <ac:picMkLst>
            <pc:docMk/>
            <pc:sldMk cId="2248443933" sldId="260"/>
            <ac:picMk id="4" creationId="{3921A345-22A0-0D4B-55D8-C48AEA34FB0E}"/>
          </ac:picMkLst>
        </pc:picChg>
      </pc:sldChg>
      <pc:sldChg chg="del">
        <pc:chgData name="Roma Noreikienė" userId="31e78fa8-7118-4f7c-b036-35c6ed158997" providerId="ADAL" clId="{04DB1D7F-F3A5-4DF1-A16D-B75F516810F7}" dt="2026-03-09T12:21:19.397" v="3154" actId="2696"/>
        <pc:sldMkLst>
          <pc:docMk/>
          <pc:sldMk cId="1321086361" sldId="261"/>
        </pc:sldMkLst>
      </pc:sldChg>
      <pc:sldChg chg="del">
        <pc:chgData name="Roma Noreikienė" userId="31e78fa8-7118-4f7c-b036-35c6ed158997" providerId="ADAL" clId="{04DB1D7F-F3A5-4DF1-A16D-B75F516810F7}" dt="2026-03-09T12:21:14.229" v="3153" actId="2696"/>
        <pc:sldMkLst>
          <pc:docMk/>
          <pc:sldMk cId="3795364721" sldId="262"/>
        </pc:sldMkLst>
      </pc:sldChg>
      <pc:sldChg chg="del">
        <pc:chgData name="Roma Noreikienė" userId="31e78fa8-7118-4f7c-b036-35c6ed158997" providerId="ADAL" clId="{04DB1D7F-F3A5-4DF1-A16D-B75F516810F7}" dt="2026-03-09T12:21:39.660" v="3158" actId="2696"/>
        <pc:sldMkLst>
          <pc:docMk/>
          <pc:sldMk cId="2294173389" sldId="263"/>
        </pc:sldMkLst>
      </pc:sldChg>
      <pc:sldChg chg="modSp add mod">
        <pc:chgData name="Roma Noreikienė" userId="31e78fa8-7118-4f7c-b036-35c6ed158997" providerId="ADAL" clId="{04DB1D7F-F3A5-4DF1-A16D-B75F516810F7}" dt="2026-03-10T07:10:13.675" v="3217"/>
        <pc:sldMkLst>
          <pc:docMk/>
          <pc:sldMk cId="264911079" sldId="264"/>
        </pc:sldMkLst>
        <pc:spChg chg="mod">
          <ac:chgData name="Roma Noreikienė" userId="31e78fa8-7118-4f7c-b036-35c6ed158997" providerId="ADAL" clId="{04DB1D7F-F3A5-4DF1-A16D-B75F516810F7}" dt="2026-03-10T07:06:21.507" v="3198" actId="14100"/>
          <ac:spMkLst>
            <pc:docMk/>
            <pc:sldMk cId="264911079" sldId="264"/>
            <ac:spMk id="2" creationId="{F72194AA-817B-4DE1-91A8-96F6F839EBC9}"/>
          </ac:spMkLst>
        </pc:spChg>
        <pc:graphicFrameChg chg="mod">
          <ac:chgData name="Roma Noreikienė" userId="31e78fa8-7118-4f7c-b036-35c6ed158997" providerId="ADAL" clId="{04DB1D7F-F3A5-4DF1-A16D-B75F516810F7}" dt="2026-03-10T07:10:13.675" v="3217"/>
          <ac:graphicFrameMkLst>
            <pc:docMk/>
            <pc:sldMk cId="264911079" sldId="264"/>
            <ac:graphicFrameMk id="10" creationId="{3ADA8FD2-BE70-18FA-96A0-EB1AE52B9E91}"/>
          </ac:graphicFrameMkLst>
        </pc:graphicFrameChg>
      </pc:sldChg>
      <pc:sldChg chg="del">
        <pc:chgData name="Roma Noreikienė" userId="31e78fa8-7118-4f7c-b036-35c6ed158997" providerId="ADAL" clId="{04DB1D7F-F3A5-4DF1-A16D-B75F516810F7}" dt="2026-03-09T12:21:43.049" v="3159" actId="2696"/>
        <pc:sldMkLst>
          <pc:docMk/>
          <pc:sldMk cId="751742605" sldId="264"/>
        </pc:sldMkLst>
      </pc:sldChg>
      <pc:sldChg chg="del">
        <pc:chgData name="Roma Noreikienė" userId="31e78fa8-7118-4f7c-b036-35c6ed158997" providerId="ADAL" clId="{04DB1D7F-F3A5-4DF1-A16D-B75F516810F7}" dt="2026-03-09T12:21:34.129" v="3157" actId="2696"/>
        <pc:sldMkLst>
          <pc:docMk/>
          <pc:sldMk cId="1175889670" sldId="265"/>
        </pc:sldMkLst>
      </pc:sldChg>
      <pc:sldChg chg="modSp add del ord">
        <pc:chgData name="Roma Noreikienė" userId="31e78fa8-7118-4f7c-b036-35c6ed158997" providerId="ADAL" clId="{04DB1D7F-F3A5-4DF1-A16D-B75F516810F7}" dt="2026-03-12T06:55:31.217" v="3232" actId="47"/>
        <pc:sldMkLst>
          <pc:docMk/>
          <pc:sldMk cId="1990404096" sldId="265"/>
        </pc:sldMkLst>
        <pc:graphicFrameChg chg="mod">
          <ac:chgData name="Roma Noreikienė" userId="31e78fa8-7118-4f7c-b036-35c6ed158997" providerId="ADAL" clId="{04DB1D7F-F3A5-4DF1-A16D-B75F516810F7}" dt="2026-03-12T06:53:52.793" v="3224"/>
          <ac:graphicFrameMkLst>
            <pc:docMk/>
            <pc:sldMk cId="1990404096" sldId="265"/>
            <ac:graphicFrameMk id="6" creationId="{861D53BC-DC20-6105-1E4B-50B3D2D8901C}"/>
          </ac:graphicFrameMkLst>
        </pc:graphicFrameChg>
      </pc:sldChg>
      <pc:sldChg chg="del">
        <pc:chgData name="Roma Noreikienė" userId="31e78fa8-7118-4f7c-b036-35c6ed158997" providerId="ADAL" clId="{04DB1D7F-F3A5-4DF1-A16D-B75F516810F7}" dt="2026-03-09T12:21:48.218" v="3160" actId="2696"/>
        <pc:sldMkLst>
          <pc:docMk/>
          <pc:sldMk cId="2643769271" sldId="266"/>
        </pc:sldMkLst>
      </pc:sldChg>
      <pc:sldChg chg="del">
        <pc:chgData name="Roma Noreikienė" userId="31e78fa8-7118-4f7c-b036-35c6ed158997" providerId="ADAL" clId="{04DB1D7F-F3A5-4DF1-A16D-B75F516810F7}" dt="2026-03-09T12:21:52.367" v="3161" actId="2696"/>
        <pc:sldMkLst>
          <pc:docMk/>
          <pc:sldMk cId="1493142159" sldId="267"/>
        </pc:sldMkLst>
      </pc:sldChg>
      <pc:sldChg chg="del">
        <pc:chgData name="Roma Noreikienė" userId="31e78fa8-7118-4f7c-b036-35c6ed158997" providerId="ADAL" clId="{04DB1D7F-F3A5-4DF1-A16D-B75F516810F7}" dt="2026-03-09T12:21:57.041" v="3162" actId="2696"/>
        <pc:sldMkLst>
          <pc:docMk/>
          <pc:sldMk cId="321643576" sldId="268"/>
        </pc:sldMkLst>
      </pc:sldChg>
      <pc:sldChg chg="del">
        <pc:chgData name="Roma Noreikienė" userId="31e78fa8-7118-4f7c-b036-35c6ed158997" providerId="ADAL" clId="{04DB1D7F-F3A5-4DF1-A16D-B75F516810F7}" dt="2026-03-09T11:32:01.881" v="160" actId="2696"/>
        <pc:sldMkLst>
          <pc:docMk/>
          <pc:sldMk cId="4257895526" sldId="270"/>
        </pc:sldMkLst>
      </pc:sldChg>
      <pc:sldChg chg="modSp add mod ord">
        <pc:chgData name="Roma Noreikienė" userId="31e78fa8-7118-4f7c-b036-35c6ed158997" providerId="ADAL" clId="{04DB1D7F-F3A5-4DF1-A16D-B75F516810F7}" dt="2026-03-12T06:57:55.479" v="3344" actId="20577"/>
        <pc:sldMkLst>
          <pc:docMk/>
          <pc:sldMk cId="3068132633" sldId="271"/>
        </pc:sldMkLst>
        <pc:spChg chg="mod">
          <ac:chgData name="Roma Noreikienė" userId="31e78fa8-7118-4f7c-b036-35c6ed158997" providerId="ADAL" clId="{04DB1D7F-F3A5-4DF1-A16D-B75F516810F7}" dt="2026-03-10T07:07:44.703" v="3208" actId="27636"/>
          <ac:spMkLst>
            <pc:docMk/>
            <pc:sldMk cId="3068132633" sldId="271"/>
            <ac:spMk id="2" creationId="{00D5ABA8-EDD6-31A5-0AF8-E897F652448F}"/>
          </ac:spMkLst>
        </pc:spChg>
        <pc:spChg chg="mod">
          <ac:chgData name="Roma Noreikienė" userId="31e78fa8-7118-4f7c-b036-35c6ed158997" providerId="ADAL" clId="{04DB1D7F-F3A5-4DF1-A16D-B75F516810F7}" dt="2026-03-12T06:57:55.479" v="3344" actId="20577"/>
          <ac:spMkLst>
            <pc:docMk/>
            <pc:sldMk cId="3068132633" sldId="271"/>
            <ac:spMk id="3" creationId="{88C2F34E-745C-2F83-CDD2-6F5A6D1DB6A5}"/>
          </ac:spMkLst>
        </pc:spChg>
      </pc:sldChg>
      <pc:sldChg chg="del">
        <pc:chgData name="Roma Noreikienė" userId="31e78fa8-7118-4f7c-b036-35c6ed158997" providerId="ADAL" clId="{04DB1D7F-F3A5-4DF1-A16D-B75F516810F7}" dt="2026-03-09T11:32:07.369" v="161" actId="2696"/>
        <pc:sldMkLst>
          <pc:docMk/>
          <pc:sldMk cId="3646506201" sldId="271"/>
        </pc:sldMkLst>
      </pc:sldChg>
      <pc:sldChg chg="del">
        <pc:chgData name="Roma Noreikienė" userId="31e78fa8-7118-4f7c-b036-35c6ed158997" providerId="ADAL" clId="{04DB1D7F-F3A5-4DF1-A16D-B75F516810F7}" dt="2026-03-09T11:32:35.160" v="162" actId="2696"/>
        <pc:sldMkLst>
          <pc:docMk/>
          <pc:sldMk cId="284177640" sldId="272"/>
        </pc:sldMkLst>
      </pc:sldChg>
      <pc:sldChg chg="addSp delSp modSp mod">
        <pc:chgData name="Roma Noreikienė" userId="31e78fa8-7118-4f7c-b036-35c6ed158997" providerId="ADAL" clId="{04DB1D7F-F3A5-4DF1-A16D-B75F516810F7}" dt="2026-03-09T12:20:12.246" v="3148" actId="255"/>
        <pc:sldMkLst>
          <pc:docMk/>
          <pc:sldMk cId="3204292880" sldId="273"/>
        </pc:sldMkLst>
        <pc:spChg chg="mod">
          <ac:chgData name="Roma Noreikienė" userId="31e78fa8-7118-4f7c-b036-35c6ed158997" providerId="ADAL" clId="{04DB1D7F-F3A5-4DF1-A16D-B75F516810F7}" dt="2026-03-09T12:09:02.507" v="2570" actId="20577"/>
          <ac:spMkLst>
            <pc:docMk/>
            <pc:sldMk cId="3204292880" sldId="273"/>
            <ac:spMk id="2" creationId="{6D789E26-3DF9-094C-A682-D171DEBCCFBD}"/>
          </ac:spMkLst>
        </pc:spChg>
        <pc:spChg chg="add del mod">
          <ac:chgData name="Roma Noreikienė" userId="31e78fa8-7118-4f7c-b036-35c6ed158997" providerId="ADAL" clId="{04DB1D7F-F3A5-4DF1-A16D-B75F516810F7}" dt="2026-03-09T12:20:03.026" v="3145" actId="478"/>
          <ac:spMkLst>
            <pc:docMk/>
            <pc:sldMk cId="3204292880" sldId="273"/>
            <ac:spMk id="3" creationId="{2DBFEC59-CB0A-9D5E-29CF-4536BA83B3B4}"/>
          </ac:spMkLst>
        </pc:spChg>
        <pc:spChg chg="add">
          <ac:chgData name="Roma Noreikienė" userId="31e78fa8-7118-4f7c-b036-35c6ed158997" providerId="ADAL" clId="{04DB1D7F-F3A5-4DF1-A16D-B75F516810F7}" dt="2026-03-09T12:14:39.882" v="3077"/>
          <ac:spMkLst>
            <pc:docMk/>
            <pc:sldMk cId="3204292880" sldId="273"/>
            <ac:spMk id="4" creationId="{BCFC3D38-E0F1-7346-DBFD-C0AE158730F4}"/>
          </ac:spMkLst>
        </pc:spChg>
        <pc:spChg chg="add mod">
          <ac:chgData name="Roma Noreikienė" userId="31e78fa8-7118-4f7c-b036-35c6ed158997" providerId="ADAL" clId="{04DB1D7F-F3A5-4DF1-A16D-B75F516810F7}" dt="2026-03-09T12:14:44.519" v="3079"/>
          <ac:spMkLst>
            <pc:docMk/>
            <pc:sldMk cId="3204292880" sldId="273"/>
            <ac:spMk id="5" creationId="{A026047F-A0AB-69F1-AC8E-3F02B3E5D5F7}"/>
          </ac:spMkLst>
        </pc:spChg>
        <pc:spChg chg="add mod">
          <ac:chgData name="Roma Noreikienė" userId="31e78fa8-7118-4f7c-b036-35c6ed158997" providerId="ADAL" clId="{04DB1D7F-F3A5-4DF1-A16D-B75F516810F7}" dt="2026-03-09T12:14:44.519" v="3079"/>
          <ac:spMkLst>
            <pc:docMk/>
            <pc:sldMk cId="3204292880" sldId="273"/>
            <ac:spMk id="6" creationId="{6A72F21E-4FEC-4C06-52C5-1C2DAF6F3B98}"/>
          </ac:spMkLst>
        </pc:spChg>
        <pc:spChg chg="mod">
          <ac:chgData name="Roma Noreikienė" userId="31e78fa8-7118-4f7c-b036-35c6ed158997" providerId="ADAL" clId="{04DB1D7F-F3A5-4DF1-A16D-B75F516810F7}" dt="2026-03-09T12:20:12.246" v="3148" actId="255"/>
          <ac:spMkLst>
            <pc:docMk/>
            <pc:sldMk cId="3204292880" sldId="273"/>
            <ac:spMk id="14" creationId="{3F4D7689-8AFD-23D4-8696-DC8ECB65BDF1}"/>
          </ac:spMkLst>
        </pc:spChg>
      </pc:sldChg>
      <pc:sldChg chg="del">
        <pc:chgData name="Roma Noreikienė" userId="31e78fa8-7118-4f7c-b036-35c6ed158997" providerId="ADAL" clId="{04DB1D7F-F3A5-4DF1-A16D-B75F516810F7}" dt="2026-03-09T12:07:32.663" v="2496" actId="2696"/>
        <pc:sldMkLst>
          <pc:docMk/>
          <pc:sldMk cId="3304179455" sldId="274"/>
        </pc:sldMkLst>
      </pc:sldChg>
      <pc:sldChg chg="del">
        <pc:chgData name="Roma Noreikienė" userId="31e78fa8-7118-4f7c-b036-35c6ed158997" providerId="ADAL" clId="{04DB1D7F-F3A5-4DF1-A16D-B75F516810F7}" dt="2026-03-09T11:33:34.127" v="163" actId="2696"/>
        <pc:sldMkLst>
          <pc:docMk/>
          <pc:sldMk cId="886825473" sldId="275"/>
        </pc:sldMkLst>
      </pc:sldChg>
      <pc:sldChg chg="addSp modSp mod">
        <pc:chgData name="Roma Noreikienė" userId="31e78fa8-7118-4f7c-b036-35c6ed158997" providerId="ADAL" clId="{04DB1D7F-F3A5-4DF1-A16D-B75F516810F7}" dt="2026-03-09T12:20:58.598" v="3151" actId="14100"/>
        <pc:sldMkLst>
          <pc:docMk/>
          <pc:sldMk cId="1340347918" sldId="276"/>
        </pc:sldMkLst>
        <pc:spChg chg="mod">
          <ac:chgData name="Roma Noreikienė" userId="31e78fa8-7118-4f7c-b036-35c6ed158997" providerId="ADAL" clId="{04DB1D7F-F3A5-4DF1-A16D-B75F516810F7}" dt="2026-03-09T11:48:52.616" v="1074" actId="14100"/>
          <ac:spMkLst>
            <pc:docMk/>
            <pc:sldMk cId="1340347918" sldId="276"/>
            <ac:spMk id="2" creationId="{6D789E26-3DF9-094C-A682-D171DEBCCFBD}"/>
          </ac:spMkLst>
        </pc:spChg>
        <pc:spChg chg="add">
          <ac:chgData name="Roma Noreikienė" userId="31e78fa8-7118-4f7c-b036-35c6ed158997" providerId="ADAL" clId="{04DB1D7F-F3A5-4DF1-A16D-B75F516810F7}" dt="2026-03-09T11:48:43.169" v="1073"/>
          <ac:spMkLst>
            <pc:docMk/>
            <pc:sldMk cId="1340347918" sldId="276"/>
            <ac:spMk id="3" creationId="{AC474251-3786-0BF3-3BCC-218C4104AAF5}"/>
          </ac:spMkLst>
        </pc:spChg>
        <pc:spChg chg="add">
          <ac:chgData name="Roma Noreikienė" userId="31e78fa8-7118-4f7c-b036-35c6ed158997" providerId="ADAL" clId="{04DB1D7F-F3A5-4DF1-A16D-B75F516810F7}" dt="2026-03-09T11:48:43.169" v="1073"/>
          <ac:spMkLst>
            <pc:docMk/>
            <pc:sldMk cId="1340347918" sldId="276"/>
            <ac:spMk id="4" creationId="{D47DD6C8-8615-E385-C05F-CD9DA6F0EFBD}"/>
          </ac:spMkLst>
        </pc:spChg>
        <pc:spChg chg="mod">
          <ac:chgData name="Roma Noreikienė" userId="31e78fa8-7118-4f7c-b036-35c6ed158997" providerId="ADAL" clId="{04DB1D7F-F3A5-4DF1-A16D-B75F516810F7}" dt="2026-03-09T12:20:58.598" v="3151" actId="14100"/>
          <ac:spMkLst>
            <pc:docMk/>
            <pc:sldMk cId="1340347918" sldId="276"/>
            <ac:spMk id="14" creationId="{3F4D7689-8AFD-23D4-8696-DC8ECB65BDF1}"/>
          </ac:spMkLst>
        </pc:spChg>
      </pc:sldChg>
      <pc:sldChg chg="modSp mod">
        <pc:chgData name="Roma Noreikienė" userId="31e78fa8-7118-4f7c-b036-35c6ed158997" providerId="ADAL" clId="{04DB1D7F-F3A5-4DF1-A16D-B75F516810F7}" dt="2026-03-09T11:31:46.033" v="159" actId="20577"/>
        <pc:sldMkLst>
          <pc:docMk/>
          <pc:sldMk cId="3449521291" sldId="277"/>
        </pc:sldMkLst>
        <pc:spChg chg="mod">
          <ac:chgData name="Roma Noreikienė" userId="31e78fa8-7118-4f7c-b036-35c6ed158997" providerId="ADAL" clId="{04DB1D7F-F3A5-4DF1-A16D-B75F516810F7}" dt="2026-03-09T11:31:46.033" v="159" actId="20577"/>
          <ac:spMkLst>
            <pc:docMk/>
            <pc:sldMk cId="3449521291" sldId="277"/>
            <ac:spMk id="3" creationId="{CF76A781-44B2-4C81-8F71-1D6B457ABFAD}"/>
          </ac:spMkLst>
        </pc:spChg>
      </pc:sldChg>
      <pc:sldChg chg="new del">
        <pc:chgData name="Roma Noreikienė" userId="31e78fa8-7118-4f7c-b036-35c6ed158997" providerId="ADAL" clId="{04DB1D7F-F3A5-4DF1-A16D-B75F516810F7}" dt="2026-03-10T07:04:22.070" v="3189" actId="47"/>
        <pc:sldMkLst>
          <pc:docMk/>
          <pc:sldMk cId="1486952182" sldId="278"/>
        </pc:sldMkLst>
      </pc:sldChg>
      <pc:sldChg chg="new del">
        <pc:chgData name="Roma Noreikienė" userId="31e78fa8-7118-4f7c-b036-35c6ed158997" providerId="ADAL" clId="{04DB1D7F-F3A5-4DF1-A16D-B75F516810F7}" dt="2026-03-10T07:04:39.946" v="3193" actId="47"/>
        <pc:sldMkLst>
          <pc:docMk/>
          <pc:sldMk cId="3825303074" sldId="279"/>
        </pc:sldMkLst>
      </pc:sldChg>
      <pc:sldChg chg="modSp add mod">
        <pc:chgData name="Roma Noreikienė" userId="31e78fa8-7118-4f7c-b036-35c6ed158997" providerId="ADAL" clId="{04DB1D7F-F3A5-4DF1-A16D-B75F516810F7}" dt="2026-03-10T07:11:44.939" v="3219" actId="255"/>
        <pc:sldMkLst>
          <pc:docMk/>
          <pc:sldMk cId="290031326" sldId="280"/>
        </pc:sldMkLst>
        <pc:spChg chg="mod">
          <ac:chgData name="Roma Noreikienė" userId="31e78fa8-7118-4f7c-b036-35c6ed158997" providerId="ADAL" clId="{04DB1D7F-F3A5-4DF1-A16D-B75F516810F7}" dt="2026-03-10T07:02:05.580" v="3177" actId="20577"/>
          <ac:spMkLst>
            <pc:docMk/>
            <pc:sldMk cId="290031326" sldId="280"/>
            <ac:spMk id="2" creationId="{47E347E9-CBF0-0D80-83BD-F51B0B9A5359}"/>
          </ac:spMkLst>
        </pc:spChg>
        <pc:spChg chg="mod">
          <ac:chgData name="Roma Noreikienė" userId="31e78fa8-7118-4f7c-b036-35c6ed158997" providerId="ADAL" clId="{04DB1D7F-F3A5-4DF1-A16D-B75F516810F7}" dt="2026-03-10T07:11:44.939" v="3219" actId="255"/>
          <ac:spMkLst>
            <pc:docMk/>
            <pc:sldMk cId="290031326" sldId="280"/>
            <ac:spMk id="3" creationId="{9D588A43-1AB5-8341-ECA3-8D568E13BC2F}"/>
          </ac:spMkLst>
        </pc:spChg>
      </pc:sldChg>
      <pc:sldChg chg="new del">
        <pc:chgData name="Roma Noreikienė" userId="31e78fa8-7118-4f7c-b036-35c6ed158997" providerId="ADAL" clId="{04DB1D7F-F3A5-4DF1-A16D-B75F516810F7}" dt="2026-03-10T07:08:11.597" v="3215" actId="47"/>
        <pc:sldMkLst>
          <pc:docMk/>
          <pc:sldMk cId="2589914310" sldId="281"/>
        </pc:sldMkLst>
      </pc:sldChg>
      <pc:sldChg chg="addSp delSp modSp add del mod">
        <pc:chgData name="Roma Noreikienė" userId="31e78fa8-7118-4f7c-b036-35c6ed158997" providerId="ADAL" clId="{04DB1D7F-F3A5-4DF1-A16D-B75F516810F7}" dt="2026-03-12T06:56:59.594" v="3247" actId="47"/>
        <pc:sldMkLst>
          <pc:docMk/>
          <pc:sldMk cId="2842662578" sldId="281"/>
        </pc:sldMkLst>
        <pc:spChg chg="add del mod">
          <ac:chgData name="Roma Noreikienė" userId="31e78fa8-7118-4f7c-b036-35c6ed158997" providerId="ADAL" clId="{04DB1D7F-F3A5-4DF1-A16D-B75F516810F7}" dt="2026-03-12T06:55:07.689" v="3231"/>
          <ac:spMkLst>
            <pc:docMk/>
            <pc:sldMk cId="2842662578" sldId="281"/>
            <ac:spMk id="4" creationId="{B86F8EAA-654C-F5FC-5AEE-84A544780AE0}"/>
          </ac:spMkLst>
        </pc:spChg>
        <pc:graphicFrameChg chg="del mod">
          <ac:chgData name="Roma Noreikienė" userId="31e78fa8-7118-4f7c-b036-35c6ed158997" providerId="ADAL" clId="{04DB1D7F-F3A5-4DF1-A16D-B75F516810F7}" dt="2026-03-12T06:54:56.934" v="3230" actId="478"/>
          <ac:graphicFrameMkLst>
            <pc:docMk/>
            <pc:sldMk cId="2842662578" sldId="281"/>
            <ac:graphicFrameMk id="6" creationId="{861D53BC-DC20-6105-1E4B-50B3D2D8901C}"/>
          </ac:graphicFrameMkLst>
        </pc:graphicFrameChg>
        <pc:picChg chg="add mod">
          <ac:chgData name="Roma Noreikienė" userId="31e78fa8-7118-4f7c-b036-35c6ed158997" providerId="ADAL" clId="{04DB1D7F-F3A5-4DF1-A16D-B75F516810F7}" dt="2026-03-12T06:55:07.689" v="3231"/>
          <ac:picMkLst>
            <pc:docMk/>
            <pc:sldMk cId="2842662578" sldId="281"/>
            <ac:picMk id="5" creationId="{610B1EED-463A-8944-96B0-6D2EE03CD8D2}"/>
          </ac:picMkLst>
        </pc:picChg>
      </pc:sldChg>
      <pc:sldChg chg="new del">
        <pc:chgData name="Roma Noreikienė" userId="31e78fa8-7118-4f7c-b036-35c6ed158997" providerId="ADAL" clId="{04DB1D7F-F3A5-4DF1-A16D-B75F516810F7}" dt="2026-03-12T06:55:53.550" v="3234" actId="47"/>
        <pc:sldMkLst>
          <pc:docMk/>
          <pc:sldMk cId="1627786135" sldId="282"/>
        </pc:sldMkLst>
      </pc:sldChg>
      <pc:sldChg chg="addSp delSp modSp new mod ord setBg">
        <pc:chgData name="Roma Noreikienė" userId="31e78fa8-7118-4f7c-b036-35c6ed158997" providerId="ADAL" clId="{04DB1D7F-F3A5-4DF1-A16D-B75F516810F7}" dt="2026-03-12T06:57:04.380" v="3249"/>
        <pc:sldMkLst>
          <pc:docMk/>
          <pc:sldMk cId="2160314372" sldId="282"/>
        </pc:sldMkLst>
        <pc:spChg chg="mod">
          <ac:chgData name="Roma Noreikienė" userId="31e78fa8-7118-4f7c-b036-35c6ed158997" providerId="ADAL" clId="{04DB1D7F-F3A5-4DF1-A16D-B75F516810F7}" dt="2026-03-12T06:56:50.845" v="3246" actId="6549"/>
          <ac:spMkLst>
            <pc:docMk/>
            <pc:sldMk cId="2160314372" sldId="282"/>
            <ac:spMk id="2" creationId="{DD4942D1-8672-C448-64F8-CE37207A68A8}"/>
          </ac:spMkLst>
        </pc:spChg>
        <pc:spChg chg="del">
          <ac:chgData name="Roma Noreikienė" userId="31e78fa8-7118-4f7c-b036-35c6ed158997" providerId="ADAL" clId="{04DB1D7F-F3A5-4DF1-A16D-B75F516810F7}" dt="2026-03-12T06:56:02.198" v="3236"/>
          <ac:spMkLst>
            <pc:docMk/>
            <pc:sldMk cId="2160314372" sldId="282"/>
            <ac:spMk id="3" creationId="{16A87649-86DA-F704-EAE6-D290F4A378C6}"/>
          </ac:spMkLst>
        </pc:spChg>
        <pc:spChg chg="add">
          <ac:chgData name="Roma Noreikienė" userId="31e78fa8-7118-4f7c-b036-35c6ed158997" providerId="ADAL" clId="{04DB1D7F-F3A5-4DF1-A16D-B75F516810F7}" dt="2026-03-12T06:56:07.277" v="3237" actId="26606"/>
          <ac:spMkLst>
            <pc:docMk/>
            <pc:sldMk cId="2160314372" sldId="282"/>
            <ac:spMk id="9" creationId="{7301F447-EEF7-48F5-AF73-7566EE7F64AD}"/>
          </ac:spMkLst>
        </pc:spChg>
        <pc:spChg chg="add">
          <ac:chgData name="Roma Noreikienė" userId="31e78fa8-7118-4f7c-b036-35c6ed158997" providerId="ADAL" clId="{04DB1D7F-F3A5-4DF1-A16D-B75F516810F7}" dt="2026-03-12T06:56:07.277" v="3237" actId="26606"/>
          <ac:spMkLst>
            <pc:docMk/>
            <pc:sldMk cId="2160314372" sldId="282"/>
            <ac:spMk id="11" creationId="{F7117410-A2A4-4085-9ADC-46744551DBDE}"/>
          </ac:spMkLst>
        </pc:spChg>
        <pc:spChg chg="add">
          <ac:chgData name="Roma Noreikienė" userId="31e78fa8-7118-4f7c-b036-35c6ed158997" providerId="ADAL" clId="{04DB1D7F-F3A5-4DF1-A16D-B75F516810F7}" dt="2026-03-12T06:56:07.277" v="3237" actId="26606"/>
          <ac:spMkLst>
            <pc:docMk/>
            <pc:sldMk cId="2160314372" sldId="282"/>
            <ac:spMk id="13" creationId="{99F74EB5-E547-4FB4-95F5-BCC788F3C4A0}"/>
          </ac:spMkLst>
        </pc:spChg>
        <pc:graphicFrameChg chg="add mod">
          <ac:chgData name="Roma Noreikienė" userId="31e78fa8-7118-4f7c-b036-35c6ed158997" providerId="ADAL" clId="{04DB1D7F-F3A5-4DF1-A16D-B75F516810F7}" dt="2026-03-12T06:56:07.277" v="3237" actId="26606"/>
          <ac:graphicFrameMkLst>
            <pc:docMk/>
            <pc:sldMk cId="2160314372" sldId="282"/>
            <ac:graphicFrameMk id="4" creationId="{3B77805D-44C0-6AA5-F1CA-1FAE18D974EE}"/>
          </ac:graphicFrameMkLst>
        </pc:graphicFrameChg>
      </pc:sldChg>
      <pc:sldMasterChg chg="del delSldLayout">
        <pc:chgData name="Roma Noreikienė" userId="31e78fa8-7118-4f7c-b036-35c6ed158997" providerId="ADAL" clId="{04DB1D7F-F3A5-4DF1-A16D-B75F516810F7}" dt="2026-03-12T06:56:59.594" v="3247" actId="47"/>
        <pc:sldMasterMkLst>
          <pc:docMk/>
          <pc:sldMasterMk cId="2873288853" sldId="2147483672"/>
        </pc:sldMasterMkLst>
        <pc:sldLayoutChg chg="del">
          <pc:chgData name="Roma Noreikienė" userId="31e78fa8-7118-4f7c-b036-35c6ed158997" providerId="ADAL" clId="{04DB1D7F-F3A5-4DF1-A16D-B75F516810F7}" dt="2026-03-12T06:56:59.594" v="3247" actId="47"/>
          <pc:sldLayoutMkLst>
            <pc:docMk/>
            <pc:sldMasterMk cId="2873288853" sldId="2147483672"/>
            <pc:sldLayoutMk cId="2013961478" sldId="2147483673"/>
          </pc:sldLayoutMkLst>
        </pc:sldLayoutChg>
        <pc:sldLayoutChg chg="del">
          <pc:chgData name="Roma Noreikienė" userId="31e78fa8-7118-4f7c-b036-35c6ed158997" providerId="ADAL" clId="{04DB1D7F-F3A5-4DF1-A16D-B75F516810F7}" dt="2026-03-12T06:56:59.594" v="3247" actId="47"/>
          <pc:sldLayoutMkLst>
            <pc:docMk/>
            <pc:sldMasterMk cId="2873288853" sldId="2147483672"/>
            <pc:sldLayoutMk cId="4223841891" sldId="2147483674"/>
          </pc:sldLayoutMkLst>
        </pc:sldLayoutChg>
        <pc:sldLayoutChg chg="del">
          <pc:chgData name="Roma Noreikienė" userId="31e78fa8-7118-4f7c-b036-35c6ed158997" providerId="ADAL" clId="{04DB1D7F-F3A5-4DF1-A16D-B75F516810F7}" dt="2026-03-12T06:56:59.594" v="3247" actId="47"/>
          <pc:sldLayoutMkLst>
            <pc:docMk/>
            <pc:sldMasterMk cId="2873288853" sldId="2147483672"/>
            <pc:sldLayoutMk cId="2248765045" sldId="2147483675"/>
          </pc:sldLayoutMkLst>
        </pc:sldLayoutChg>
        <pc:sldLayoutChg chg="del">
          <pc:chgData name="Roma Noreikienė" userId="31e78fa8-7118-4f7c-b036-35c6ed158997" providerId="ADAL" clId="{04DB1D7F-F3A5-4DF1-A16D-B75F516810F7}" dt="2026-03-12T06:56:59.594" v="3247" actId="47"/>
          <pc:sldLayoutMkLst>
            <pc:docMk/>
            <pc:sldMasterMk cId="2873288853" sldId="2147483672"/>
            <pc:sldLayoutMk cId="1310102159" sldId="2147483676"/>
          </pc:sldLayoutMkLst>
        </pc:sldLayoutChg>
        <pc:sldLayoutChg chg="del">
          <pc:chgData name="Roma Noreikienė" userId="31e78fa8-7118-4f7c-b036-35c6ed158997" providerId="ADAL" clId="{04DB1D7F-F3A5-4DF1-A16D-B75F516810F7}" dt="2026-03-12T06:56:59.594" v="3247" actId="47"/>
          <pc:sldLayoutMkLst>
            <pc:docMk/>
            <pc:sldMasterMk cId="2873288853" sldId="2147483672"/>
            <pc:sldLayoutMk cId="2954475341" sldId="2147483677"/>
          </pc:sldLayoutMkLst>
        </pc:sldLayoutChg>
        <pc:sldLayoutChg chg="del">
          <pc:chgData name="Roma Noreikienė" userId="31e78fa8-7118-4f7c-b036-35c6ed158997" providerId="ADAL" clId="{04DB1D7F-F3A5-4DF1-A16D-B75F516810F7}" dt="2026-03-12T06:56:59.594" v="3247" actId="47"/>
          <pc:sldLayoutMkLst>
            <pc:docMk/>
            <pc:sldMasterMk cId="2873288853" sldId="2147483672"/>
            <pc:sldLayoutMk cId="2779390301" sldId="2147483678"/>
          </pc:sldLayoutMkLst>
        </pc:sldLayoutChg>
        <pc:sldLayoutChg chg="del">
          <pc:chgData name="Roma Noreikienė" userId="31e78fa8-7118-4f7c-b036-35c6ed158997" providerId="ADAL" clId="{04DB1D7F-F3A5-4DF1-A16D-B75F516810F7}" dt="2026-03-12T06:56:59.594" v="3247" actId="47"/>
          <pc:sldLayoutMkLst>
            <pc:docMk/>
            <pc:sldMasterMk cId="2873288853" sldId="2147483672"/>
            <pc:sldLayoutMk cId="4056260157" sldId="2147483679"/>
          </pc:sldLayoutMkLst>
        </pc:sldLayoutChg>
        <pc:sldLayoutChg chg="del">
          <pc:chgData name="Roma Noreikienė" userId="31e78fa8-7118-4f7c-b036-35c6ed158997" providerId="ADAL" clId="{04DB1D7F-F3A5-4DF1-A16D-B75F516810F7}" dt="2026-03-12T06:56:59.594" v="3247" actId="47"/>
          <pc:sldLayoutMkLst>
            <pc:docMk/>
            <pc:sldMasterMk cId="2873288853" sldId="2147483672"/>
            <pc:sldLayoutMk cId="3864900717" sldId="2147483680"/>
          </pc:sldLayoutMkLst>
        </pc:sldLayoutChg>
        <pc:sldLayoutChg chg="del">
          <pc:chgData name="Roma Noreikienė" userId="31e78fa8-7118-4f7c-b036-35c6ed158997" providerId="ADAL" clId="{04DB1D7F-F3A5-4DF1-A16D-B75F516810F7}" dt="2026-03-12T06:56:59.594" v="3247" actId="47"/>
          <pc:sldLayoutMkLst>
            <pc:docMk/>
            <pc:sldMasterMk cId="2873288853" sldId="2147483672"/>
            <pc:sldLayoutMk cId="3481370528" sldId="2147483681"/>
          </pc:sldLayoutMkLst>
        </pc:sldLayoutChg>
        <pc:sldLayoutChg chg="del">
          <pc:chgData name="Roma Noreikienė" userId="31e78fa8-7118-4f7c-b036-35c6ed158997" providerId="ADAL" clId="{04DB1D7F-F3A5-4DF1-A16D-B75F516810F7}" dt="2026-03-12T06:56:59.594" v="3247" actId="47"/>
          <pc:sldLayoutMkLst>
            <pc:docMk/>
            <pc:sldMasterMk cId="2873288853" sldId="2147483672"/>
            <pc:sldLayoutMk cId="72976219" sldId="2147483682"/>
          </pc:sldLayoutMkLst>
        </pc:sldLayoutChg>
        <pc:sldLayoutChg chg="del">
          <pc:chgData name="Roma Noreikienė" userId="31e78fa8-7118-4f7c-b036-35c6ed158997" providerId="ADAL" clId="{04DB1D7F-F3A5-4DF1-A16D-B75F516810F7}" dt="2026-03-12T06:56:59.594" v="3247" actId="47"/>
          <pc:sldLayoutMkLst>
            <pc:docMk/>
            <pc:sldMasterMk cId="2873288853" sldId="2147483672"/>
            <pc:sldLayoutMk cId="2685624095" sldId="2147483683"/>
          </pc:sldLayoutMkLst>
        </pc:sldLayoutChg>
      </pc:sldMasterChg>
    </pc:docChg>
  </pc:docChgLst>
  <pc:docChgLst>
    <pc:chgData name="Roma Noreikienė" userId="31e78fa8-7118-4f7c-b036-35c6ed158997" providerId="ADAL" clId="{53DFFB16-B022-4C3A-9592-70AE5EC1B9D3}"/>
    <pc:docChg chg="undo custSel addSld delSld modSld sldOrd">
      <pc:chgData name="Roma Noreikienė" userId="31e78fa8-7118-4f7c-b036-35c6ed158997" providerId="ADAL" clId="{53DFFB16-B022-4C3A-9592-70AE5EC1B9D3}" dt="2024-05-29T08:24:56.384" v="3620" actId="20577"/>
      <pc:docMkLst>
        <pc:docMk/>
      </pc:docMkLst>
      <pc:sldChg chg="addSp delSp modSp mod ord">
        <pc:chgData name="Roma Noreikienė" userId="31e78fa8-7118-4f7c-b036-35c6ed158997" providerId="ADAL" clId="{53DFFB16-B022-4C3A-9592-70AE5EC1B9D3}" dt="2024-05-28T12:57:11.334" v="3082" actId="20577"/>
        <pc:sldMkLst>
          <pc:docMk/>
          <pc:sldMk cId="3131501669" sldId="257"/>
        </pc:sldMkLst>
        <pc:spChg chg="mod">
          <ac:chgData name="Roma Noreikienė" userId="31e78fa8-7118-4f7c-b036-35c6ed158997" providerId="ADAL" clId="{53DFFB16-B022-4C3A-9592-70AE5EC1B9D3}" dt="2024-05-28T12:07:47.900" v="2531" actId="255"/>
          <ac:spMkLst>
            <pc:docMk/>
            <pc:sldMk cId="3131501669" sldId="257"/>
            <ac:spMk id="2" creationId="{6D789E26-3DF9-094C-A682-D171DEBCCFBD}"/>
          </ac:spMkLst>
        </pc:spChg>
        <pc:spChg chg="add del mod">
          <ac:chgData name="Roma Noreikienė" userId="31e78fa8-7118-4f7c-b036-35c6ed158997" providerId="ADAL" clId="{53DFFB16-B022-4C3A-9592-70AE5EC1B9D3}" dt="2024-05-28T12:57:11.334" v="3082" actId="20577"/>
          <ac:spMkLst>
            <pc:docMk/>
            <pc:sldMk cId="3131501669" sldId="257"/>
            <ac:spMk id="3" creationId="{74905434-7A69-A846-A6BA-E8691530F0F9}"/>
          </ac:spMkLst>
        </pc:spChg>
        <pc:picChg chg="add mod">
          <ac:chgData name="Roma Noreikienė" userId="31e78fa8-7118-4f7c-b036-35c6ed158997" providerId="ADAL" clId="{53DFFB16-B022-4C3A-9592-70AE5EC1B9D3}" dt="2024-05-28T06:13:19.114" v="54"/>
          <ac:picMkLst>
            <pc:docMk/>
            <pc:sldMk cId="3131501669" sldId="257"/>
            <ac:picMk id="4" creationId="{BE20737E-5B68-CA70-CA86-5737023A7146}"/>
          </ac:picMkLst>
        </pc:picChg>
      </pc:sldChg>
      <pc:sldChg chg="addSp delSp modSp mod modClrScheme chgLayout">
        <pc:chgData name="Roma Noreikienė" userId="31e78fa8-7118-4f7c-b036-35c6ed158997" providerId="ADAL" clId="{53DFFB16-B022-4C3A-9592-70AE5EC1B9D3}" dt="2024-05-29T06:08:12.179" v="3591" actId="20577"/>
        <pc:sldMkLst>
          <pc:docMk/>
          <pc:sldMk cId="2329026173" sldId="258"/>
        </pc:sldMkLst>
        <pc:spChg chg="del mod ord">
          <ac:chgData name="Roma Noreikienė" userId="31e78fa8-7118-4f7c-b036-35c6ed158997" providerId="ADAL" clId="{53DFFB16-B022-4C3A-9592-70AE5EC1B9D3}" dt="2024-05-28T06:36:18.521" v="375" actId="700"/>
          <ac:spMkLst>
            <pc:docMk/>
            <pc:sldMk cId="2329026173" sldId="258"/>
            <ac:spMk id="2" creationId="{6D789E26-3DF9-094C-A682-D171DEBCCFBD}"/>
          </ac:spMkLst>
        </pc:spChg>
        <pc:spChg chg="del mod ord">
          <ac:chgData name="Roma Noreikienė" userId="31e78fa8-7118-4f7c-b036-35c6ed158997" providerId="ADAL" clId="{53DFFB16-B022-4C3A-9592-70AE5EC1B9D3}" dt="2024-05-28T06:36:18.521" v="375" actId="700"/>
          <ac:spMkLst>
            <pc:docMk/>
            <pc:sldMk cId="2329026173" sldId="258"/>
            <ac:spMk id="3" creationId="{74905434-7A69-A846-A6BA-E8691530F0F9}"/>
          </ac:spMkLst>
        </pc:spChg>
        <pc:spChg chg="add mod ord">
          <ac:chgData name="Roma Noreikienė" userId="31e78fa8-7118-4f7c-b036-35c6ed158997" providerId="ADAL" clId="{53DFFB16-B022-4C3A-9592-70AE5EC1B9D3}" dt="2024-05-28T07:04:35.854" v="858" actId="6549"/>
          <ac:spMkLst>
            <pc:docMk/>
            <pc:sldMk cId="2329026173" sldId="258"/>
            <ac:spMk id="4" creationId="{D53F99E8-C7CE-4ECD-3B7F-5E900D999243}"/>
          </ac:spMkLst>
        </pc:spChg>
        <pc:spChg chg="add mod ord">
          <ac:chgData name="Roma Noreikienė" userId="31e78fa8-7118-4f7c-b036-35c6ed158997" providerId="ADAL" clId="{53DFFB16-B022-4C3A-9592-70AE5EC1B9D3}" dt="2024-05-29T06:08:12.179" v="3591" actId="20577"/>
          <ac:spMkLst>
            <pc:docMk/>
            <pc:sldMk cId="2329026173" sldId="258"/>
            <ac:spMk id="5" creationId="{CE43068D-14B2-B805-38DB-3D977B533B06}"/>
          </ac:spMkLst>
        </pc:spChg>
        <pc:spChg chg="add mod ord">
          <ac:chgData name="Roma Noreikienė" userId="31e78fa8-7118-4f7c-b036-35c6ed158997" providerId="ADAL" clId="{53DFFB16-B022-4C3A-9592-70AE5EC1B9D3}" dt="2024-05-29T06:07:31.260" v="3586" actId="6549"/>
          <ac:spMkLst>
            <pc:docMk/>
            <pc:sldMk cId="2329026173" sldId="258"/>
            <ac:spMk id="6" creationId="{AAC3B46D-1B01-BC2D-BC8B-8184B05314DE}"/>
          </ac:spMkLst>
        </pc:spChg>
      </pc:sldChg>
      <pc:sldChg chg="addSp delSp modSp mod modClrScheme chgLayout">
        <pc:chgData name="Roma Noreikienė" userId="31e78fa8-7118-4f7c-b036-35c6ed158997" providerId="ADAL" clId="{53DFFB16-B022-4C3A-9592-70AE5EC1B9D3}" dt="2024-05-29T08:24:56.384" v="3620" actId="20577"/>
        <pc:sldMkLst>
          <pc:docMk/>
          <pc:sldMk cId="2852498964" sldId="259"/>
        </pc:sldMkLst>
        <pc:spChg chg="del mod ord">
          <ac:chgData name="Roma Noreikienė" userId="31e78fa8-7118-4f7c-b036-35c6ed158997" providerId="ADAL" clId="{53DFFB16-B022-4C3A-9592-70AE5EC1B9D3}" dt="2024-05-28T06:50:26.328" v="638" actId="700"/>
          <ac:spMkLst>
            <pc:docMk/>
            <pc:sldMk cId="2852498964" sldId="259"/>
            <ac:spMk id="2" creationId="{6D789E26-3DF9-094C-A682-D171DEBCCFBD}"/>
          </ac:spMkLst>
        </pc:spChg>
        <pc:spChg chg="del mod ord">
          <ac:chgData name="Roma Noreikienė" userId="31e78fa8-7118-4f7c-b036-35c6ed158997" providerId="ADAL" clId="{53DFFB16-B022-4C3A-9592-70AE5EC1B9D3}" dt="2024-05-28T06:50:26.328" v="638" actId="700"/>
          <ac:spMkLst>
            <pc:docMk/>
            <pc:sldMk cId="2852498964" sldId="259"/>
            <ac:spMk id="3" creationId="{74905434-7A69-A846-A6BA-E8691530F0F9}"/>
          </ac:spMkLst>
        </pc:spChg>
        <pc:spChg chg="add mod ord">
          <ac:chgData name="Roma Noreikienė" userId="31e78fa8-7118-4f7c-b036-35c6ed158997" providerId="ADAL" clId="{53DFFB16-B022-4C3A-9592-70AE5EC1B9D3}" dt="2024-05-29T08:24:56.384" v="3620" actId="20577"/>
          <ac:spMkLst>
            <pc:docMk/>
            <pc:sldMk cId="2852498964" sldId="259"/>
            <ac:spMk id="4" creationId="{563D9427-7EF3-90C6-0310-3D39337746AD}"/>
          </ac:spMkLst>
        </pc:spChg>
        <pc:spChg chg="add mod ord">
          <ac:chgData name="Roma Noreikienė" userId="31e78fa8-7118-4f7c-b036-35c6ed158997" providerId="ADAL" clId="{53DFFB16-B022-4C3A-9592-70AE5EC1B9D3}" dt="2024-05-29T06:11:09.471" v="3612" actId="14100"/>
          <ac:spMkLst>
            <pc:docMk/>
            <pc:sldMk cId="2852498964" sldId="259"/>
            <ac:spMk id="5" creationId="{CC75E7E6-05E6-AC28-4E67-57B986E32CEC}"/>
          </ac:spMkLst>
        </pc:spChg>
        <pc:spChg chg="add mod ord">
          <ac:chgData name="Roma Noreikienė" userId="31e78fa8-7118-4f7c-b036-35c6ed158997" providerId="ADAL" clId="{53DFFB16-B022-4C3A-9592-70AE5EC1B9D3}" dt="2024-05-29T06:11:05.195" v="3611" actId="14100"/>
          <ac:spMkLst>
            <pc:docMk/>
            <pc:sldMk cId="2852498964" sldId="259"/>
            <ac:spMk id="6" creationId="{209B6357-91F7-9760-3856-BC31DD1BAC96}"/>
          </ac:spMkLst>
        </pc:spChg>
      </pc:sldChg>
      <pc:sldChg chg="addSp modSp mod ord">
        <pc:chgData name="Roma Noreikienė" userId="31e78fa8-7118-4f7c-b036-35c6ed158997" providerId="ADAL" clId="{53DFFB16-B022-4C3A-9592-70AE5EC1B9D3}" dt="2024-05-28T12:58:10.208" v="3096" actId="313"/>
        <pc:sldMkLst>
          <pc:docMk/>
          <pc:sldMk cId="2248443933" sldId="260"/>
        </pc:sldMkLst>
        <pc:spChg chg="mod">
          <ac:chgData name="Roma Noreikienė" userId="31e78fa8-7118-4f7c-b036-35c6ed158997" providerId="ADAL" clId="{53DFFB16-B022-4C3A-9592-70AE5EC1B9D3}" dt="2024-05-28T12:20:15.696" v="2694" actId="2711"/>
          <ac:spMkLst>
            <pc:docMk/>
            <pc:sldMk cId="2248443933" sldId="260"/>
            <ac:spMk id="2" creationId="{6D789E26-3DF9-094C-A682-D171DEBCCFBD}"/>
          </ac:spMkLst>
        </pc:spChg>
        <pc:spChg chg="mod">
          <ac:chgData name="Roma Noreikienė" userId="31e78fa8-7118-4f7c-b036-35c6ed158997" providerId="ADAL" clId="{53DFFB16-B022-4C3A-9592-70AE5EC1B9D3}" dt="2024-05-28T12:58:10.208" v="3096" actId="313"/>
          <ac:spMkLst>
            <pc:docMk/>
            <pc:sldMk cId="2248443933" sldId="260"/>
            <ac:spMk id="3" creationId="{74905434-7A69-A846-A6BA-E8691530F0F9}"/>
          </ac:spMkLst>
        </pc:spChg>
        <pc:picChg chg="add mod">
          <ac:chgData name="Roma Noreikienė" userId="31e78fa8-7118-4f7c-b036-35c6ed158997" providerId="ADAL" clId="{53DFFB16-B022-4C3A-9592-70AE5EC1B9D3}" dt="2024-05-28T07:45:40.268" v="1211" actId="14100"/>
          <ac:picMkLst>
            <pc:docMk/>
            <pc:sldMk cId="2248443933" sldId="260"/>
            <ac:picMk id="4" creationId="{3921A345-22A0-0D4B-55D8-C48AEA34FB0E}"/>
          </ac:picMkLst>
        </pc:picChg>
      </pc:sldChg>
      <pc:sldChg chg="modSp new mod">
        <pc:chgData name="Roma Noreikienė" userId="31e78fa8-7118-4f7c-b036-35c6ed158997" providerId="ADAL" clId="{53DFFB16-B022-4C3A-9592-70AE5EC1B9D3}" dt="2024-05-29T06:04:19.646" v="3563" actId="20577"/>
        <pc:sldMkLst>
          <pc:docMk/>
          <pc:sldMk cId="1321086361" sldId="261"/>
        </pc:sldMkLst>
        <pc:spChg chg="mod">
          <ac:chgData name="Roma Noreikienė" userId="31e78fa8-7118-4f7c-b036-35c6ed158997" providerId="ADAL" clId="{53DFFB16-B022-4C3A-9592-70AE5EC1B9D3}" dt="2024-05-28T07:02:10.052" v="769" actId="20577"/>
          <ac:spMkLst>
            <pc:docMk/>
            <pc:sldMk cId="1321086361" sldId="261"/>
            <ac:spMk id="2" creationId="{C6460C7D-3537-655E-A94D-D0316AECDC21}"/>
          </ac:spMkLst>
        </pc:spChg>
        <pc:spChg chg="mod">
          <ac:chgData name="Roma Noreikienė" userId="31e78fa8-7118-4f7c-b036-35c6ed158997" providerId="ADAL" clId="{53DFFB16-B022-4C3A-9592-70AE5EC1B9D3}" dt="2024-05-29T06:04:19.646" v="3563" actId="20577"/>
          <ac:spMkLst>
            <pc:docMk/>
            <pc:sldMk cId="1321086361" sldId="261"/>
            <ac:spMk id="3" creationId="{C95585C2-F7F8-C1BB-5668-83B0EBC59C5A}"/>
          </ac:spMkLst>
        </pc:spChg>
        <pc:spChg chg="mod">
          <ac:chgData name="Roma Noreikienė" userId="31e78fa8-7118-4f7c-b036-35c6ed158997" providerId="ADAL" clId="{53DFFB16-B022-4C3A-9592-70AE5EC1B9D3}" dt="2024-05-29T06:03:49.259" v="3554" actId="20577"/>
          <ac:spMkLst>
            <pc:docMk/>
            <pc:sldMk cId="1321086361" sldId="261"/>
            <ac:spMk id="4" creationId="{C207F372-FF05-5155-6D65-A531C35650BD}"/>
          </ac:spMkLst>
        </pc:spChg>
      </pc:sldChg>
      <pc:sldChg chg="addSp modSp new del mod ord modClrScheme chgLayout">
        <pc:chgData name="Roma Noreikienė" userId="31e78fa8-7118-4f7c-b036-35c6ed158997" providerId="ADAL" clId="{53DFFB16-B022-4C3A-9592-70AE5EC1B9D3}" dt="2024-05-28T07:46:09.089" v="1212" actId="2696"/>
        <pc:sldMkLst>
          <pc:docMk/>
          <pc:sldMk cId="2996505696" sldId="262"/>
        </pc:sldMkLst>
        <pc:spChg chg="add mod">
          <ac:chgData name="Roma Noreikienė" userId="31e78fa8-7118-4f7c-b036-35c6ed158997" providerId="ADAL" clId="{53DFFB16-B022-4C3A-9592-70AE5EC1B9D3}" dt="2024-05-28T07:35:48.288" v="1151" actId="700"/>
          <ac:spMkLst>
            <pc:docMk/>
            <pc:sldMk cId="2996505696" sldId="262"/>
            <ac:spMk id="2" creationId="{A138B844-08A9-75F7-C4DF-6F2201B09BC6}"/>
          </ac:spMkLst>
        </pc:spChg>
      </pc:sldChg>
      <pc:sldChg chg="addSp delSp modSp new mod modClrScheme chgLayout">
        <pc:chgData name="Roma Noreikienė" userId="31e78fa8-7118-4f7c-b036-35c6ed158997" providerId="ADAL" clId="{53DFFB16-B022-4C3A-9592-70AE5EC1B9D3}" dt="2024-05-29T05:56:04.578" v="3509" actId="20577"/>
        <pc:sldMkLst>
          <pc:docMk/>
          <pc:sldMk cId="3795364721" sldId="262"/>
        </pc:sldMkLst>
        <pc:spChg chg="del mod ord">
          <ac:chgData name="Roma Noreikienė" userId="31e78fa8-7118-4f7c-b036-35c6ed158997" providerId="ADAL" clId="{53DFFB16-B022-4C3A-9592-70AE5EC1B9D3}" dt="2024-05-28T07:46:53.102" v="1215" actId="700"/>
          <ac:spMkLst>
            <pc:docMk/>
            <pc:sldMk cId="3795364721" sldId="262"/>
            <ac:spMk id="2" creationId="{A8645CFD-7DC6-812A-4A12-83B3DD70691C}"/>
          </ac:spMkLst>
        </pc:spChg>
        <pc:spChg chg="add mod ord">
          <ac:chgData name="Roma Noreikienė" userId="31e78fa8-7118-4f7c-b036-35c6ed158997" providerId="ADAL" clId="{53DFFB16-B022-4C3A-9592-70AE5EC1B9D3}" dt="2024-05-28T12:27:01.858" v="2791" actId="14100"/>
          <ac:spMkLst>
            <pc:docMk/>
            <pc:sldMk cId="3795364721" sldId="262"/>
            <ac:spMk id="3" creationId="{B2B924BC-184F-3B9A-497E-39C191C86415}"/>
          </ac:spMkLst>
        </pc:spChg>
        <pc:spChg chg="add mod ord">
          <ac:chgData name="Roma Noreikienė" userId="31e78fa8-7118-4f7c-b036-35c6ed158997" providerId="ADAL" clId="{53DFFB16-B022-4C3A-9592-70AE5EC1B9D3}" dt="2024-05-29T05:56:04.578" v="3509" actId="20577"/>
          <ac:spMkLst>
            <pc:docMk/>
            <pc:sldMk cId="3795364721" sldId="262"/>
            <ac:spMk id="4" creationId="{D944A887-0BBC-3C00-D048-8EEA802A3F0E}"/>
          </ac:spMkLst>
        </pc:spChg>
      </pc:sldChg>
      <pc:sldChg chg="modSp new mod">
        <pc:chgData name="Roma Noreikienė" userId="31e78fa8-7118-4f7c-b036-35c6ed158997" providerId="ADAL" clId="{53DFFB16-B022-4C3A-9592-70AE5EC1B9D3}" dt="2024-05-29T04:34:01.159" v="3356" actId="20577"/>
        <pc:sldMkLst>
          <pc:docMk/>
          <pc:sldMk cId="2294173389" sldId="263"/>
        </pc:sldMkLst>
        <pc:spChg chg="mod">
          <ac:chgData name="Roma Noreikienė" userId="31e78fa8-7118-4f7c-b036-35c6ed158997" providerId="ADAL" clId="{53DFFB16-B022-4C3A-9592-70AE5EC1B9D3}" dt="2024-05-28T12:10:21.659" v="2588" actId="122"/>
          <ac:spMkLst>
            <pc:docMk/>
            <pc:sldMk cId="2294173389" sldId="263"/>
            <ac:spMk id="2" creationId="{6FFA1374-56F9-EF64-22C7-84F8E496944E}"/>
          </ac:spMkLst>
        </pc:spChg>
        <pc:spChg chg="mod">
          <ac:chgData name="Roma Noreikienė" userId="31e78fa8-7118-4f7c-b036-35c6ed158997" providerId="ADAL" clId="{53DFFB16-B022-4C3A-9592-70AE5EC1B9D3}" dt="2024-05-29T04:34:01.159" v="3356" actId="20577"/>
          <ac:spMkLst>
            <pc:docMk/>
            <pc:sldMk cId="2294173389" sldId="263"/>
            <ac:spMk id="3" creationId="{7CC19BDE-2916-A042-638D-623353B169E6}"/>
          </ac:spMkLst>
        </pc:spChg>
      </pc:sldChg>
      <pc:sldChg chg="addSp delSp modSp new mod">
        <pc:chgData name="Roma Noreikienė" userId="31e78fa8-7118-4f7c-b036-35c6ed158997" providerId="ADAL" clId="{53DFFB16-B022-4C3A-9592-70AE5EC1B9D3}" dt="2024-05-29T04:24:41.464" v="3351"/>
        <pc:sldMkLst>
          <pc:docMk/>
          <pc:sldMk cId="751742605" sldId="264"/>
        </pc:sldMkLst>
        <pc:spChg chg="mod">
          <ac:chgData name="Roma Noreikienė" userId="31e78fa8-7118-4f7c-b036-35c6ed158997" providerId="ADAL" clId="{53DFFB16-B022-4C3A-9592-70AE5EC1B9D3}" dt="2024-05-28T12:10:36.945" v="2592"/>
          <ac:spMkLst>
            <pc:docMk/>
            <pc:sldMk cId="751742605" sldId="264"/>
            <ac:spMk id="2" creationId="{45FD3CCD-A2EE-4C15-FA08-E9A29F24A277}"/>
          </ac:spMkLst>
        </pc:spChg>
        <pc:spChg chg="del">
          <ac:chgData name="Roma Noreikienė" userId="31e78fa8-7118-4f7c-b036-35c6ed158997" providerId="ADAL" clId="{53DFFB16-B022-4C3A-9592-70AE5EC1B9D3}" dt="2024-05-28T10:18:25.056" v="1260"/>
          <ac:spMkLst>
            <pc:docMk/>
            <pc:sldMk cId="751742605" sldId="264"/>
            <ac:spMk id="3" creationId="{CEB5BC75-15EF-7C2D-B653-B09A5B90D653}"/>
          </ac:spMkLst>
        </pc:spChg>
        <pc:spChg chg="add del mod">
          <ac:chgData name="Roma Noreikienė" userId="31e78fa8-7118-4f7c-b036-35c6ed158997" providerId="ADAL" clId="{53DFFB16-B022-4C3A-9592-70AE5EC1B9D3}" dt="2024-05-29T04:24:41.464" v="3351"/>
          <ac:spMkLst>
            <pc:docMk/>
            <pc:sldMk cId="751742605" sldId="264"/>
            <ac:spMk id="5" creationId="{187AD1AC-6928-7C57-4652-882813FC8012}"/>
          </ac:spMkLst>
        </pc:spChg>
        <pc:picChg chg="add del mod">
          <ac:chgData name="Roma Noreikienė" userId="31e78fa8-7118-4f7c-b036-35c6ed158997" providerId="ADAL" clId="{53DFFB16-B022-4C3A-9592-70AE5EC1B9D3}" dt="2024-05-29T04:24:26.852" v="3350" actId="478"/>
          <ac:picMkLst>
            <pc:docMk/>
            <pc:sldMk cId="751742605" sldId="264"/>
            <ac:picMk id="4" creationId="{C756F98C-53BC-4E78-3510-917D48F42F08}"/>
          </ac:picMkLst>
        </pc:picChg>
        <pc:picChg chg="add mod">
          <ac:chgData name="Roma Noreikienė" userId="31e78fa8-7118-4f7c-b036-35c6ed158997" providerId="ADAL" clId="{53DFFB16-B022-4C3A-9592-70AE5EC1B9D3}" dt="2024-05-29T04:24:41.464" v="3351"/>
          <ac:picMkLst>
            <pc:docMk/>
            <pc:sldMk cId="751742605" sldId="264"/>
            <ac:picMk id="6" creationId="{3E62620D-9F01-5EFC-C446-7D871FBA1582}"/>
          </ac:picMkLst>
        </pc:picChg>
      </pc:sldChg>
      <pc:sldChg chg="addSp delSp modSp new mod ord modClrScheme chgLayout">
        <pc:chgData name="Roma Noreikienė" userId="31e78fa8-7118-4f7c-b036-35c6ed158997" providerId="ADAL" clId="{53DFFB16-B022-4C3A-9592-70AE5EC1B9D3}" dt="2024-05-28T13:06:01.216" v="3137" actId="20577"/>
        <pc:sldMkLst>
          <pc:docMk/>
          <pc:sldMk cId="1175889670" sldId="265"/>
        </pc:sldMkLst>
        <pc:spChg chg="del">
          <ac:chgData name="Roma Noreikienė" userId="31e78fa8-7118-4f7c-b036-35c6ed158997" providerId="ADAL" clId="{53DFFB16-B022-4C3A-9592-70AE5EC1B9D3}" dt="2024-05-28T11:38:52.773" v="2355" actId="700"/>
          <ac:spMkLst>
            <pc:docMk/>
            <pc:sldMk cId="1175889670" sldId="265"/>
            <ac:spMk id="2" creationId="{B6D09F22-07F0-057E-9881-DEA53FCD453A}"/>
          </ac:spMkLst>
        </pc:spChg>
        <pc:spChg chg="add del mod ord">
          <ac:chgData name="Roma Noreikienė" userId="31e78fa8-7118-4f7c-b036-35c6ed158997" providerId="ADAL" clId="{53DFFB16-B022-4C3A-9592-70AE5EC1B9D3}" dt="2024-05-28T11:39:04.423" v="2356" actId="700"/>
          <ac:spMkLst>
            <pc:docMk/>
            <pc:sldMk cId="1175889670" sldId="265"/>
            <ac:spMk id="3" creationId="{890F744E-2D66-C43B-5F65-BFC75EA98C90}"/>
          </ac:spMkLst>
        </pc:spChg>
        <pc:spChg chg="add mod ord">
          <ac:chgData name="Roma Noreikienė" userId="31e78fa8-7118-4f7c-b036-35c6ed158997" providerId="ADAL" clId="{53DFFB16-B022-4C3A-9592-70AE5EC1B9D3}" dt="2024-05-28T12:06:51.711" v="2528" actId="122"/>
          <ac:spMkLst>
            <pc:docMk/>
            <pc:sldMk cId="1175889670" sldId="265"/>
            <ac:spMk id="4" creationId="{C305E77D-E908-7798-AF54-BE3F94AF87FD}"/>
          </ac:spMkLst>
        </pc:spChg>
        <pc:spChg chg="add mod ord">
          <ac:chgData name="Roma Noreikienė" userId="31e78fa8-7118-4f7c-b036-35c6ed158997" providerId="ADAL" clId="{53DFFB16-B022-4C3A-9592-70AE5EC1B9D3}" dt="2024-05-28T13:06:01.216" v="3137" actId="20577"/>
          <ac:spMkLst>
            <pc:docMk/>
            <pc:sldMk cId="1175889670" sldId="265"/>
            <ac:spMk id="5" creationId="{333CEB40-262D-C212-C2BF-10296EE5843C}"/>
          </ac:spMkLst>
        </pc:spChg>
      </pc:sldChg>
      <pc:sldChg chg="modSp new mod">
        <pc:chgData name="Roma Noreikienė" userId="31e78fa8-7118-4f7c-b036-35c6ed158997" providerId="ADAL" clId="{53DFFB16-B022-4C3A-9592-70AE5EC1B9D3}" dt="2024-05-28T13:15:57.652" v="3348" actId="6549"/>
        <pc:sldMkLst>
          <pc:docMk/>
          <pc:sldMk cId="2643769271" sldId="266"/>
        </pc:sldMkLst>
        <pc:spChg chg="mod">
          <ac:chgData name="Roma Noreikienė" userId="31e78fa8-7118-4f7c-b036-35c6ed158997" providerId="ADAL" clId="{53DFFB16-B022-4C3A-9592-70AE5EC1B9D3}" dt="2024-05-28T13:15:45.793" v="3347" actId="113"/>
          <ac:spMkLst>
            <pc:docMk/>
            <pc:sldMk cId="2643769271" sldId="266"/>
            <ac:spMk id="2" creationId="{4FFC5206-D8AF-3F02-D0C7-B4378BAFD233}"/>
          </ac:spMkLst>
        </pc:spChg>
        <pc:spChg chg="mod">
          <ac:chgData name="Roma Noreikienė" userId="31e78fa8-7118-4f7c-b036-35c6ed158997" providerId="ADAL" clId="{53DFFB16-B022-4C3A-9592-70AE5EC1B9D3}" dt="2024-05-28T13:15:57.652" v="3348" actId="6549"/>
          <ac:spMkLst>
            <pc:docMk/>
            <pc:sldMk cId="2643769271" sldId="266"/>
            <ac:spMk id="3" creationId="{F6BF0236-B4C2-4116-A918-F175FF7DCFCE}"/>
          </ac:spMkLst>
        </pc:spChg>
      </pc:sldChg>
      <pc:sldChg chg="addSp delSp modSp new mod modClrScheme chgLayout">
        <pc:chgData name="Roma Noreikienė" userId="31e78fa8-7118-4f7c-b036-35c6ed158997" providerId="ADAL" clId="{53DFFB16-B022-4C3A-9592-70AE5EC1B9D3}" dt="2024-05-28T13:16:04.824" v="3349" actId="113"/>
        <pc:sldMkLst>
          <pc:docMk/>
          <pc:sldMk cId="1493142159" sldId="267"/>
        </pc:sldMkLst>
        <pc:spChg chg="del">
          <ac:chgData name="Roma Noreikienė" userId="31e78fa8-7118-4f7c-b036-35c6ed158997" providerId="ADAL" clId="{53DFFB16-B022-4C3A-9592-70AE5EC1B9D3}" dt="2024-05-28T12:17:20.272" v="2674" actId="700"/>
          <ac:spMkLst>
            <pc:docMk/>
            <pc:sldMk cId="1493142159" sldId="267"/>
            <ac:spMk id="2" creationId="{8CAF2349-969E-CAF2-6920-8DA5FC590475}"/>
          </ac:spMkLst>
        </pc:spChg>
        <pc:spChg chg="add del mod ord">
          <ac:chgData name="Roma Noreikienė" userId="31e78fa8-7118-4f7c-b036-35c6ed158997" providerId="ADAL" clId="{53DFFB16-B022-4C3A-9592-70AE5EC1B9D3}" dt="2024-05-28T12:17:25.904" v="2675" actId="700"/>
          <ac:spMkLst>
            <pc:docMk/>
            <pc:sldMk cId="1493142159" sldId="267"/>
            <ac:spMk id="3" creationId="{8CBD3492-E37F-CE5D-B446-4E2F7E38A826}"/>
          </ac:spMkLst>
        </pc:spChg>
        <pc:spChg chg="add del mod ord">
          <ac:chgData name="Roma Noreikienė" userId="31e78fa8-7118-4f7c-b036-35c6ed158997" providerId="ADAL" clId="{53DFFB16-B022-4C3A-9592-70AE5EC1B9D3}" dt="2024-05-28T12:17:34.218" v="2676" actId="700"/>
          <ac:spMkLst>
            <pc:docMk/>
            <pc:sldMk cId="1493142159" sldId="267"/>
            <ac:spMk id="4" creationId="{5EB44115-AD22-2208-7816-5F3C10739C37}"/>
          </ac:spMkLst>
        </pc:spChg>
        <pc:spChg chg="add mod ord">
          <ac:chgData name="Roma Noreikienė" userId="31e78fa8-7118-4f7c-b036-35c6ed158997" providerId="ADAL" clId="{53DFFB16-B022-4C3A-9592-70AE5EC1B9D3}" dt="2024-05-28T13:16:04.824" v="3349" actId="113"/>
          <ac:spMkLst>
            <pc:docMk/>
            <pc:sldMk cId="1493142159" sldId="267"/>
            <ac:spMk id="5" creationId="{D82B11DD-023F-6175-5EC7-85CBEBD6F923}"/>
          </ac:spMkLst>
        </pc:spChg>
        <pc:spChg chg="add del mod ord">
          <ac:chgData name="Roma Noreikienė" userId="31e78fa8-7118-4f7c-b036-35c6ed158997" providerId="ADAL" clId="{53DFFB16-B022-4C3A-9592-70AE5EC1B9D3}" dt="2024-05-28T12:18:20.956" v="2681"/>
          <ac:spMkLst>
            <pc:docMk/>
            <pc:sldMk cId="1493142159" sldId="267"/>
            <ac:spMk id="6" creationId="{816F706B-075F-D105-0353-9C2376534D65}"/>
          </ac:spMkLst>
        </pc:spChg>
        <pc:picChg chg="add mod">
          <ac:chgData name="Roma Noreikienė" userId="31e78fa8-7118-4f7c-b036-35c6ed158997" providerId="ADAL" clId="{53DFFB16-B022-4C3A-9592-70AE5EC1B9D3}" dt="2024-05-28T12:18:07.801" v="2680"/>
          <ac:picMkLst>
            <pc:docMk/>
            <pc:sldMk cId="1493142159" sldId="267"/>
            <ac:picMk id="7" creationId="{BAFB4C7A-D0F8-C6E5-C8D1-6DC399AB6D3D}"/>
          </ac:picMkLst>
        </pc:picChg>
        <pc:picChg chg="add mod">
          <ac:chgData name="Roma Noreikienė" userId="31e78fa8-7118-4f7c-b036-35c6ed158997" providerId="ADAL" clId="{53DFFB16-B022-4C3A-9592-70AE5EC1B9D3}" dt="2024-05-28T12:18:55.833" v="2685" actId="14100"/>
          <ac:picMkLst>
            <pc:docMk/>
            <pc:sldMk cId="1493142159" sldId="267"/>
            <ac:picMk id="8" creationId="{5826489A-8C6E-9301-33B1-4693167A123C}"/>
          </ac:picMkLst>
        </pc:picChg>
      </pc:sldChg>
      <pc:sldChg chg="modSp new mod">
        <pc:chgData name="Roma Noreikienė" userId="31e78fa8-7118-4f7c-b036-35c6ed158997" providerId="ADAL" clId="{53DFFB16-B022-4C3A-9592-70AE5EC1B9D3}" dt="2024-05-28T12:32:44.971" v="2843" actId="14100"/>
        <pc:sldMkLst>
          <pc:docMk/>
          <pc:sldMk cId="321643576" sldId="268"/>
        </pc:sldMkLst>
        <pc:spChg chg="mod">
          <ac:chgData name="Roma Noreikienė" userId="31e78fa8-7118-4f7c-b036-35c6ed158997" providerId="ADAL" clId="{53DFFB16-B022-4C3A-9592-70AE5EC1B9D3}" dt="2024-05-28T12:32:44.971" v="2843" actId="14100"/>
          <ac:spMkLst>
            <pc:docMk/>
            <pc:sldMk cId="321643576" sldId="268"/>
            <ac:spMk id="2" creationId="{E4583201-5914-5AE0-D77A-71287F9BF548}"/>
          </ac:spMkLst>
        </pc:spChg>
        <pc:spChg chg="mod">
          <ac:chgData name="Roma Noreikienė" userId="31e78fa8-7118-4f7c-b036-35c6ed158997" providerId="ADAL" clId="{53DFFB16-B022-4C3A-9592-70AE5EC1B9D3}" dt="2024-05-28T12:32:35.491" v="2840" actId="14100"/>
          <ac:spMkLst>
            <pc:docMk/>
            <pc:sldMk cId="321643576" sldId="268"/>
            <ac:spMk id="3" creationId="{3DA6B9FC-529D-ADE3-1AC5-1F870EDB7743}"/>
          </ac:spMkLst>
        </pc:spChg>
      </pc:sldChg>
      <pc:sldChg chg="modSp new del mod">
        <pc:chgData name="Roma Noreikienė" userId="31e78fa8-7118-4f7c-b036-35c6ed158997" providerId="ADAL" clId="{53DFFB16-B022-4C3A-9592-70AE5EC1B9D3}" dt="2024-05-28T12:45:12.054" v="2972" actId="2696"/>
        <pc:sldMkLst>
          <pc:docMk/>
          <pc:sldMk cId="1891177723" sldId="269"/>
        </pc:sldMkLst>
        <pc:spChg chg="mod">
          <ac:chgData name="Roma Noreikienė" userId="31e78fa8-7118-4f7c-b036-35c6ed158997" providerId="ADAL" clId="{53DFFB16-B022-4C3A-9592-70AE5EC1B9D3}" dt="2024-05-28T12:41:56.740" v="2857" actId="14100"/>
          <ac:spMkLst>
            <pc:docMk/>
            <pc:sldMk cId="1891177723" sldId="269"/>
            <ac:spMk id="2" creationId="{1FAB462D-6DF1-569F-7B48-A93176AF2D25}"/>
          </ac:spMkLst>
        </pc:spChg>
      </pc:sldChg>
      <pc:sldChg chg="modSp add mod setBg">
        <pc:chgData name="Roma Noreikienė" userId="31e78fa8-7118-4f7c-b036-35c6ed158997" providerId="ADAL" clId="{53DFFB16-B022-4C3A-9592-70AE5EC1B9D3}" dt="2024-05-28T12:36:20.847" v="2848" actId="14100"/>
        <pc:sldMkLst>
          <pc:docMk/>
          <pc:sldMk cId="4257895526" sldId="270"/>
        </pc:sldMkLst>
        <pc:spChg chg="mod">
          <ac:chgData name="Roma Noreikienė" userId="31e78fa8-7118-4f7c-b036-35c6ed158997" providerId="ADAL" clId="{53DFFB16-B022-4C3A-9592-70AE5EC1B9D3}" dt="2024-05-28T12:36:20.847" v="2848" actId="14100"/>
          <ac:spMkLst>
            <pc:docMk/>
            <pc:sldMk cId="4257895526" sldId="270"/>
            <ac:spMk id="2" creationId="{6D789E26-3DF9-094C-A682-D171DEBCCFBD}"/>
          </ac:spMkLst>
        </pc:spChg>
      </pc:sldChg>
      <pc:sldChg chg="modSp mod">
        <pc:chgData name="Roma Noreikienė" userId="31e78fa8-7118-4f7c-b036-35c6ed158997" providerId="ADAL" clId="{53DFFB16-B022-4C3A-9592-70AE5EC1B9D3}" dt="2024-05-28T12:38:21.052" v="2850" actId="14100"/>
        <pc:sldMkLst>
          <pc:docMk/>
          <pc:sldMk cId="3646506201" sldId="271"/>
        </pc:sldMkLst>
        <pc:spChg chg="mod">
          <ac:chgData name="Roma Noreikienė" userId="31e78fa8-7118-4f7c-b036-35c6ed158997" providerId="ADAL" clId="{53DFFB16-B022-4C3A-9592-70AE5EC1B9D3}" dt="2024-05-28T12:38:21.052" v="2850" actId="14100"/>
          <ac:spMkLst>
            <pc:docMk/>
            <pc:sldMk cId="3646506201" sldId="271"/>
            <ac:spMk id="2" creationId="{6D789E26-3DF9-094C-A682-D171DEBCCFBD}"/>
          </ac:spMkLst>
        </pc:spChg>
      </pc:sldChg>
      <pc:sldChg chg="modSp mod">
        <pc:chgData name="Roma Noreikienė" userId="31e78fa8-7118-4f7c-b036-35c6ed158997" providerId="ADAL" clId="{53DFFB16-B022-4C3A-9592-70AE5EC1B9D3}" dt="2024-05-28T12:38:56.411" v="2852" actId="14100"/>
        <pc:sldMkLst>
          <pc:docMk/>
          <pc:sldMk cId="284177640" sldId="272"/>
        </pc:sldMkLst>
        <pc:spChg chg="mod">
          <ac:chgData name="Roma Noreikienė" userId="31e78fa8-7118-4f7c-b036-35c6ed158997" providerId="ADAL" clId="{53DFFB16-B022-4C3A-9592-70AE5EC1B9D3}" dt="2024-05-28T12:38:56.411" v="2852" actId="14100"/>
          <ac:spMkLst>
            <pc:docMk/>
            <pc:sldMk cId="284177640" sldId="272"/>
            <ac:spMk id="2" creationId="{6D789E26-3DF9-094C-A682-D171DEBCCFBD}"/>
          </ac:spMkLst>
        </pc:spChg>
      </pc:sldChg>
      <pc:sldChg chg="modSp mod">
        <pc:chgData name="Roma Noreikienė" userId="31e78fa8-7118-4f7c-b036-35c6ed158997" providerId="ADAL" clId="{53DFFB16-B022-4C3A-9592-70AE5EC1B9D3}" dt="2024-05-29T04:36:54.005" v="3367" actId="20577"/>
        <pc:sldMkLst>
          <pc:docMk/>
          <pc:sldMk cId="3204292880" sldId="273"/>
        </pc:sldMkLst>
        <pc:spChg chg="mod">
          <ac:chgData name="Roma Noreikienė" userId="31e78fa8-7118-4f7c-b036-35c6ed158997" providerId="ADAL" clId="{53DFFB16-B022-4C3A-9592-70AE5EC1B9D3}" dt="2024-05-28T12:39:24.636" v="2853" actId="14100"/>
          <ac:spMkLst>
            <pc:docMk/>
            <pc:sldMk cId="3204292880" sldId="273"/>
            <ac:spMk id="2" creationId="{6D789E26-3DF9-094C-A682-D171DEBCCFBD}"/>
          </ac:spMkLst>
        </pc:spChg>
        <pc:spChg chg="mod">
          <ac:chgData name="Roma Noreikienė" userId="31e78fa8-7118-4f7c-b036-35c6ed158997" providerId="ADAL" clId="{53DFFB16-B022-4C3A-9592-70AE5EC1B9D3}" dt="2024-05-29T04:36:54.005" v="3367" actId="20577"/>
          <ac:spMkLst>
            <pc:docMk/>
            <pc:sldMk cId="3204292880" sldId="273"/>
            <ac:spMk id="14" creationId="{3F4D7689-8AFD-23D4-8696-DC8ECB65BDF1}"/>
          </ac:spMkLst>
        </pc:spChg>
      </pc:sldChg>
      <pc:sldChg chg="modSp mod">
        <pc:chgData name="Roma Noreikienė" userId="31e78fa8-7118-4f7c-b036-35c6ed158997" providerId="ADAL" clId="{53DFFB16-B022-4C3A-9592-70AE5EC1B9D3}" dt="2024-05-28T12:53:48.872" v="3039" actId="14100"/>
        <pc:sldMkLst>
          <pc:docMk/>
          <pc:sldMk cId="886825473" sldId="275"/>
        </pc:sldMkLst>
        <pc:spChg chg="mod">
          <ac:chgData name="Roma Noreikienė" userId="31e78fa8-7118-4f7c-b036-35c6ed158997" providerId="ADAL" clId="{53DFFB16-B022-4C3A-9592-70AE5EC1B9D3}" dt="2024-05-28T12:53:48.872" v="3039" actId="14100"/>
          <ac:spMkLst>
            <pc:docMk/>
            <pc:sldMk cId="886825473" sldId="275"/>
            <ac:spMk id="2" creationId="{6D789E26-3DF9-094C-A682-D171DEBCCFBD}"/>
          </ac:spMkLst>
        </pc:spChg>
      </pc:sldChg>
      <pc:sldChg chg="modSp mod">
        <pc:chgData name="Roma Noreikienė" userId="31e78fa8-7118-4f7c-b036-35c6ed158997" providerId="ADAL" clId="{53DFFB16-B022-4C3A-9592-70AE5EC1B9D3}" dt="2024-05-29T04:41:48.934" v="3455" actId="113"/>
        <pc:sldMkLst>
          <pc:docMk/>
          <pc:sldMk cId="1340347918" sldId="276"/>
        </pc:sldMkLst>
        <pc:spChg chg="mod">
          <ac:chgData name="Roma Noreikienė" userId="31e78fa8-7118-4f7c-b036-35c6ed158997" providerId="ADAL" clId="{53DFFB16-B022-4C3A-9592-70AE5EC1B9D3}" dt="2024-05-28T12:46:20.585" v="3016" actId="14100"/>
          <ac:spMkLst>
            <pc:docMk/>
            <pc:sldMk cId="1340347918" sldId="276"/>
            <ac:spMk id="2" creationId="{6D789E26-3DF9-094C-A682-D171DEBCCFBD}"/>
          </ac:spMkLst>
        </pc:spChg>
        <pc:spChg chg="mod">
          <ac:chgData name="Roma Noreikienė" userId="31e78fa8-7118-4f7c-b036-35c6ed158997" providerId="ADAL" clId="{53DFFB16-B022-4C3A-9592-70AE5EC1B9D3}" dt="2024-05-29T04:41:48.934" v="3455" actId="113"/>
          <ac:spMkLst>
            <pc:docMk/>
            <pc:sldMk cId="1340347918" sldId="276"/>
            <ac:spMk id="14" creationId="{3F4D7689-8AFD-23D4-8696-DC8ECB65BDF1}"/>
          </ac:spMkLst>
        </pc:spChg>
      </pc:sldChg>
      <pc:sldChg chg="modSp add mod">
        <pc:chgData name="Roma Noreikienė" userId="31e78fa8-7118-4f7c-b036-35c6ed158997" providerId="ADAL" clId="{53DFFB16-B022-4C3A-9592-70AE5EC1B9D3}" dt="2024-05-28T12:44:59.460" v="2971" actId="6549"/>
        <pc:sldMkLst>
          <pc:docMk/>
          <pc:sldMk cId="3449521291" sldId="277"/>
        </pc:sldMkLst>
        <pc:spChg chg="mod">
          <ac:chgData name="Roma Noreikienė" userId="31e78fa8-7118-4f7c-b036-35c6ed158997" providerId="ADAL" clId="{53DFFB16-B022-4C3A-9592-70AE5EC1B9D3}" dt="2024-05-28T12:43:18.864" v="2864" actId="20577"/>
          <ac:spMkLst>
            <pc:docMk/>
            <pc:sldMk cId="3449521291" sldId="277"/>
            <ac:spMk id="2" creationId="{AF1FFA5E-1A0B-49DA-BC35-5C42F4BA9C6F}"/>
          </ac:spMkLst>
        </pc:spChg>
        <pc:spChg chg="mod">
          <ac:chgData name="Roma Noreikienė" userId="31e78fa8-7118-4f7c-b036-35c6ed158997" providerId="ADAL" clId="{53DFFB16-B022-4C3A-9592-70AE5EC1B9D3}" dt="2024-05-28T12:44:59.460" v="2971" actId="6549"/>
          <ac:spMkLst>
            <pc:docMk/>
            <pc:sldMk cId="3449521291" sldId="277"/>
            <ac:spMk id="3" creationId="{CF76A781-44B2-4C81-8F71-1D6B457ABFAD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690450450531603"/>
          <c:y val="5.1706227989051744E-2"/>
          <c:w val="0.82163490787531468"/>
          <c:h val="0.7965240551430969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Bendras</c:v>
                </c:pt>
              </c:strCache>
            </c:strRef>
          </c:tx>
          <c:spPr>
            <a:solidFill>
              <a:schemeClr val="accent6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2022 m.</c:v>
                </c:pt>
                <c:pt idx="1">
                  <c:v>2023 m.</c:v>
                </c:pt>
                <c:pt idx="2">
                  <c:v>2024 m. </c:v>
                </c:pt>
                <c:pt idx="3">
                  <c:v>2025 m.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9.49</c:v>
                </c:pt>
                <c:pt idx="1">
                  <c:v>9.49</c:v>
                </c:pt>
                <c:pt idx="2">
                  <c:v>9.5299999999999994</c:v>
                </c:pt>
                <c:pt idx="3">
                  <c:v>9.58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1DC-4B7E-AF54-4B04AC8602F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80"/>
        <c:overlap val="25"/>
        <c:axId val="975729600"/>
        <c:axId val="975730080"/>
      </c:barChart>
      <c:catAx>
        <c:axId val="9757296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975730080"/>
        <c:crosses val="autoZero"/>
        <c:auto val="1"/>
        <c:lblAlgn val="ctr"/>
        <c:lblOffset val="100"/>
        <c:noMultiLvlLbl val="0"/>
      </c:catAx>
      <c:valAx>
        <c:axId val="9757300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9757296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2616779223655998E-2"/>
          <c:y val="5.6028026835094009E-2"/>
          <c:w val="0.90095792290174459"/>
          <c:h val="0.8262133101823343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Bendras</c:v>
                </c:pt>
              </c:strCache>
            </c:strRef>
          </c:tx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1"/>
                <c:pt idx="0">
                  <c:v>2025 m.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2"/>
                <c:pt idx="0">
                  <c:v>9.34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6C-40EF-843E-E27F7DECECB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Sporto, neformalaus švietimo, kultūros, socialinės apsaugos ir kitų įstaigų apskaitos grupė</c:v>
                </c:pt>
              </c:strCache>
            </c:strRef>
          </c:tx>
          <c:spPr>
            <a:solidFill>
              <a:schemeClr val="accent2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1"/>
                <c:pt idx="0">
                  <c:v>2025 m.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2"/>
                <c:pt idx="0">
                  <c:v>9.11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B6C-40EF-843E-E27F7DECECB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Pradinių mokyklų, progimnazijų, gimnazijų, daugiafunkcių centrų  apskaitos grupė </c:v>
                </c:pt>
              </c:strCache>
            </c:strRef>
          </c:tx>
          <c:spPr>
            <a:solidFill>
              <a:schemeClr val="accent3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1"/>
                <c:pt idx="0">
                  <c:v>2025 m.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2"/>
                <c:pt idx="0">
                  <c:v>9.19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B6C-40EF-843E-E27F7DECECB3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Ikimokyklinio ugdymo įstaigų  apskaitos grupė </c:v>
                </c:pt>
              </c:strCache>
            </c:strRef>
          </c:tx>
          <c:spPr>
            <a:solidFill>
              <a:schemeClr val="accent4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1"/>
                <c:pt idx="0">
                  <c:v>2025 m.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2"/>
                <c:pt idx="0">
                  <c:v>9.52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B6C-40EF-843E-E27F7DECECB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80"/>
        <c:overlap val="25"/>
        <c:axId val="1270758736"/>
        <c:axId val="1270759696"/>
      </c:barChart>
      <c:catAx>
        <c:axId val="1270758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lt-LT"/>
          </a:p>
        </c:txPr>
        <c:crossAx val="1270759696"/>
        <c:crosses val="autoZero"/>
        <c:auto val="1"/>
        <c:lblAlgn val="ctr"/>
        <c:lblOffset val="100"/>
        <c:noMultiLvlLbl val="0"/>
      </c:catAx>
      <c:valAx>
        <c:axId val="12707596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2707587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54932798308631592"/>
          <c:y val="9.3195393470080934E-2"/>
          <c:w val="0.44450140122233889"/>
          <c:h val="0.7237768878746921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colors2.xml><?xml version="1.0" encoding="utf-8"?>
<cs:colorStyle xmlns:cs="http://schemas.microsoft.com/office/drawing/2012/chartStyle" xmlns:a="http://schemas.openxmlformats.org/drawingml/2006/main" meth="acrossLinear" id="2">
  <a:schemeClr val="accent1"/>
  <a:schemeClr val="accent2"/>
  <a:schemeClr val="accent3"/>
  <a:schemeClr val="accent4"/>
  <a:schemeClr val="accent5"/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128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128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E8C098-BE6D-49CB-9E7C-EE9BCDDE567F}" type="datetimeFigureOut">
              <a:rPr lang="lt-LT" smtClean="0"/>
              <a:t>2026-03-12</a:t>
            </a:fld>
            <a:endParaRPr lang="lt-LT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9C7411-39CA-4A4C-8FAC-DB67C81FA68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534672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25401-3F06-7145-AC57-980E761BCA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BC76C-DDF1-1F42-B0FE-CB12AC4EB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298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25401-3F06-7145-AC57-980E761BCA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BC76C-DDF1-1F42-B0FE-CB12AC4EB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411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25401-3F06-7145-AC57-980E761BCA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BC76C-DDF1-1F42-B0FE-CB12AC4EB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79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25401-3F06-7145-AC57-980E761BCA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BC76C-DDF1-1F42-B0FE-CB12AC4EB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958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25401-3F06-7145-AC57-980E761BCA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BC76C-DDF1-1F42-B0FE-CB12AC4EB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013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25401-3F06-7145-AC57-980E761BCA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BC76C-DDF1-1F42-B0FE-CB12AC4EB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445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25401-3F06-7145-AC57-980E761BCA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BC76C-DDF1-1F42-B0FE-CB12AC4EB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303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25401-3F06-7145-AC57-980E761BCA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BC76C-DDF1-1F42-B0FE-CB12AC4EB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721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25401-3F06-7145-AC57-980E761BCA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BC76C-DDF1-1F42-B0FE-CB12AC4EB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345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25401-3F06-7145-AC57-980E761BCA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BC76C-DDF1-1F42-B0FE-CB12AC4EB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038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25401-3F06-7145-AC57-980E761BCA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BC76C-DDF1-1F42-B0FE-CB12AC4EB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444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725401-3F06-7145-AC57-980E761BCA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1BC76C-DDF1-1F42-B0FE-CB12AC4EB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41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1FFA5E-1A0B-49DA-BC35-5C42F4BA9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4469" y="1948135"/>
            <a:ext cx="8638902" cy="1726882"/>
          </a:xfrm>
        </p:spPr>
        <p:txBody>
          <a:bodyPr>
            <a:normAutofit/>
          </a:bodyPr>
          <a:lstStyle/>
          <a:p>
            <a:pPr algn="ctr"/>
            <a:r>
              <a:rPr lang="lt-LT" sz="2000" b="1" dirty="0">
                <a:latin typeface="+mn-lt"/>
              </a:rPr>
              <a:t>BIUDŽETINĖ ĮSTAIGA</a:t>
            </a:r>
            <a:br>
              <a:rPr lang="lt-LT" sz="2000" b="1" dirty="0">
                <a:latin typeface="+mn-lt"/>
              </a:rPr>
            </a:br>
            <a:r>
              <a:rPr lang="lt-LT" sz="2000" b="1" dirty="0">
                <a:latin typeface="+mn-lt"/>
              </a:rPr>
              <a:t> „KAUNO BIUDŽETINIŲ ĮSTAIGŲ BUHALTERINĖ APSKAITA</a:t>
            </a:r>
            <a:r>
              <a:rPr lang="lt-LT" sz="2000" b="1" dirty="0"/>
              <a:t>“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76A781-44B2-4C81-8F71-1D6B457ABF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579223"/>
            <a:ext cx="7886700" cy="218585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lt-LT" sz="2000" dirty="0"/>
          </a:p>
          <a:p>
            <a:pPr marL="0" indent="0" algn="ctr">
              <a:buNone/>
            </a:pPr>
            <a:r>
              <a:rPr lang="lt-LT" sz="2000" b="1" dirty="0"/>
              <a:t>CENTRALIZUOTOS FINANSINĖS APSKAITOS IR ŠVIETIMO ĮSTAIGŲ BENDRADARBIAVIMAS UŽTIKRINANT FINANSINĘ KONTROLĘ</a:t>
            </a:r>
          </a:p>
          <a:p>
            <a:pPr marL="0" indent="0" algn="ctr">
              <a:buNone/>
            </a:pPr>
            <a:r>
              <a:rPr lang="lt-LT" sz="2000" b="1" dirty="0"/>
              <a:t>2026 m. 	Kovo 10,12 d.</a:t>
            </a:r>
          </a:p>
          <a:p>
            <a:pPr marL="0" indent="0" algn="ctr">
              <a:buNone/>
            </a:pPr>
            <a:endParaRPr lang="lt-LT" sz="2000" dirty="0"/>
          </a:p>
          <a:p>
            <a:pPr marL="0" indent="0" algn="ctr">
              <a:buNone/>
            </a:pPr>
            <a:endParaRPr lang="lt-LT" sz="2000" dirty="0"/>
          </a:p>
          <a:p>
            <a:pPr marL="0" indent="0">
              <a:buNone/>
            </a:pPr>
            <a:r>
              <a:rPr lang="lt-LT" sz="1400" dirty="0"/>
              <a:t>	</a:t>
            </a:r>
            <a:endParaRPr lang="lt-LT" sz="1600" dirty="0"/>
          </a:p>
        </p:txBody>
      </p:sp>
    </p:spTree>
    <p:extLst>
      <p:ext uri="{BB962C8B-B14F-4D97-AF65-F5344CB8AC3E}">
        <p14:creationId xmlns:p14="http://schemas.microsoft.com/office/powerpoint/2010/main" val="3449521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89E26-3DF9-094C-A682-D171DEBCC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833215"/>
            <a:ext cx="7886700" cy="859783"/>
          </a:xfrm>
        </p:spPr>
        <p:txBody>
          <a:bodyPr>
            <a:normAutofit/>
          </a:bodyPr>
          <a:lstStyle/>
          <a:p>
            <a:pPr algn="ctr"/>
            <a:r>
              <a:rPr lang="lt-L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ĮGYVENDINTI IR PLANUOJAMI IT SPRENDIMAI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905434-7A69-A846-A6BA-E8691530F0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56372"/>
            <a:ext cx="7886700" cy="426841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lt-LT" sz="14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ea typeface="Calibri" panose="020F0502020204030204" pitchFamily="34" charset="0"/>
              </a:rPr>
              <a:t> </a:t>
            </a:r>
            <a:r>
              <a:rPr lang="lt-LT" sz="1400" b="1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ea typeface="Calibri" panose="020F0502020204030204" pitchFamily="34" charset="0"/>
              </a:rPr>
              <a:t>PVM sąskaitų faktūrų importas iš SABIS į DVS „ Kontora</a:t>
            </a:r>
            <a:r>
              <a:rPr lang="lt-LT" sz="14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ea typeface="Calibri" panose="020F0502020204030204" pitchFamily="34" charset="0"/>
              </a:rPr>
              <a:t>“.</a:t>
            </a:r>
          </a:p>
          <a:p>
            <a:pPr marL="0" indent="0">
              <a:buNone/>
            </a:pPr>
            <a:r>
              <a:rPr lang="lt-LT" sz="1400" kern="0" dirty="0">
                <a:solidFill>
                  <a:srgbClr val="000000"/>
                </a:solidFill>
                <a:highlight>
                  <a:srgbClr val="FFFFFF"/>
                </a:highlight>
                <a:ea typeface="Calibri" panose="020F0502020204030204" pitchFamily="34" charset="0"/>
              </a:rPr>
              <a:t>	Įgyvendintas Finansinės apskaitos įstatymo reikalavimas, sumažinta rankinio darbo, greičiau PVM sąskaitos faktūros perduodamos apskaitai, galimybė toliau automatizuoti procesus.</a:t>
            </a:r>
            <a:endParaRPr lang="lt-LT" sz="1400" kern="0" dirty="0">
              <a:solidFill>
                <a:srgbClr val="000000"/>
              </a:solidFill>
              <a:effectLst/>
              <a:highlight>
                <a:srgbClr val="FFFFFF"/>
              </a:highlight>
              <a:ea typeface="Calibri" panose="020F0502020204030204" pitchFamily="34" charset="0"/>
            </a:endParaRPr>
          </a:p>
          <a:p>
            <a:pPr marL="457200" lvl="1" indent="0">
              <a:buNone/>
            </a:pPr>
            <a:endParaRPr lang="lt-LT" sz="1000" kern="0" dirty="0">
              <a:solidFill>
                <a:srgbClr val="000000"/>
              </a:solidFill>
              <a:effectLst/>
              <a:highlight>
                <a:srgbClr val="FFFFFF"/>
              </a:highlight>
              <a:ea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lt-LT" sz="1600" b="1" kern="0" dirty="0">
                <a:solidFill>
                  <a:srgbClr val="000000"/>
                </a:solidFill>
                <a:highlight>
                  <a:srgbClr val="FFFFFF"/>
                </a:highlight>
                <a:ea typeface="Calibri" panose="020F0502020204030204" pitchFamily="34" charset="0"/>
              </a:rPr>
              <a:t>Įdiegta atostogų savitarna „Zebras“ direktoriams.</a:t>
            </a:r>
          </a:p>
          <a:p>
            <a:pPr marL="0" indent="0">
              <a:buNone/>
            </a:pPr>
            <a:r>
              <a:rPr lang="lt-LT" sz="1600" kern="0" dirty="0">
                <a:solidFill>
                  <a:srgbClr val="000000"/>
                </a:solidFill>
                <a:highlight>
                  <a:srgbClr val="FFFFFF"/>
                </a:highlight>
                <a:ea typeface="Calibri" panose="020F0502020204030204" pitchFamily="34" charset="0"/>
              </a:rPr>
              <a:t>     Lengviau pateikti prašymus, paprasčiau administruoti atostogų likučius, nereikia rašyti įsakymo.</a:t>
            </a:r>
          </a:p>
          <a:p>
            <a:pPr marL="0" indent="0">
              <a:buNone/>
            </a:pPr>
            <a:r>
              <a:rPr lang="lt-LT" sz="1600" kern="0" dirty="0">
                <a:solidFill>
                  <a:srgbClr val="000000"/>
                </a:solidFill>
                <a:highlight>
                  <a:srgbClr val="FFFFFF"/>
                </a:highlight>
                <a:ea typeface="Calibri" panose="020F0502020204030204" pitchFamily="34" charset="0"/>
              </a:rPr>
              <a:t> </a:t>
            </a:r>
            <a:r>
              <a:rPr lang="lt-LT" sz="1600" b="1" kern="0" dirty="0">
                <a:solidFill>
                  <a:srgbClr val="000000"/>
                </a:solidFill>
                <a:highlight>
                  <a:srgbClr val="FFFFFF"/>
                </a:highlight>
                <a:ea typeface="Calibri" panose="020F0502020204030204" pitchFamily="34" charset="0"/>
              </a:rPr>
              <a:t>NUMATOMA ĮDIEGTI: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lt-LT" sz="16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sąskaitų faktūrų importą iš DVS „Kontora“ į FVAS „Biudžetas </a:t>
            </a:r>
            <a:r>
              <a:rPr lang="lt-LT" sz="1600" b="1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vs</a:t>
            </a:r>
            <a:r>
              <a:rPr lang="lt-LT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“.</a:t>
            </a:r>
            <a:endParaRPr lang="lt-LT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lt-LT" sz="14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ea typeface="Calibri" panose="020F0502020204030204" pitchFamily="34" charset="0"/>
              </a:rPr>
              <a:t>	Sustiprins vidinę kontrolę, nes be direktoriaus vizos nebus galima sąskaitų faktūrų perkelti į apskaitos informacinę sistemą, užtikrins finansinių operacijų teisėtumą sumažins rankinio darbo.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lt-LT" sz="14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lt-LT" sz="1600" b="1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Atostogų savitarnos plėtra.</a:t>
            </a:r>
          </a:p>
          <a:p>
            <a:pPr marL="0" indent="0">
              <a:buNone/>
            </a:pPr>
            <a:r>
              <a:rPr lang="lt-LT" sz="1400" dirty="0">
                <a:solidFill>
                  <a:srgbClr val="000000"/>
                </a:solidFill>
                <a:ea typeface="Calibri" panose="020F0502020204030204" pitchFamily="34" charset="0"/>
              </a:rPr>
              <a:t>	</a:t>
            </a:r>
            <a:r>
              <a:rPr lang="lt-LT" sz="1600" dirty="0">
                <a:solidFill>
                  <a:srgbClr val="000000"/>
                </a:solidFill>
                <a:ea typeface="Calibri" panose="020F0502020204030204" pitchFamily="34" charset="0"/>
              </a:rPr>
              <a:t>funkcionalumas išbandytas KBĮBA ir numatoma įdiegti daugiau įstaigų.</a:t>
            </a:r>
            <a:endParaRPr lang="lt-LT" sz="1600" dirty="0">
              <a:solidFill>
                <a:srgbClr val="000000"/>
              </a:solidFill>
              <a:effectLst/>
              <a:ea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lt-LT" sz="16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Automatizuotas sąmatų likučių suvestinės pateikimas įstaigoms </a:t>
            </a:r>
            <a:r>
              <a:rPr lang="lt-LT" sz="16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131501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89E26-3DF9-094C-A682-D171DEBCC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1991" y="833215"/>
            <a:ext cx="6443358" cy="1325563"/>
          </a:xfrm>
        </p:spPr>
        <p:txBody>
          <a:bodyPr>
            <a:normAutofit/>
          </a:bodyPr>
          <a:lstStyle/>
          <a:p>
            <a:r>
              <a:rPr lang="lt-L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DĖL APSKAITAI TEIKIAMŲ DOKUMENTŲ (įsakymų) PAKEITIMŲ</a:t>
            </a:r>
            <a:endParaRPr lang="en-US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urinio vietos rezervavimo ženklas 13">
            <a:extLst>
              <a:ext uri="{FF2B5EF4-FFF2-40B4-BE49-F238E27FC236}">
                <a16:creationId xmlns:a16="http://schemas.microsoft.com/office/drawing/2014/main" id="{3F4D7689-8AFD-23D4-8696-DC8ECB65BD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751" y="1991762"/>
            <a:ext cx="7886700" cy="48453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t-LT" sz="1600" b="1" dirty="0"/>
              <a:t>Problema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lt-LT" sz="16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pakeistas įsakymas turi </a:t>
            </a:r>
            <a:r>
              <a:rPr lang="lt-LT" sz="16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tą pačią datą ir numerį</a:t>
            </a:r>
            <a:r>
              <a:rPr lang="lt-LT" sz="16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kaip pirminis;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lt-LT" sz="16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dokumentai </a:t>
            </a:r>
            <a:r>
              <a:rPr lang="lt-LT" sz="16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koreguojami po tam tikro laiko;</a:t>
            </a:r>
            <a:endParaRPr lang="lt-LT" sz="1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lt-LT" sz="16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darbo užmokestis apskaičiuojamas </a:t>
            </a:r>
            <a:r>
              <a:rPr lang="lt-LT" sz="16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nesant tinkamo įsakymo.</a:t>
            </a:r>
            <a:endParaRPr lang="lt-LT" sz="1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lt-LT" sz="16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Tokiais atvejais </a:t>
            </a:r>
            <a:r>
              <a:rPr lang="lt-LT" sz="16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neaišku, kuriuo dokumentu vadovautis</a:t>
            </a:r>
            <a:r>
              <a:rPr lang="lt-LT" sz="16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lt-LT" sz="1600" b="1" kern="100" dirty="0">
                <a:ea typeface="Aptos" panose="020B0004020202020204" pitchFamily="34" charset="0"/>
                <a:cs typeface="Times New Roman" panose="02020603050405020304" pitchFamily="18" charset="0"/>
              </a:rPr>
              <a:t>Rizikos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lt-LT" sz="16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dokumentų klastojimo rizika;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lt-LT" sz="16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audito pastabos;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lt-LT" sz="16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finansinių operacijų teisėtumo neužtikrinimas.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lt-LT" sz="1600" b="1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Teisės aktų reikalavimų neatitinkantys dokumentai apskaitai nebus priimami</a:t>
            </a:r>
            <a:r>
              <a:rPr lang="lt-LT" sz="1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lt-LT" sz="1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lt-LT" sz="1600" kern="100" dirty="0"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lt-LT" sz="1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t-LT" sz="1600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BCFC3D38-E0F1-7346-DBFD-C0AE158730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270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204292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89E26-3DF9-094C-A682-D171DEBCC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0826" y="1177047"/>
            <a:ext cx="6044523" cy="552165"/>
          </a:xfrm>
        </p:spPr>
        <p:txBody>
          <a:bodyPr>
            <a:normAutofit/>
          </a:bodyPr>
          <a:lstStyle/>
          <a:p>
            <a:r>
              <a:rPr lang="lt-L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KITI KLAUSIMAI</a:t>
            </a:r>
            <a:endParaRPr lang="en-US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urinio vietos rezervavimo ženklas 13">
            <a:extLst>
              <a:ext uri="{FF2B5EF4-FFF2-40B4-BE49-F238E27FC236}">
                <a16:creationId xmlns:a16="http://schemas.microsoft.com/office/drawing/2014/main" id="{3F4D7689-8AFD-23D4-8696-DC8ECB65BD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751" y="1901228"/>
            <a:ext cx="7886700" cy="4562946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lt-LT" sz="1600" b="1" dirty="0">
                <a:cs typeface="Times New Roman" panose="02020603050405020304" pitchFamily="18" charset="0"/>
              </a:rPr>
              <a:t>Koeficientų nustatymai</a:t>
            </a:r>
            <a:r>
              <a:rPr lang="lt-LT" sz="1600" dirty="0">
                <a:cs typeface="Times New Roman" panose="02020603050405020304" pitchFamily="18" charset="0"/>
              </a:rPr>
              <a:t>: </a:t>
            </a:r>
          </a:p>
          <a:p>
            <a:pPr marL="0" indent="0">
              <a:buNone/>
            </a:pPr>
            <a:r>
              <a:rPr lang="lt-LT" sz="1600" dirty="0">
                <a:cs typeface="Times New Roman" panose="02020603050405020304" pitchFamily="18" charset="0"/>
              </a:rPr>
              <a:t>	Pastebimos problemos – įsakyme nurodytas koeficientas neatitinka Personalo programoje įvestam koeficientui.</a:t>
            </a:r>
          </a:p>
          <a:p>
            <a:pPr marL="0" indent="0">
              <a:buNone/>
            </a:pPr>
            <a:r>
              <a:rPr lang="lt-LT" sz="1600" dirty="0">
                <a:cs typeface="Times New Roman" panose="02020603050405020304" pitchFamily="18" charset="0"/>
              </a:rPr>
              <a:t>	Laiku nepateikiami įsakymų pakeitimai. </a:t>
            </a:r>
            <a:r>
              <a:rPr lang="lt-LT" sz="1600" b="1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lt-LT" sz="1600" b="1" dirty="0">
                <a:cs typeface="Times New Roman" panose="02020603050405020304" pitchFamily="18" charset="0"/>
              </a:rPr>
              <a:t>Dienpinigių mokėjimas moksleiviams</a:t>
            </a:r>
          </a:p>
          <a:p>
            <a:pPr marL="0" indent="0">
              <a:buNone/>
            </a:pPr>
            <a:r>
              <a:rPr lang="lt-LT" sz="1600" b="1" dirty="0">
                <a:cs typeface="Times New Roman" panose="02020603050405020304" pitchFamily="18" charset="0"/>
              </a:rPr>
              <a:t>	</a:t>
            </a:r>
            <a:r>
              <a:rPr lang="lt-LT" sz="1600" dirty="0">
                <a:cs typeface="Times New Roman" panose="02020603050405020304" pitchFamily="18" charset="0"/>
              </a:rPr>
              <a:t>Dienpinigiai gali būti pervedami moksleiviui arba vienam iš tėvų į banko sąskaitą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lt-LT" sz="1600" b="1" dirty="0">
                <a:cs typeface="Times New Roman" panose="02020603050405020304" pitchFamily="18" charset="0"/>
              </a:rPr>
              <a:t>Sąmatų panaudojimas</a:t>
            </a:r>
            <a:r>
              <a:rPr lang="lt-LT" sz="1600" dirty="0"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lt-LT" sz="1600" dirty="0">
                <a:cs typeface="Times New Roman" panose="02020603050405020304" pitchFamily="18" charset="0"/>
              </a:rPr>
              <a:t>	asignavimus naudoti pagal suplanuotus ketvirčius</a:t>
            </a:r>
          </a:p>
          <a:p>
            <a:pPr marL="0" indent="0">
              <a:buNone/>
            </a:pPr>
            <a:r>
              <a:rPr lang="lt-LT" sz="1600" dirty="0">
                <a:cs typeface="Times New Roman" panose="02020603050405020304" pitchFamily="18" charset="0"/>
              </a:rPr>
              <a:t>	neatidėti pirkimų metų pabaigai.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lt-LT" sz="1600" b="1" dirty="0">
                <a:cs typeface="Times New Roman" panose="02020603050405020304" pitchFamily="18" charset="0"/>
              </a:rPr>
              <a:t>Banko parašai</a:t>
            </a:r>
          </a:p>
          <a:p>
            <a:pPr marL="0" indent="0">
              <a:buNone/>
            </a:pPr>
            <a:r>
              <a:rPr lang="lt-LT" sz="1600" dirty="0">
                <a:cs typeface="Times New Roman" panose="02020603050405020304" pitchFamily="18" charset="0"/>
              </a:rPr>
              <a:t>	Rekomenduojama banke turėti galimybę dar bent vieną įgaliotą darbuotoją pasirašyti banko nurodymus direktoriaus atostogų, nedarbingumo, komandiruotės ar panašiais atvejais. </a:t>
            </a:r>
          </a:p>
          <a:p>
            <a:pPr marL="0" indent="0">
              <a:buNone/>
            </a:pPr>
            <a:endParaRPr lang="lt-L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0347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2194AA-817B-4DE1-91A8-96F6F839E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0938" y="1045140"/>
            <a:ext cx="5812325" cy="1146132"/>
          </a:xfrm>
        </p:spPr>
        <p:txBody>
          <a:bodyPr>
            <a:normAutofit/>
          </a:bodyPr>
          <a:lstStyle/>
          <a:p>
            <a:pPr>
              <a:lnSpc>
                <a:spcPts val="4050"/>
              </a:lnSpc>
            </a:pPr>
            <a:r>
              <a:rPr lang="lt-LT" sz="2000" b="1" dirty="0">
                <a:latin typeface="Calibri" panose="020F0502020204030204" pitchFamily="34" charset="0"/>
                <a:cs typeface="Calibri" panose="020F0502020204030204" pitchFamily="34" charset="0"/>
              </a:rPr>
              <a:t>Bendras apklausos įvertinimas lyginant </a:t>
            </a:r>
            <a:br>
              <a:rPr lang="lt-LT" sz="20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lt-LT" sz="2000" b="1" dirty="0">
                <a:latin typeface="Calibri" panose="020F0502020204030204" pitchFamily="34" charset="0"/>
                <a:cs typeface="Calibri" panose="020F0502020204030204" pitchFamily="34" charset="0"/>
              </a:rPr>
              <a:t>su ankstesniais metais</a:t>
            </a: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3ADA8FD2-BE70-18FA-96A0-EB1AE52B9E9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976791"/>
              </p:ext>
            </p:extLst>
          </p:nvPr>
        </p:nvGraphicFramePr>
        <p:xfrm>
          <a:off x="1241643" y="2598344"/>
          <a:ext cx="6660715" cy="28156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4911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301F447-EEF7-48F5-AF73-7566EE7F64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avadinimas 1">
            <a:extLst>
              <a:ext uri="{FF2B5EF4-FFF2-40B4-BE49-F238E27FC236}">
                <a16:creationId xmlns:a16="http://schemas.microsoft.com/office/drawing/2014/main" id="{DD4942D1-8672-C448-64F8-CE37207A6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334644"/>
            <a:ext cx="7882128" cy="1076914"/>
          </a:xfrm>
        </p:spPr>
        <p:txBody>
          <a:bodyPr anchor="ctr">
            <a:normAutofit/>
          </a:bodyPr>
          <a:lstStyle/>
          <a:p>
            <a:r>
              <a:rPr lang="lt-LT" sz="3200" dirty="0">
                <a:latin typeface="Calibri" panose="020F0502020204030204" pitchFamily="34" charset="0"/>
                <a:cs typeface="Calibri" panose="020F0502020204030204" pitchFamily="34" charset="0"/>
              </a:rPr>
              <a:t>Kaip vertinate KBA teikiamų paslaugų kokybę?</a:t>
            </a:r>
            <a:endParaRPr lang="lt-LT" sz="32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7117410-A2A4-4085-9ADC-46744551DB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2079" y="0"/>
            <a:ext cx="7879842" cy="1913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9F74EB5-E547-4FB4-95F5-BCC788F3C4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0936" y="1512994"/>
            <a:ext cx="787984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4" name="Content Placeholder 5">
            <a:extLst>
              <a:ext uri="{FF2B5EF4-FFF2-40B4-BE49-F238E27FC236}">
                <a16:creationId xmlns:a16="http://schemas.microsoft.com/office/drawing/2014/main" id="{3B77805D-44C0-6AA5-F1CA-1FAE18D974E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0461757"/>
              </p:ext>
            </p:extLst>
          </p:nvPr>
        </p:nvGraphicFramePr>
        <p:xfrm>
          <a:off x="628650" y="1737360"/>
          <a:ext cx="7879842" cy="4535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603143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E347E9-CBF0-0D80-83BD-F51B0B9A5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32406"/>
            <a:ext cx="8229600" cy="610644"/>
          </a:xfrm>
        </p:spPr>
        <p:txBody>
          <a:bodyPr/>
          <a:lstStyle/>
          <a:p>
            <a:r>
              <a:rPr lang="lt-LT" sz="3300" dirty="0">
                <a:latin typeface="Calibri" panose="020F0502020204030204" pitchFamily="34" charset="0"/>
                <a:cs typeface="Calibri" panose="020F0502020204030204" pitchFamily="34" charset="0"/>
              </a:rPr>
              <a:t>			Pasiūlymai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588A43-1AB5-8341-ECA3-8D568E13BC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652" y="1846907"/>
            <a:ext cx="8140148" cy="4200807"/>
          </a:xfrm>
        </p:spPr>
        <p:txBody>
          <a:bodyPr>
            <a:normAutofit fontScale="92500" lnSpcReduction="20000"/>
          </a:bodyPr>
          <a:lstStyle/>
          <a:p>
            <a:r>
              <a:rPr lang="lt-LT" sz="1700" dirty="0">
                <a:solidFill>
                  <a:schemeClr val="accent3">
                    <a:lumMod val="50000"/>
                  </a:schemeClr>
                </a:solidFill>
                <a:cs typeface="Calibri" panose="020F0502020204030204" pitchFamily="34" charset="0"/>
              </a:rPr>
              <a:t>Labai norėtume, kad KBA būtų kaip patariamasis organas, kuris galėtų pateikti vieną ar kitą rekomendaciją, kad suvaldyti biudžetą. </a:t>
            </a:r>
          </a:p>
          <a:p>
            <a:r>
              <a:rPr lang="lt-LT" sz="1700" dirty="0">
                <a:solidFill>
                  <a:schemeClr val="accent3">
                    <a:lumMod val="50000"/>
                  </a:schemeClr>
                </a:solidFill>
                <a:cs typeface="Calibri" panose="020F0502020204030204" pitchFamily="34" charset="0"/>
              </a:rPr>
              <a:t>Pageidautume, kad taip dažnai nesikeistų apskaitos specialistai. Norėtume bendradarbiauti su pastovia specialiste ir taip dažnai nereikėtų persiorientuoti prie kitokio darbo. </a:t>
            </a:r>
          </a:p>
          <a:p>
            <a:r>
              <a:rPr lang="lt-LT" sz="1700" dirty="0">
                <a:solidFill>
                  <a:schemeClr val="accent3">
                    <a:lumMod val="50000"/>
                  </a:schemeClr>
                </a:solidFill>
                <a:cs typeface="Calibri" panose="020F0502020204030204" pitchFamily="34" charset="0"/>
              </a:rPr>
              <a:t>Tikimės didesnio bendradarbiavimo, o ne tik kontrolės.</a:t>
            </a:r>
          </a:p>
          <a:p>
            <a:r>
              <a:rPr lang="lt-LT" sz="1700" dirty="0">
                <a:solidFill>
                  <a:schemeClr val="accent3">
                    <a:lumMod val="50000"/>
                  </a:schemeClr>
                </a:solidFill>
                <a:cs typeface="Calibri" panose="020F0502020204030204" pitchFamily="34" charset="0"/>
              </a:rPr>
              <a:t>Informuoti apie apskaitos teisės aktų ir lokalių dokumentų pasikeitimus.</a:t>
            </a:r>
          </a:p>
          <a:p>
            <a:r>
              <a:rPr lang="lt-LT" sz="1700" dirty="0">
                <a:solidFill>
                  <a:schemeClr val="accent3">
                    <a:lumMod val="50000"/>
                  </a:schemeClr>
                </a:solidFill>
                <a:cs typeface="Calibri" panose="020F0502020204030204" pitchFamily="34" charset="0"/>
              </a:rPr>
              <a:t>Kad nereikėtų papildomų paaiškinamų raštų teikti dėl vėluojančių sąskaitų, nes tai yra perteklinis darbas žinant, kad pats tiekėjas šias sąskaitas pateikė vėluodamas.</a:t>
            </a:r>
          </a:p>
          <a:p>
            <a:r>
              <a:rPr lang="lt-LT" sz="1700" dirty="0">
                <a:solidFill>
                  <a:schemeClr val="accent3">
                    <a:lumMod val="50000"/>
                  </a:schemeClr>
                </a:solidFill>
                <a:cs typeface="Calibri" panose="020F0502020204030204" pitchFamily="34" charset="0"/>
              </a:rPr>
              <a:t>Sunku, kai keičiasi žmonės. Palinkėjimas išlaikyti kompetentingus žmones.</a:t>
            </a:r>
          </a:p>
          <a:p>
            <a:r>
              <a:rPr lang="lt-LT" sz="1700" dirty="0">
                <a:solidFill>
                  <a:schemeClr val="accent3">
                    <a:lumMod val="50000"/>
                  </a:schemeClr>
                </a:solidFill>
                <a:cs typeface="Calibri" panose="020F0502020204030204" pitchFamily="34" charset="0"/>
              </a:rPr>
              <a:t>Dirbti ir atsakyti į klausimus visomis darbo dienomis.</a:t>
            </a:r>
          </a:p>
          <a:p>
            <a:r>
              <a:rPr lang="lt-LT" sz="1700" dirty="0"/>
              <a:t>Reikalinga aiški komandiruočių tvarka.</a:t>
            </a:r>
          </a:p>
          <a:p>
            <a:r>
              <a:rPr lang="lt-LT" sz="1700" dirty="0">
                <a:cs typeface="Calibri" panose="020F0502020204030204" pitchFamily="34" charset="0"/>
              </a:rPr>
              <a:t>Galima būtų  teikti nuotolines konsultacijas dėl dažniausiai pasitaikančių ar besikartojančių įstaigose daromų klaidų išaiškinimo tiek darbo užmokesčio tiek apskaitos dokumentuose, apie pasikeitimus apskaitoje, kad išvengti klaidų ateityje. </a:t>
            </a:r>
          </a:p>
          <a:p>
            <a:r>
              <a:rPr lang="lt-LT" sz="1700" dirty="0">
                <a:cs typeface="Calibri" panose="020F0502020204030204" pitchFamily="34" charset="0"/>
              </a:rPr>
              <a:t>Pasikeitus svarbiems teisės aktams, susijusiems su finansais ar darbo užmokesčiu - didinti komunikaciją, daryti informacinius susirinkimus ar pan.</a:t>
            </a:r>
            <a:endParaRPr lang="lt-LT" sz="1700" dirty="0"/>
          </a:p>
          <a:p>
            <a:endParaRPr lang="lt-LT" sz="1700" dirty="0">
              <a:solidFill>
                <a:schemeClr val="accent3">
                  <a:lumMod val="50000"/>
                </a:schemeClr>
              </a:solidFill>
              <a:cs typeface="Calibri" panose="020F0502020204030204" pitchFamily="34" charset="0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900313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5ABA8-EDD6-31A5-0AF8-E897F65244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3900" y="1092113"/>
            <a:ext cx="6332899" cy="573066"/>
          </a:xfrm>
        </p:spPr>
        <p:txBody>
          <a:bodyPr>
            <a:normAutofit/>
          </a:bodyPr>
          <a:lstStyle/>
          <a:p>
            <a:r>
              <a:rPr lang="lt-LT" sz="3200" dirty="0">
                <a:latin typeface="Calibri" panose="020F0502020204030204" pitchFamily="34" charset="0"/>
                <a:cs typeface="Calibri" panose="020F0502020204030204" pitchFamily="34" charset="0"/>
              </a:rPr>
              <a:t>Teigiami komentarai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C2F34E-745C-2F83-CDD2-6F5A6D1DB6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374" y="2118511"/>
            <a:ext cx="7931426" cy="3647375"/>
          </a:xfrm>
        </p:spPr>
        <p:txBody>
          <a:bodyPr>
            <a:normAutofit/>
          </a:bodyPr>
          <a:lstStyle/>
          <a:p>
            <a:r>
              <a:rPr lang="lt-LT" sz="1500" dirty="0">
                <a:latin typeface="Calibri" panose="020F0502020204030204" pitchFamily="34" charset="0"/>
                <a:cs typeface="Calibri" panose="020F0502020204030204" pitchFamily="34" charset="0"/>
              </a:rPr>
              <a:t>Kuo daugiau tokių darbuotojų, kurie teikia paslaugas mums. Nuostabūs, komunikabilūs, greitai atsakantys į visus klausimus, operatyviai sprendžiamas problemas. Ačiū.</a:t>
            </a:r>
          </a:p>
          <a:p>
            <a:r>
              <a:rPr lang="lt-LT" sz="1500" dirty="0">
                <a:latin typeface="Calibri" panose="020F0502020204030204" pitchFamily="34" charset="0"/>
                <a:cs typeface="Calibri" panose="020F0502020204030204" pitchFamily="34" charset="0"/>
              </a:rPr>
              <a:t>Visada į pateiktus klausimus gauname atsakymus, puikiai bendradarbiaujam.</a:t>
            </a:r>
          </a:p>
          <a:p>
            <a:r>
              <a:rPr lang="lt-LT" sz="1500" dirty="0">
                <a:latin typeface="Calibri" panose="020F0502020204030204" pitchFamily="34" charset="0"/>
                <a:cs typeface="Calibri" panose="020F0502020204030204" pitchFamily="34" charset="0"/>
              </a:rPr>
              <a:t>Mums visada svarbus mūsų tarpusavio bendradarbiavimas, jūsų pastabos, pamokymai.</a:t>
            </a:r>
          </a:p>
          <a:p>
            <a:r>
              <a:rPr lang="lt-LT" sz="1500" dirty="0">
                <a:latin typeface="Calibri" panose="020F0502020204030204" pitchFamily="34" charset="0"/>
                <a:cs typeface="Calibri" panose="020F0502020204030204" pitchFamily="34" charset="0"/>
              </a:rPr>
              <a:t>Taip ir toliau, t.y. išsamiai/tikslingai komunikuoti iškilusiais klausimais..</a:t>
            </a:r>
          </a:p>
          <a:p>
            <a:r>
              <a:rPr lang="lt-LT" sz="1500" dirty="0">
                <a:latin typeface="Calibri" panose="020F0502020204030204" pitchFamily="34" charset="0"/>
                <a:cs typeface="Calibri" panose="020F0502020204030204" pitchFamily="34" charset="0"/>
              </a:rPr>
              <a:t>Paslaugos teikiamos laiku ir kokybiškai.</a:t>
            </a:r>
          </a:p>
          <a:p>
            <a:r>
              <a:rPr lang="lt-LT" sz="1500" dirty="0">
                <a:latin typeface="Calibri" panose="020F0502020204030204" pitchFamily="34" charset="0"/>
                <a:cs typeface="Calibri" panose="020F0502020204030204" pitchFamily="34" charset="0"/>
              </a:rPr>
              <a:t>Džiaugiamės Jūsų teikiamomis paslaugomis ir bendradarbiavimu.</a:t>
            </a:r>
          </a:p>
          <a:p>
            <a:r>
              <a:rPr lang="lt-LT" sz="1500" dirty="0">
                <a:latin typeface="Calibri" panose="020F0502020204030204" pitchFamily="34" charset="0"/>
                <a:cs typeface="Calibri" panose="020F0502020204030204" pitchFamily="34" charset="0"/>
              </a:rPr>
              <a:t>Linkiu išlaikyti esamą darbo kokybę. Vertiname profesionalius darbuotojus, gebančius operatyviai konsultuoti, suteikti reikiamą informaciją, drauge rasti sprendimus.</a:t>
            </a:r>
          </a:p>
          <a:p>
            <a:r>
              <a:rPr lang="lt-LT" sz="1500" dirty="0">
                <a:latin typeface="Calibri" panose="020F0502020204030204" pitchFamily="34" charset="0"/>
                <a:cs typeface="Calibri" panose="020F0502020204030204" pitchFamily="34" charset="0"/>
              </a:rPr>
              <a:t>Ačiū už bendrą darbą.</a:t>
            </a:r>
          </a:p>
        </p:txBody>
      </p:sp>
    </p:spTree>
    <p:extLst>
      <p:ext uri="{BB962C8B-B14F-4D97-AF65-F5344CB8AC3E}">
        <p14:creationId xmlns:p14="http://schemas.microsoft.com/office/powerpoint/2010/main" val="3068132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1081</TotalTime>
  <Words>593</Words>
  <Application>Microsoft Office PowerPoint</Application>
  <PresentationFormat>Demonstracija ekrane (4:3)</PresentationFormat>
  <Paragraphs>64</Paragraphs>
  <Slides>8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6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8</vt:i4>
      </vt:variant>
    </vt:vector>
  </HeadingPairs>
  <TitlesOfParts>
    <vt:vector size="15" baseType="lpstr">
      <vt:lpstr>Aptos</vt:lpstr>
      <vt:lpstr>Arial</vt:lpstr>
      <vt:lpstr>Calibri</vt:lpstr>
      <vt:lpstr>Calibri Light</vt:lpstr>
      <vt:lpstr>Times New Roman</vt:lpstr>
      <vt:lpstr>Wingdings</vt:lpstr>
      <vt:lpstr>Office Theme</vt:lpstr>
      <vt:lpstr>BIUDŽETINĖ ĮSTAIGA  „KAUNO BIUDŽETINIŲ ĮSTAIGŲ BUHALTERINĖ APSKAITA“</vt:lpstr>
      <vt:lpstr> ĮGYVENDINTI IR PLANUOJAMI IT SPRENDIMAI</vt:lpstr>
      <vt:lpstr>DĖL APSKAITAI TEIKIAMŲ DOKUMENTŲ (įsakymų) PAKEITIMŲ</vt:lpstr>
      <vt:lpstr>KITI KLAUSIMAI</vt:lpstr>
      <vt:lpstr>Bendras apklausos įvertinimas lyginant  su ankstesniais metais</vt:lpstr>
      <vt:lpstr>Kaip vertinate KBA teikiamų paslaugų kokybę?</vt:lpstr>
      <vt:lpstr>   Pasiūlymai</vt:lpstr>
      <vt:lpstr>Teigiami komentarai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Roma Noreikienė</cp:lastModifiedBy>
  <cp:revision>4</cp:revision>
  <cp:lastPrinted>2026-03-10T07:16:23Z</cp:lastPrinted>
  <dcterms:created xsi:type="dcterms:W3CDTF">2019-11-25T17:02:43Z</dcterms:created>
  <dcterms:modified xsi:type="dcterms:W3CDTF">2026-03-12T06:57:57Z</dcterms:modified>
</cp:coreProperties>
</file>