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00" r:id="rId2"/>
    <p:sldId id="1287" r:id="rId3"/>
    <p:sldId id="318" r:id="rId4"/>
    <p:sldId id="269" r:id="rId5"/>
    <p:sldId id="321" r:id="rId6"/>
    <p:sldId id="322" r:id="rId7"/>
    <p:sldId id="1290" r:id="rId8"/>
    <p:sldId id="270" r:id="rId9"/>
    <p:sldId id="1149" r:id="rId10"/>
    <p:sldId id="1197" r:id="rId11"/>
    <p:sldId id="1182" r:id="rId12"/>
    <p:sldId id="294" r:id="rId13"/>
    <p:sldId id="982" r:id="rId14"/>
  </p:sldIdLst>
  <p:sldSz cx="20094575" cy="11303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EF5"/>
    <a:srgbClr val="C5DCE9"/>
    <a:srgbClr val="8BB9D4"/>
    <a:srgbClr val="A9CAE0"/>
    <a:srgbClr val="3878D7"/>
    <a:srgbClr val="EF6464"/>
    <a:srgbClr val="F083C3"/>
    <a:srgbClr val="00CE7C"/>
    <a:srgbClr val="53ED84"/>
    <a:srgbClr val="93C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B24C0-A25B-9E4E-B293-DEC2F4CC8C67}" v="151" dt="2025-08-26T11:47:23.94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9"/>
    <p:restoredTop sz="94020"/>
  </p:normalViewPr>
  <p:slideViewPr>
    <p:cSldViewPr snapToGrid="0">
      <p:cViewPr varScale="1">
        <p:scale>
          <a:sx n="66" d="100"/>
          <a:sy n="66" d="100"/>
        </p:scale>
        <p:origin x="752" y="192"/>
      </p:cViewPr>
      <p:guideLst/>
    </p:cSldViewPr>
  </p:slideViewPr>
  <p:notesTextViewPr>
    <p:cViewPr>
      <p:scale>
        <a:sx n="1" d="1"/>
        <a:sy n="1" d="1"/>
      </p:scale>
      <p:origin x="0" y="-18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 CAN DO" userId="10dfa314-765a-499e-b455-a6f3a417d5a8" providerId="ADAL" clId="{0B3288B7-A243-8D43-BE37-CF1C25CCF18C}"/>
    <pc:docChg chg="undo custSel addSld delSld modSld sldOrd">
      <pc:chgData name="Lina | CAN DO" userId="10dfa314-765a-499e-b455-a6f3a417d5a8" providerId="ADAL" clId="{0B3288B7-A243-8D43-BE37-CF1C25CCF18C}" dt="2025-04-24T06:16:49.316" v="2117" actId="20577"/>
      <pc:docMkLst>
        <pc:docMk/>
      </pc:docMkLst>
      <pc:sldChg chg="del">
        <pc:chgData name="Lina | CAN DO" userId="10dfa314-765a-499e-b455-a6f3a417d5a8" providerId="ADAL" clId="{0B3288B7-A243-8D43-BE37-CF1C25CCF18C}" dt="2025-04-23T06:12:49.010" v="284" actId="2696"/>
        <pc:sldMkLst>
          <pc:docMk/>
          <pc:sldMk cId="0" sldId="266"/>
        </pc:sldMkLst>
      </pc:sldChg>
      <pc:sldChg chg="addSp delSp modSp add mod modAnim">
        <pc:chgData name="Lina | CAN DO" userId="10dfa314-765a-499e-b455-a6f3a417d5a8" providerId="ADAL" clId="{0B3288B7-A243-8D43-BE37-CF1C25CCF18C}" dt="2025-04-23T06:21:45.994" v="452" actId="20577"/>
        <pc:sldMkLst>
          <pc:docMk/>
          <pc:sldMk cId="0" sldId="270"/>
        </pc:sldMkLst>
      </pc:sldChg>
      <pc:sldChg chg="addSp delSp modSp add del mod modAnim">
        <pc:chgData name="Lina | CAN DO" userId="10dfa314-765a-499e-b455-a6f3a417d5a8" providerId="ADAL" clId="{0B3288B7-A243-8D43-BE37-CF1C25CCF18C}" dt="2025-04-24T04:33:04.258" v="1078" actId="1076"/>
        <pc:sldMkLst>
          <pc:docMk/>
          <pc:sldMk cId="0" sldId="272"/>
        </pc:sldMkLst>
      </pc:sldChg>
      <pc:sldChg chg="addSp delSp modSp add mod">
        <pc:chgData name="Lina | CAN DO" userId="10dfa314-765a-499e-b455-a6f3a417d5a8" providerId="ADAL" clId="{0B3288B7-A243-8D43-BE37-CF1C25CCF18C}" dt="2025-04-24T04:59:45.888" v="1996" actId="1076"/>
        <pc:sldMkLst>
          <pc:docMk/>
          <pc:sldMk cId="0" sldId="275"/>
        </pc:sldMkLst>
      </pc:sldChg>
      <pc:sldChg chg="del">
        <pc:chgData name="Lina | CAN DO" userId="10dfa314-765a-499e-b455-a6f3a417d5a8" providerId="ADAL" clId="{0B3288B7-A243-8D43-BE37-CF1C25CCF18C}" dt="2025-04-23T06:41:07.095" v="953" actId="2696"/>
        <pc:sldMkLst>
          <pc:docMk/>
          <pc:sldMk cId="27994107" sldId="283"/>
        </pc:sldMkLst>
      </pc:sldChg>
      <pc:sldChg chg="del">
        <pc:chgData name="Lina | CAN DO" userId="10dfa314-765a-499e-b455-a6f3a417d5a8" providerId="ADAL" clId="{0B3288B7-A243-8D43-BE37-CF1C25CCF18C}" dt="2025-04-23T06:37:20.154" v="741" actId="2696"/>
        <pc:sldMkLst>
          <pc:docMk/>
          <pc:sldMk cId="4226517451" sldId="289"/>
        </pc:sldMkLst>
      </pc:sldChg>
      <pc:sldChg chg="del">
        <pc:chgData name="Lina | CAN DO" userId="10dfa314-765a-499e-b455-a6f3a417d5a8" providerId="ADAL" clId="{0B3288B7-A243-8D43-BE37-CF1C25CCF18C}" dt="2025-04-24T05:04:34.886" v="2028" actId="2696"/>
        <pc:sldMkLst>
          <pc:docMk/>
          <pc:sldMk cId="1915302898" sldId="291"/>
        </pc:sldMkLst>
      </pc:sldChg>
      <pc:sldChg chg="addSp delSp modSp mod ord">
        <pc:chgData name="Lina | CAN DO" userId="10dfa314-765a-499e-b455-a6f3a417d5a8" providerId="ADAL" clId="{0B3288B7-A243-8D43-BE37-CF1C25CCF18C}" dt="2025-04-23T06:11:11.269" v="282" actId="1076"/>
        <pc:sldMkLst>
          <pc:docMk/>
          <pc:sldMk cId="0" sldId="294"/>
        </pc:sldMkLst>
      </pc:sldChg>
      <pc:sldChg chg="addSp delSp modSp add mod modAnim">
        <pc:chgData name="Lina | CAN DO" userId="10dfa314-765a-499e-b455-a6f3a417d5a8" providerId="ADAL" clId="{0B3288B7-A243-8D43-BE37-CF1C25CCF18C}" dt="2025-04-24T04:33:27.895" v="1080" actId="20577"/>
        <pc:sldMkLst>
          <pc:docMk/>
          <pc:sldMk cId="0" sldId="295"/>
        </pc:sldMkLst>
      </pc:sldChg>
      <pc:sldChg chg="addSp modSp mod ord modAnim">
        <pc:chgData name="Lina | CAN DO" userId="10dfa314-765a-499e-b455-a6f3a417d5a8" providerId="ADAL" clId="{0B3288B7-A243-8D43-BE37-CF1C25CCF18C}" dt="2025-04-24T04:57:44.052" v="1820" actId="20577"/>
        <pc:sldMkLst>
          <pc:docMk/>
          <pc:sldMk cId="0" sldId="297"/>
        </pc:sldMkLst>
      </pc:sldChg>
      <pc:sldChg chg="modSp mod">
        <pc:chgData name="Lina | CAN DO" userId="10dfa314-765a-499e-b455-a6f3a417d5a8" providerId="ADAL" clId="{0B3288B7-A243-8D43-BE37-CF1C25CCF18C}" dt="2025-04-23T05:52:57.185" v="11" actId="20577"/>
        <pc:sldMkLst>
          <pc:docMk/>
          <pc:sldMk cId="0" sldId="300"/>
        </pc:sldMkLst>
      </pc:sldChg>
      <pc:sldChg chg="addSp modSp add mod">
        <pc:chgData name="Lina | CAN DO" userId="10dfa314-765a-499e-b455-a6f3a417d5a8" providerId="ADAL" clId="{0B3288B7-A243-8D43-BE37-CF1C25CCF18C}" dt="2025-04-24T04:43:47.341" v="1288" actId="207"/>
        <pc:sldMkLst>
          <pc:docMk/>
          <pc:sldMk cId="273041053" sldId="303"/>
        </pc:sldMkLst>
      </pc:sldChg>
      <pc:sldChg chg="del">
        <pc:chgData name="Lina | CAN DO" userId="10dfa314-765a-499e-b455-a6f3a417d5a8" providerId="ADAL" clId="{0B3288B7-A243-8D43-BE37-CF1C25CCF18C}" dt="2025-04-24T05:04:14.875" v="2026" actId="2696"/>
        <pc:sldMkLst>
          <pc:docMk/>
          <pc:sldMk cId="231568321" sldId="308"/>
        </pc:sldMkLst>
      </pc:sldChg>
      <pc:sldChg chg="del">
        <pc:chgData name="Lina | CAN DO" userId="10dfa314-765a-499e-b455-a6f3a417d5a8" providerId="ADAL" clId="{0B3288B7-A243-8D43-BE37-CF1C25CCF18C}" dt="2025-04-23T06:37:20.744" v="742" actId="2696"/>
        <pc:sldMkLst>
          <pc:docMk/>
          <pc:sldMk cId="276583517" sldId="309"/>
        </pc:sldMkLst>
      </pc:sldChg>
      <pc:sldChg chg="del">
        <pc:chgData name="Lina | CAN DO" userId="10dfa314-765a-499e-b455-a6f3a417d5a8" providerId="ADAL" clId="{0B3288B7-A243-8D43-BE37-CF1C25CCF18C}" dt="2025-04-23T06:39:11.348" v="894" actId="2696"/>
        <pc:sldMkLst>
          <pc:docMk/>
          <pc:sldMk cId="3550396973" sldId="311"/>
        </pc:sldMkLst>
      </pc:sldChg>
      <pc:sldChg chg="del">
        <pc:chgData name="Lina | CAN DO" userId="10dfa314-765a-499e-b455-a6f3a417d5a8" providerId="ADAL" clId="{0B3288B7-A243-8D43-BE37-CF1C25CCF18C}" dt="2025-04-23T06:39:11.811" v="895" actId="2696"/>
        <pc:sldMkLst>
          <pc:docMk/>
          <pc:sldMk cId="734596195" sldId="312"/>
        </pc:sldMkLst>
      </pc:sldChg>
      <pc:sldChg chg="del">
        <pc:chgData name="Lina | CAN DO" userId="10dfa314-765a-499e-b455-a6f3a417d5a8" providerId="ADAL" clId="{0B3288B7-A243-8D43-BE37-CF1C25CCF18C}" dt="2025-04-23T06:39:13.727" v="898" actId="2696"/>
        <pc:sldMkLst>
          <pc:docMk/>
          <pc:sldMk cId="1765838738" sldId="313"/>
        </pc:sldMkLst>
      </pc:sldChg>
      <pc:sldChg chg="del">
        <pc:chgData name="Lina | CAN DO" userId="10dfa314-765a-499e-b455-a6f3a417d5a8" providerId="ADAL" clId="{0B3288B7-A243-8D43-BE37-CF1C25CCF18C}" dt="2025-04-23T06:39:12.285" v="896" actId="2696"/>
        <pc:sldMkLst>
          <pc:docMk/>
          <pc:sldMk cId="3957671485" sldId="314"/>
        </pc:sldMkLst>
      </pc:sldChg>
      <pc:sldChg chg="del">
        <pc:chgData name="Lina | CAN DO" userId="10dfa314-765a-499e-b455-a6f3a417d5a8" providerId="ADAL" clId="{0B3288B7-A243-8D43-BE37-CF1C25CCF18C}" dt="2025-04-23T06:39:13.244" v="897" actId="2696"/>
        <pc:sldMkLst>
          <pc:docMk/>
          <pc:sldMk cId="2390605766" sldId="315"/>
        </pc:sldMkLst>
      </pc:sldChg>
      <pc:sldChg chg="del">
        <pc:chgData name="Lina | CAN DO" userId="10dfa314-765a-499e-b455-a6f3a417d5a8" providerId="ADAL" clId="{0B3288B7-A243-8D43-BE37-CF1C25CCF18C}" dt="2025-04-23T06:39:18.760" v="903" actId="2696"/>
        <pc:sldMkLst>
          <pc:docMk/>
          <pc:sldMk cId="3115563813" sldId="316"/>
        </pc:sldMkLst>
      </pc:sldChg>
      <pc:sldChg chg="del">
        <pc:chgData name="Lina | CAN DO" userId="10dfa314-765a-499e-b455-a6f3a417d5a8" providerId="ADAL" clId="{0B3288B7-A243-8D43-BE37-CF1C25CCF18C}" dt="2025-04-23T06:39:18.181" v="902" actId="2696"/>
        <pc:sldMkLst>
          <pc:docMk/>
          <pc:sldMk cId="3723204512" sldId="317"/>
        </pc:sldMkLst>
      </pc:sldChg>
      <pc:sldChg chg="del">
        <pc:chgData name="Lina | CAN DO" userId="10dfa314-765a-499e-b455-a6f3a417d5a8" providerId="ADAL" clId="{0B3288B7-A243-8D43-BE37-CF1C25CCF18C}" dt="2025-04-24T04:34:35.922" v="1082" actId="2696"/>
        <pc:sldMkLst>
          <pc:docMk/>
          <pc:sldMk cId="4245450672" sldId="319"/>
        </pc:sldMkLst>
      </pc:sldChg>
      <pc:sldChg chg="del">
        <pc:chgData name="Lina | CAN DO" userId="10dfa314-765a-499e-b455-a6f3a417d5a8" providerId="ADAL" clId="{0B3288B7-A243-8D43-BE37-CF1C25CCF18C}" dt="2025-04-23T06:12:43.320" v="283" actId="2696"/>
        <pc:sldMkLst>
          <pc:docMk/>
          <pc:sldMk cId="3387983561" sldId="320"/>
        </pc:sldMkLst>
      </pc:sldChg>
      <pc:sldChg chg="delSp modSp add mod">
        <pc:chgData name="Lina | CAN DO" userId="10dfa314-765a-499e-b455-a6f3a417d5a8" providerId="ADAL" clId="{0B3288B7-A243-8D43-BE37-CF1C25CCF18C}" dt="2025-04-24T05:04:56.190" v="2034" actId="1076"/>
        <pc:sldMkLst>
          <pc:docMk/>
          <pc:sldMk cId="2112515311" sldId="982"/>
        </pc:sldMkLst>
      </pc:sldChg>
      <pc:sldChg chg="del">
        <pc:chgData name="Lina | CAN DO" userId="10dfa314-765a-499e-b455-a6f3a417d5a8" providerId="ADAL" clId="{0B3288B7-A243-8D43-BE37-CF1C25CCF18C}" dt="2025-04-24T05:00:55.215" v="1997" actId="2696"/>
        <pc:sldMkLst>
          <pc:docMk/>
          <pc:sldMk cId="1267071831" sldId="983"/>
        </pc:sldMkLst>
      </pc:sldChg>
      <pc:sldChg chg="del">
        <pc:chgData name="Lina | CAN DO" userId="10dfa314-765a-499e-b455-a6f3a417d5a8" providerId="ADAL" clId="{0B3288B7-A243-8D43-BE37-CF1C25CCF18C}" dt="2025-04-23T06:30:45.777" v="567" actId="2696"/>
        <pc:sldMkLst>
          <pc:docMk/>
          <pc:sldMk cId="2655508555" sldId="1136"/>
        </pc:sldMkLst>
      </pc:sldChg>
      <pc:sldChg chg="del">
        <pc:chgData name="Lina | CAN DO" userId="10dfa314-765a-499e-b455-a6f3a417d5a8" providerId="ADAL" clId="{0B3288B7-A243-8D43-BE37-CF1C25CCF18C}" dt="2025-04-23T06:12:52.061" v="286" actId="2696"/>
        <pc:sldMkLst>
          <pc:docMk/>
          <pc:sldMk cId="2587104213" sldId="1145"/>
        </pc:sldMkLst>
      </pc:sldChg>
      <pc:sldChg chg="del">
        <pc:chgData name="Lina | CAN DO" userId="10dfa314-765a-499e-b455-a6f3a417d5a8" providerId="ADAL" clId="{0B3288B7-A243-8D43-BE37-CF1C25CCF18C}" dt="2025-04-23T06:30:45.325" v="566" actId="2696"/>
        <pc:sldMkLst>
          <pc:docMk/>
          <pc:sldMk cId="2613117458" sldId="1146"/>
        </pc:sldMkLst>
      </pc:sldChg>
      <pc:sldChg chg="del">
        <pc:chgData name="Lina | CAN DO" userId="10dfa314-765a-499e-b455-a6f3a417d5a8" providerId="ADAL" clId="{0B3288B7-A243-8D43-BE37-CF1C25CCF18C}" dt="2025-04-23T06:30:48.011" v="568" actId="2696"/>
        <pc:sldMkLst>
          <pc:docMk/>
          <pc:sldMk cId="784619481" sldId="1147"/>
        </pc:sldMkLst>
      </pc:sldChg>
      <pc:sldChg chg="del">
        <pc:chgData name="Lina | CAN DO" userId="10dfa314-765a-499e-b455-a6f3a417d5a8" providerId="ADAL" clId="{0B3288B7-A243-8D43-BE37-CF1C25CCF18C}" dt="2025-04-23T06:30:49.637" v="569" actId="2696"/>
        <pc:sldMkLst>
          <pc:docMk/>
          <pc:sldMk cId="3907096378" sldId="1148"/>
        </pc:sldMkLst>
      </pc:sldChg>
      <pc:sldChg chg="del">
        <pc:chgData name="Lina | CAN DO" userId="10dfa314-765a-499e-b455-a6f3a417d5a8" providerId="ADAL" clId="{0B3288B7-A243-8D43-BE37-CF1C25CCF18C}" dt="2025-04-23T06:31:27.745" v="670" actId="2696"/>
        <pc:sldMkLst>
          <pc:docMk/>
          <pc:sldMk cId="779701725" sldId="1149"/>
        </pc:sldMkLst>
      </pc:sldChg>
      <pc:sldChg chg="del">
        <pc:chgData name="Lina | CAN DO" userId="10dfa314-765a-499e-b455-a6f3a417d5a8" providerId="ADAL" clId="{0B3288B7-A243-8D43-BE37-CF1C25CCF18C}" dt="2025-04-23T06:31:21.444" v="669" actId="2696"/>
        <pc:sldMkLst>
          <pc:docMk/>
          <pc:sldMk cId="1562209689" sldId="1150"/>
        </pc:sldMkLst>
      </pc:sldChg>
      <pc:sldChg chg="del">
        <pc:chgData name="Lina | CAN DO" userId="10dfa314-765a-499e-b455-a6f3a417d5a8" providerId="ADAL" clId="{0B3288B7-A243-8D43-BE37-CF1C25CCF18C}" dt="2025-04-23T06:37:04.339" v="735" actId="2696"/>
        <pc:sldMkLst>
          <pc:docMk/>
          <pc:sldMk cId="942863891" sldId="1151"/>
        </pc:sldMkLst>
      </pc:sldChg>
      <pc:sldChg chg="addSp delSp modSp mod ord">
        <pc:chgData name="Lina | CAN DO" userId="10dfa314-765a-499e-b455-a6f3a417d5a8" providerId="ADAL" clId="{0B3288B7-A243-8D43-BE37-CF1C25CCF18C}" dt="2025-04-24T04:34:55.579" v="1091" actId="1076"/>
        <pc:sldMkLst>
          <pc:docMk/>
          <pc:sldMk cId="3301721083" sldId="1152"/>
        </pc:sldMkLst>
      </pc:sldChg>
      <pc:sldChg chg="del">
        <pc:chgData name="Lina | CAN DO" userId="10dfa314-765a-499e-b455-a6f3a417d5a8" providerId="ADAL" clId="{0B3288B7-A243-8D43-BE37-CF1C25CCF18C}" dt="2025-04-24T04:34:37.532" v="1086" actId="2696"/>
        <pc:sldMkLst>
          <pc:docMk/>
          <pc:sldMk cId="1266785111" sldId="1153"/>
        </pc:sldMkLst>
      </pc:sldChg>
      <pc:sldChg chg="del">
        <pc:chgData name="Lina | CAN DO" userId="10dfa314-765a-499e-b455-a6f3a417d5a8" providerId="ADAL" clId="{0B3288B7-A243-8D43-BE37-CF1C25CCF18C}" dt="2025-04-24T04:34:38.183" v="1087" actId="2696"/>
        <pc:sldMkLst>
          <pc:docMk/>
          <pc:sldMk cId="2622865895" sldId="1154"/>
        </pc:sldMkLst>
      </pc:sldChg>
      <pc:sldChg chg="addSp delSp modSp mod">
        <pc:chgData name="Lina | CAN DO" userId="10dfa314-765a-499e-b455-a6f3a417d5a8" providerId="ADAL" clId="{0B3288B7-A243-8D43-BE37-CF1C25CCF18C}" dt="2025-04-24T06:16:49.316" v="2117" actId="20577"/>
        <pc:sldMkLst>
          <pc:docMk/>
          <pc:sldMk cId="3749936379" sldId="1155"/>
        </pc:sldMkLst>
      </pc:sldChg>
      <pc:sldChg chg="del">
        <pc:chgData name="Lina | CAN DO" userId="10dfa314-765a-499e-b455-a6f3a417d5a8" providerId="ADAL" clId="{0B3288B7-A243-8D43-BE37-CF1C25CCF18C}" dt="2025-04-23T06:12:50.505" v="285" actId="2696"/>
        <pc:sldMkLst>
          <pc:docMk/>
          <pc:sldMk cId="1359840031" sldId="1156"/>
        </pc:sldMkLst>
      </pc:sldChg>
      <pc:sldChg chg="del">
        <pc:chgData name="Lina | CAN DO" userId="10dfa314-765a-499e-b455-a6f3a417d5a8" providerId="ADAL" clId="{0B3288B7-A243-8D43-BE37-CF1C25CCF18C}" dt="2025-04-23T06:37:21.567" v="743" actId="2696"/>
        <pc:sldMkLst>
          <pc:docMk/>
          <pc:sldMk cId="1723832066" sldId="1159"/>
        </pc:sldMkLst>
      </pc:sldChg>
      <pc:sldChg chg="del">
        <pc:chgData name="Lina | CAN DO" userId="10dfa314-765a-499e-b455-a6f3a417d5a8" providerId="ADAL" clId="{0B3288B7-A243-8D43-BE37-CF1C25CCF18C}" dt="2025-04-23T06:39:10.946" v="893" actId="2696"/>
        <pc:sldMkLst>
          <pc:docMk/>
          <pc:sldMk cId="1219254849" sldId="1160"/>
        </pc:sldMkLst>
      </pc:sldChg>
      <pc:sldChg chg="del">
        <pc:chgData name="Lina | CAN DO" userId="10dfa314-765a-499e-b455-a6f3a417d5a8" providerId="ADAL" clId="{0B3288B7-A243-8D43-BE37-CF1C25CCF18C}" dt="2025-04-23T06:37:19.087" v="740" actId="2696"/>
        <pc:sldMkLst>
          <pc:docMk/>
          <pc:sldMk cId="1884698004" sldId="1161"/>
        </pc:sldMkLst>
      </pc:sldChg>
      <pc:sldChg chg="del">
        <pc:chgData name="Lina | CAN DO" userId="10dfa314-765a-499e-b455-a6f3a417d5a8" providerId="ADAL" clId="{0B3288B7-A243-8D43-BE37-CF1C25CCF18C}" dt="2025-04-23T06:37:15.868" v="737" actId="2696"/>
        <pc:sldMkLst>
          <pc:docMk/>
          <pc:sldMk cId="3892469838" sldId="1162"/>
        </pc:sldMkLst>
      </pc:sldChg>
      <pc:sldChg chg="del">
        <pc:chgData name="Lina | CAN DO" userId="10dfa314-765a-499e-b455-a6f3a417d5a8" providerId="ADAL" clId="{0B3288B7-A243-8D43-BE37-CF1C25CCF18C}" dt="2025-04-23T06:37:18.385" v="739" actId="2696"/>
        <pc:sldMkLst>
          <pc:docMk/>
          <pc:sldMk cId="2058950621" sldId="1163"/>
        </pc:sldMkLst>
      </pc:sldChg>
      <pc:sldChg chg="del">
        <pc:chgData name="Lina | CAN DO" userId="10dfa314-765a-499e-b455-a6f3a417d5a8" providerId="ADAL" clId="{0B3288B7-A243-8D43-BE37-CF1C25CCF18C}" dt="2025-04-23T06:37:17.781" v="738" actId="2696"/>
        <pc:sldMkLst>
          <pc:docMk/>
          <pc:sldMk cId="1495776609" sldId="1164"/>
        </pc:sldMkLst>
      </pc:sldChg>
      <pc:sldChg chg="del">
        <pc:chgData name="Lina | CAN DO" userId="10dfa314-765a-499e-b455-a6f3a417d5a8" providerId="ADAL" clId="{0B3288B7-A243-8D43-BE37-CF1C25CCF18C}" dt="2025-04-23T06:37:13.253" v="736" actId="2696"/>
        <pc:sldMkLst>
          <pc:docMk/>
          <pc:sldMk cId="3252688878" sldId="1165"/>
        </pc:sldMkLst>
      </pc:sldChg>
      <pc:sldChg chg="del">
        <pc:chgData name="Lina | CAN DO" userId="10dfa314-765a-499e-b455-a6f3a417d5a8" providerId="ADAL" clId="{0B3288B7-A243-8D43-BE37-CF1C25CCF18C}" dt="2025-04-23T06:39:14.305" v="899" actId="2696"/>
        <pc:sldMkLst>
          <pc:docMk/>
          <pc:sldMk cId="1712914734" sldId="1166"/>
        </pc:sldMkLst>
      </pc:sldChg>
      <pc:sldChg chg="del">
        <pc:chgData name="Lina | CAN DO" userId="10dfa314-765a-499e-b455-a6f3a417d5a8" providerId="ADAL" clId="{0B3288B7-A243-8D43-BE37-CF1C25CCF18C}" dt="2025-04-23T06:39:16.570" v="900" actId="2696"/>
        <pc:sldMkLst>
          <pc:docMk/>
          <pc:sldMk cId="1691009154" sldId="1167"/>
        </pc:sldMkLst>
      </pc:sldChg>
      <pc:sldChg chg="del">
        <pc:chgData name="Lina | CAN DO" userId="10dfa314-765a-499e-b455-a6f3a417d5a8" providerId="ADAL" clId="{0B3288B7-A243-8D43-BE37-CF1C25CCF18C}" dt="2025-04-23T06:39:17.818" v="901" actId="2696"/>
        <pc:sldMkLst>
          <pc:docMk/>
          <pc:sldMk cId="755674853" sldId="1168"/>
        </pc:sldMkLst>
      </pc:sldChg>
      <pc:sldChg chg="del">
        <pc:chgData name="Lina | CAN DO" userId="10dfa314-765a-499e-b455-a6f3a417d5a8" providerId="ADAL" clId="{0B3288B7-A243-8D43-BE37-CF1C25CCF18C}" dt="2025-04-24T04:34:39.457" v="1089" actId="2696"/>
        <pc:sldMkLst>
          <pc:docMk/>
          <pc:sldMk cId="3080509689" sldId="1169"/>
        </pc:sldMkLst>
      </pc:sldChg>
      <pc:sldChg chg="del">
        <pc:chgData name="Lina | CAN DO" userId="10dfa314-765a-499e-b455-a6f3a417d5a8" providerId="ADAL" clId="{0B3288B7-A243-8D43-BE37-CF1C25CCF18C}" dt="2025-04-24T04:34:39.976" v="1090" actId="2696"/>
        <pc:sldMkLst>
          <pc:docMk/>
          <pc:sldMk cId="3624792971" sldId="1170"/>
        </pc:sldMkLst>
      </pc:sldChg>
      <pc:sldChg chg="del">
        <pc:chgData name="Lina | CAN DO" userId="10dfa314-765a-499e-b455-a6f3a417d5a8" providerId="ADAL" clId="{0B3288B7-A243-8D43-BE37-CF1C25CCF18C}" dt="2025-04-24T04:34:36.304" v="1083" actId="2696"/>
        <pc:sldMkLst>
          <pc:docMk/>
          <pc:sldMk cId="3034829842" sldId="1171"/>
        </pc:sldMkLst>
      </pc:sldChg>
      <pc:sldChg chg="del">
        <pc:chgData name="Lina | CAN DO" userId="10dfa314-765a-499e-b455-a6f3a417d5a8" providerId="ADAL" clId="{0B3288B7-A243-8D43-BE37-CF1C25CCF18C}" dt="2025-04-24T04:34:37.152" v="1085" actId="2696"/>
        <pc:sldMkLst>
          <pc:docMk/>
          <pc:sldMk cId="2791549621" sldId="1173"/>
        </pc:sldMkLst>
      </pc:sldChg>
      <pc:sldChg chg="del">
        <pc:chgData name="Lina | CAN DO" userId="10dfa314-765a-499e-b455-a6f3a417d5a8" providerId="ADAL" clId="{0B3288B7-A243-8D43-BE37-CF1C25CCF18C}" dt="2025-04-24T04:34:36.748" v="1084" actId="2696"/>
        <pc:sldMkLst>
          <pc:docMk/>
          <pc:sldMk cId="2112058271" sldId="1174"/>
        </pc:sldMkLst>
      </pc:sldChg>
      <pc:sldChg chg="del">
        <pc:chgData name="Lina | CAN DO" userId="10dfa314-765a-499e-b455-a6f3a417d5a8" providerId="ADAL" clId="{0B3288B7-A243-8D43-BE37-CF1C25CCF18C}" dt="2025-04-24T04:34:38.827" v="1088" actId="2696"/>
        <pc:sldMkLst>
          <pc:docMk/>
          <pc:sldMk cId="2723837544" sldId="1286"/>
        </pc:sldMkLst>
      </pc:sldChg>
      <pc:sldChg chg="modSp add mod modNotesTx">
        <pc:chgData name="Lina | CAN DO" userId="10dfa314-765a-499e-b455-a6f3a417d5a8" providerId="ADAL" clId="{0B3288B7-A243-8D43-BE37-CF1C25CCF18C}" dt="2025-04-24T06:11:04.279" v="2105" actId="20577"/>
        <pc:sldMkLst>
          <pc:docMk/>
          <pc:sldMk cId="2855593248" sldId="1287"/>
        </pc:sldMkLst>
      </pc:sldChg>
      <pc:sldChg chg="addSp delSp modSp add mod ord modAnim">
        <pc:chgData name="Lina | CAN DO" userId="10dfa314-765a-499e-b455-a6f3a417d5a8" providerId="ADAL" clId="{0B3288B7-A243-8D43-BE37-CF1C25CCF18C}" dt="2025-04-23T06:22:27.020" v="491" actId="20577"/>
        <pc:sldMkLst>
          <pc:docMk/>
          <pc:sldMk cId="836888894" sldId="1288"/>
        </pc:sldMkLst>
      </pc:sldChg>
      <pc:sldChg chg="addSp delSp modSp add mod ord modAnim modNotesTx">
        <pc:chgData name="Lina | CAN DO" userId="10dfa314-765a-499e-b455-a6f3a417d5a8" providerId="ADAL" clId="{0B3288B7-A243-8D43-BE37-CF1C25CCF18C}" dt="2025-04-23T06:31:15.491" v="668" actId="1076"/>
        <pc:sldMkLst>
          <pc:docMk/>
          <pc:sldMk cId="0" sldId="1289"/>
        </pc:sldMkLst>
      </pc:sldChg>
      <pc:sldChg chg="addSp modSp add mod ord modAnim modNotesTx">
        <pc:chgData name="Lina | CAN DO" userId="10dfa314-765a-499e-b455-a6f3a417d5a8" providerId="ADAL" clId="{0B3288B7-A243-8D43-BE37-CF1C25CCF18C}" dt="2025-04-23T06:37:59.345" v="874" actId="20577"/>
        <pc:sldMkLst>
          <pc:docMk/>
          <pc:sldMk cId="2012372237" sldId="1290"/>
        </pc:sldMkLst>
      </pc:sldChg>
      <pc:sldChg chg="addSp delSp modSp add mod delAnim">
        <pc:chgData name="Lina | CAN DO" userId="10dfa314-765a-499e-b455-a6f3a417d5a8" providerId="ADAL" clId="{0B3288B7-A243-8D43-BE37-CF1C25CCF18C}" dt="2025-04-24T04:33:59.622" v="1081" actId="255"/>
        <pc:sldMkLst>
          <pc:docMk/>
          <pc:sldMk cId="3240599592" sldId="1291"/>
        </pc:sldMkLst>
      </pc:sldChg>
      <pc:sldChg chg="add del">
        <pc:chgData name="Lina | CAN DO" userId="10dfa314-765a-499e-b455-a6f3a417d5a8" providerId="ADAL" clId="{0B3288B7-A243-8D43-BE37-CF1C25CCF18C}" dt="2025-04-24T04:45:31.395" v="1290" actId="2696"/>
        <pc:sldMkLst>
          <pc:docMk/>
          <pc:sldMk cId="1153615300" sldId="1292"/>
        </pc:sldMkLst>
      </pc:sldChg>
      <pc:sldChg chg="addSp delSp modSp add mod delAnim">
        <pc:chgData name="Lina | CAN DO" userId="10dfa314-765a-499e-b455-a6f3a417d5a8" providerId="ADAL" clId="{0B3288B7-A243-8D43-BE37-CF1C25CCF18C}" dt="2025-04-24T04:56:42.799" v="1806" actId="1076"/>
        <pc:sldMkLst>
          <pc:docMk/>
          <pc:sldMk cId="3916602900" sldId="1292"/>
        </pc:sldMkLst>
      </pc:sldChg>
    </pc:docChg>
  </pc:docChgLst>
  <pc:docChgLst>
    <pc:chgData name="Lina | CAN DO" userId="10dfa314-765a-499e-b455-a6f3a417d5a8" providerId="ADAL" clId="{694FCF0C-74FB-FF4A-807F-78A99D639975}"/>
    <pc:docChg chg="undo custSel delSld modSld">
      <pc:chgData name="Lina | CAN DO" userId="10dfa314-765a-499e-b455-a6f3a417d5a8" providerId="ADAL" clId="{694FCF0C-74FB-FF4A-807F-78A99D639975}" dt="2025-04-23T05:45:48.364" v="80"/>
      <pc:docMkLst>
        <pc:docMk/>
      </pc:docMkLst>
      <pc:sldChg chg="modSp mod">
        <pc:chgData name="Lina | CAN DO" userId="10dfa314-765a-499e-b455-a6f3a417d5a8" providerId="ADAL" clId="{694FCF0C-74FB-FF4A-807F-78A99D639975}" dt="2025-04-23T05:20:29.814" v="73" actId="27636"/>
        <pc:sldMkLst>
          <pc:docMk/>
          <pc:sldMk cId="0" sldId="300"/>
        </pc:sldMkLst>
      </pc:sldChg>
      <pc:sldChg chg="del">
        <pc:chgData name="Lina | CAN DO" userId="10dfa314-765a-499e-b455-a6f3a417d5a8" providerId="ADAL" clId="{694FCF0C-74FB-FF4A-807F-78A99D639975}" dt="2025-04-23T05:20:36.176" v="74" actId="2696"/>
        <pc:sldMkLst>
          <pc:docMk/>
          <pc:sldMk cId="2503933167" sldId="307"/>
        </pc:sldMkLst>
      </pc:sldChg>
      <pc:sldChg chg="modSp mod">
        <pc:chgData name="Lina | CAN DO" userId="10dfa314-765a-499e-b455-a6f3a417d5a8" providerId="ADAL" clId="{694FCF0C-74FB-FF4A-807F-78A99D639975}" dt="2025-04-23T05:45:48.364" v="80"/>
        <pc:sldMkLst>
          <pc:docMk/>
          <pc:sldMk cId="1267071831" sldId="983"/>
        </pc:sldMkLst>
      </pc:sldChg>
    </pc:docChg>
  </pc:docChgLst>
  <pc:docChgLst>
    <pc:chgData name="Lina | CAN DO" userId="10dfa314-765a-499e-b455-a6f3a417d5a8" providerId="ADAL" clId="{BC02A6A5-0EE0-56D0-9E13-B0D35942B4ED}"/>
    <pc:docChg chg="undo custSel addSld delSld modSld sldOrd">
      <pc:chgData name="Lina | CAN DO" userId="10dfa314-765a-499e-b455-a6f3a417d5a8" providerId="ADAL" clId="{BC02A6A5-0EE0-56D0-9E13-B0D35942B4ED}" dt="2025-08-26T11:47:28.619" v="2523" actId="20577"/>
      <pc:docMkLst>
        <pc:docMk/>
      </pc:docMkLst>
      <pc:sldChg chg="modSp add mod modNotesTx">
        <pc:chgData name="Lina | CAN DO" userId="10dfa314-765a-499e-b455-a6f3a417d5a8" providerId="ADAL" clId="{BC02A6A5-0EE0-56D0-9E13-B0D35942B4ED}" dt="2025-08-26T07:06:54.686" v="1965" actId="20577"/>
        <pc:sldMkLst>
          <pc:docMk/>
          <pc:sldMk cId="0" sldId="269"/>
        </pc:sldMkLst>
        <pc:spChg chg="mod">
          <ac:chgData name="Lina | CAN DO" userId="10dfa314-765a-499e-b455-a6f3a417d5a8" providerId="ADAL" clId="{BC02A6A5-0EE0-56D0-9E13-B0D35942B4ED}" dt="2025-08-26T06:27:48.620" v="308" actId="20577"/>
          <ac:spMkLst>
            <pc:docMk/>
            <pc:sldMk cId="0" sldId="269"/>
            <ac:spMk id="313" creationId="{00000000-0000-0000-0000-000000000000}"/>
          </ac:spMkLst>
        </pc:spChg>
      </pc:sldChg>
      <pc:sldChg chg="addSp delSp modSp mod ord delAnim modAnim modNotesTx">
        <pc:chgData name="Lina | CAN DO" userId="10dfa314-765a-499e-b455-a6f3a417d5a8" providerId="ADAL" clId="{BC02A6A5-0EE0-56D0-9E13-B0D35942B4ED}" dt="2025-08-26T11:47:28.619" v="2523" actId="20577"/>
        <pc:sldMkLst>
          <pc:docMk/>
          <pc:sldMk cId="0" sldId="270"/>
        </pc:sldMkLst>
        <pc:spChg chg="mod">
          <ac:chgData name="Lina | CAN DO" userId="10dfa314-765a-499e-b455-a6f3a417d5a8" providerId="ADAL" clId="{BC02A6A5-0EE0-56D0-9E13-B0D35942B4ED}" dt="2025-08-26T07:09:06.122" v="2016" actId="20577"/>
          <ac:spMkLst>
            <pc:docMk/>
            <pc:sldMk cId="0" sldId="270"/>
            <ac:spMk id="2" creationId="{E7C1EB12-89BE-A37F-D25D-4199781BFE81}"/>
          </ac:spMkLst>
        </pc:spChg>
        <pc:spChg chg="add del mod">
          <ac:chgData name="Lina | CAN DO" userId="10dfa314-765a-499e-b455-a6f3a417d5a8" providerId="ADAL" clId="{BC02A6A5-0EE0-56D0-9E13-B0D35942B4ED}" dt="2025-08-26T07:12:42.166" v="2056" actId="478"/>
          <ac:spMkLst>
            <pc:docMk/>
            <pc:sldMk cId="0" sldId="270"/>
            <ac:spMk id="3" creationId="{D6AA67B6-7202-341B-1D13-5908A13FDAB9}"/>
          </ac:spMkLst>
        </pc:spChg>
        <pc:spChg chg="add mod">
          <ac:chgData name="Lina | CAN DO" userId="10dfa314-765a-499e-b455-a6f3a417d5a8" providerId="ADAL" clId="{BC02A6A5-0EE0-56D0-9E13-B0D35942B4ED}" dt="2025-08-26T07:11:23.672" v="2049" actId="20577"/>
          <ac:spMkLst>
            <pc:docMk/>
            <pc:sldMk cId="0" sldId="270"/>
            <ac:spMk id="4" creationId="{A8278438-FEDB-2CF1-6D11-EC6C568C34D4}"/>
          </ac:spMkLst>
        </pc:spChg>
        <pc:spChg chg="add mod">
          <ac:chgData name="Lina | CAN DO" userId="10dfa314-765a-499e-b455-a6f3a417d5a8" providerId="ADAL" clId="{BC02A6A5-0EE0-56D0-9E13-B0D35942B4ED}" dt="2025-08-26T07:15:22.468" v="2240" actId="20577"/>
          <ac:spMkLst>
            <pc:docMk/>
            <pc:sldMk cId="0" sldId="270"/>
            <ac:spMk id="5" creationId="{577E7EDF-F50B-23C6-4946-16505DE795E5}"/>
          </ac:spMkLst>
        </pc:spChg>
        <pc:spChg chg="mod">
          <ac:chgData name="Lina | CAN DO" userId="10dfa314-765a-499e-b455-a6f3a417d5a8" providerId="ADAL" clId="{BC02A6A5-0EE0-56D0-9E13-B0D35942B4ED}" dt="2025-08-26T11:47:28.619" v="2523" actId="20577"/>
          <ac:spMkLst>
            <pc:docMk/>
            <pc:sldMk cId="0" sldId="270"/>
            <ac:spMk id="331" creationId="{00000000-0000-0000-0000-000000000000}"/>
          </ac:spMkLst>
        </pc:spChg>
        <pc:picChg chg="mod">
          <ac:chgData name="Lina | CAN DO" userId="10dfa314-765a-499e-b455-a6f3a417d5a8" providerId="ADAL" clId="{BC02A6A5-0EE0-56D0-9E13-B0D35942B4ED}" dt="2025-08-26T11:40:26.669" v="2432" actId="1076"/>
          <ac:picMkLst>
            <pc:docMk/>
            <pc:sldMk cId="0" sldId="270"/>
            <ac:picMk id="330" creationId="{00000000-0000-0000-0000-000000000000}"/>
          </ac:picMkLst>
        </pc:picChg>
        <pc:picChg chg="mod">
          <ac:chgData name="Lina | CAN DO" userId="10dfa314-765a-499e-b455-a6f3a417d5a8" providerId="ADAL" clId="{BC02A6A5-0EE0-56D0-9E13-B0D35942B4ED}" dt="2025-08-26T11:40:26.669" v="2432" actId="1076"/>
          <ac:picMkLst>
            <pc:docMk/>
            <pc:sldMk cId="0" sldId="270"/>
            <ac:picMk id="334" creationId="{00000000-0000-0000-0000-000000000000}"/>
          </ac:picMkLst>
        </pc:picChg>
      </pc:sldChg>
      <pc:sldChg chg="del">
        <pc:chgData name="Lina | CAN DO" userId="10dfa314-765a-499e-b455-a6f3a417d5a8" providerId="ADAL" clId="{BC02A6A5-0EE0-56D0-9E13-B0D35942B4ED}" dt="2025-08-26T07:15:48.761" v="2242" actId="2696"/>
        <pc:sldMkLst>
          <pc:docMk/>
          <pc:sldMk cId="0" sldId="272"/>
        </pc:sldMkLst>
      </pc:sldChg>
      <pc:sldChg chg="modSp del mod">
        <pc:chgData name="Lina | CAN DO" userId="10dfa314-765a-499e-b455-a6f3a417d5a8" providerId="ADAL" clId="{BC02A6A5-0EE0-56D0-9E13-B0D35942B4ED}" dt="2025-08-26T07:20:18.511" v="2389" actId="2696"/>
        <pc:sldMkLst>
          <pc:docMk/>
          <pc:sldMk cId="0" sldId="275"/>
        </pc:sldMkLst>
        <pc:spChg chg="mod">
          <ac:chgData name="Lina | CAN DO" userId="10dfa314-765a-499e-b455-a6f3a417d5a8" providerId="ADAL" clId="{BC02A6A5-0EE0-56D0-9E13-B0D35942B4ED}" dt="2025-08-26T07:16:44.892" v="2356" actId="1076"/>
          <ac:spMkLst>
            <pc:docMk/>
            <pc:sldMk cId="0" sldId="275"/>
            <ac:spMk id="2" creationId="{3C10DD23-9253-66F8-9183-23D0EBAC140A}"/>
          </ac:spMkLst>
        </pc:spChg>
        <pc:spChg chg="mod">
          <ac:chgData name="Lina | CAN DO" userId="10dfa314-765a-499e-b455-a6f3a417d5a8" providerId="ADAL" clId="{BC02A6A5-0EE0-56D0-9E13-B0D35942B4ED}" dt="2025-08-26T07:19:56.755" v="2387" actId="20577"/>
          <ac:spMkLst>
            <pc:docMk/>
            <pc:sldMk cId="0" sldId="275"/>
            <ac:spMk id="3" creationId="{472396FF-68EA-30CC-E752-C81105A72060}"/>
          </ac:spMkLst>
        </pc:spChg>
        <pc:spChg chg="mod">
          <ac:chgData name="Lina | CAN DO" userId="10dfa314-765a-499e-b455-a6f3a417d5a8" providerId="ADAL" clId="{BC02A6A5-0EE0-56D0-9E13-B0D35942B4ED}" dt="2025-08-26T07:16:21.750" v="2290" actId="20577"/>
          <ac:spMkLst>
            <pc:docMk/>
            <pc:sldMk cId="0" sldId="275"/>
            <ac:spMk id="375" creationId="{00000000-0000-0000-0000-000000000000}"/>
          </ac:spMkLst>
        </pc:spChg>
      </pc:sldChg>
      <pc:sldChg chg="add del">
        <pc:chgData name="Lina | CAN DO" userId="10dfa314-765a-499e-b455-a6f3a417d5a8" providerId="ADAL" clId="{BC02A6A5-0EE0-56D0-9E13-B0D35942B4ED}" dt="2025-08-26T07:20:17.002" v="2388"/>
        <pc:sldMkLst>
          <pc:docMk/>
          <pc:sldMk cId="0" sldId="294"/>
        </pc:sldMkLst>
      </pc:sldChg>
      <pc:sldChg chg="del">
        <pc:chgData name="Lina | CAN DO" userId="10dfa314-765a-499e-b455-a6f3a417d5a8" providerId="ADAL" clId="{BC02A6A5-0EE0-56D0-9E13-B0D35942B4ED}" dt="2025-08-26T07:15:49.454" v="2243" actId="2696"/>
        <pc:sldMkLst>
          <pc:docMk/>
          <pc:sldMk cId="0" sldId="295"/>
        </pc:sldMkLst>
      </pc:sldChg>
      <pc:sldChg chg="del">
        <pc:chgData name="Lina | CAN DO" userId="10dfa314-765a-499e-b455-a6f3a417d5a8" providerId="ADAL" clId="{BC02A6A5-0EE0-56D0-9E13-B0D35942B4ED}" dt="2025-08-26T06:55:25.989" v="1414" actId="2696"/>
        <pc:sldMkLst>
          <pc:docMk/>
          <pc:sldMk cId="0" sldId="297"/>
        </pc:sldMkLst>
      </pc:sldChg>
      <pc:sldChg chg="modSp mod">
        <pc:chgData name="Lina | CAN DO" userId="10dfa314-765a-499e-b455-a6f3a417d5a8" providerId="ADAL" clId="{BC02A6A5-0EE0-56D0-9E13-B0D35942B4ED}" dt="2025-08-26T06:23:35.154" v="58" actId="20577"/>
        <pc:sldMkLst>
          <pc:docMk/>
          <pc:sldMk cId="0" sldId="300"/>
        </pc:sldMkLst>
        <pc:spChg chg="mod">
          <ac:chgData name="Lina | CAN DO" userId="10dfa314-765a-499e-b455-a6f3a417d5a8" providerId="ADAL" clId="{BC02A6A5-0EE0-56D0-9E13-B0D35942B4ED}" dt="2025-08-26T06:23:35.154" v="58" actId="20577"/>
          <ac:spMkLst>
            <pc:docMk/>
            <pc:sldMk cId="0" sldId="300"/>
            <ac:spMk id="90" creationId="{00000000-0000-0000-0000-000000000000}"/>
          </ac:spMkLst>
        </pc:spChg>
      </pc:sldChg>
      <pc:sldChg chg="add del">
        <pc:chgData name="Lina | CAN DO" userId="10dfa314-765a-499e-b455-a6f3a417d5a8" providerId="ADAL" clId="{BC02A6A5-0EE0-56D0-9E13-B0D35942B4ED}" dt="2025-08-26T07:15:52.715" v="2247" actId="2696"/>
        <pc:sldMkLst>
          <pc:docMk/>
          <pc:sldMk cId="273041053" sldId="303"/>
        </pc:sldMkLst>
      </pc:sldChg>
      <pc:sldChg chg="modSp add mod">
        <pc:chgData name="Lina | CAN DO" userId="10dfa314-765a-499e-b455-a6f3a417d5a8" providerId="ADAL" clId="{BC02A6A5-0EE0-56D0-9E13-B0D35942B4ED}" dt="2025-08-26T07:05:43.164" v="1864" actId="20577"/>
        <pc:sldMkLst>
          <pc:docMk/>
          <pc:sldMk cId="3775505679" sldId="318"/>
        </pc:sldMkLst>
        <pc:spChg chg="mod">
          <ac:chgData name="Lina | CAN DO" userId="10dfa314-765a-499e-b455-a6f3a417d5a8" providerId="ADAL" clId="{BC02A6A5-0EE0-56D0-9E13-B0D35942B4ED}" dt="2025-08-26T07:05:43.164" v="1864" actId="20577"/>
          <ac:spMkLst>
            <pc:docMk/>
            <pc:sldMk cId="3775505679" sldId="318"/>
            <ac:spMk id="2" creationId="{5789DAB5-00CE-FDBB-E1C4-C07680AACFC8}"/>
          </ac:spMkLst>
        </pc:spChg>
        <pc:spChg chg="mod">
          <ac:chgData name="Lina | CAN DO" userId="10dfa314-765a-499e-b455-a6f3a417d5a8" providerId="ADAL" clId="{BC02A6A5-0EE0-56D0-9E13-B0D35942B4ED}" dt="2025-08-26T07:01:46.479" v="1657" actId="20577"/>
          <ac:spMkLst>
            <pc:docMk/>
            <pc:sldMk cId="3775505679" sldId="318"/>
            <ac:spMk id="158" creationId="{30DAD711-5803-8C9A-D748-1BA4A4D2C628}"/>
          </ac:spMkLst>
        </pc:spChg>
        <pc:spChg chg="mod">
          <ac:chgData name="Lina | CAN DO" userId="10dfa314-765a-499e-b455-a6f3a417d5a8" providerId="ADAL" clId="{BC02A6A5-0EE0-56D0-9E13-B0D35942B4ED}" dt="2025-08-26T07:01:59.618" v="1714" actId="20577"/>
          <ac:spMkLst>
            <pc:docMk/>
            <pc:sldMk cId="3775505679" sldId="318"/>
            <ac:spMk id="159" creationId="{48E32034-F646-82E7-A8CC-6C0B478C1C31}"/>
          </ac:spMkLst>
        </pc:spChg>
        <pc:spChg chg="mod">
          <ac:chgData name="Lina | CAN DO" userId="10dfa314-765a-499e-b455-a6f3a417d5a8" providerId="ADAL" clId="{BC02A6A5-0EE0-56D0-9E13-B0D35942B4ED}" dt="2025-08-26T07:02:20.960" v="1763" actId="20577"/>
          <ac:spMkLst>
            <pc:docMk/>
            <pc:sldMk cId="3775505679" sldId="318"/>
            <ac:spMk id="160" creationId="{093AC4E7-39AA-FECD-D953-53D096E96FCB}"/>
          </ac:spMkLst>
        </pc:spChg>
        <pc:spChg chg="mod">
          <ac:chgData name="Lina | CAN DO" userId="10dfa314-765a-499e-b455-a6f3a417d5a8" providerId="ADAL" clId="{BC02A6A5-0EE0-56D0-9E13-B0D35942B4ED}" dt="2025-08-26T07:05:27.565" v="1799" actId="20577"/>
          <ac:spMkLst>
            <pc:docMk/>
            <pc:sldMk cId="3775505679" sldId="318"/>
            <ac:spMk id="161" creationId="{F2D66C2F-75CC-B38D-9F79-95900EC56572}"/>
          </ac:spMkLst>
        </pc:spChg>
      </pc:sldChg>
      <pc:sldChg chg="addSp modSp add mod">
        <pc:chgData name="Lina | CAN DO" userId="10dfa314-765a-499e-b455-a6f3a417d5a8" providerId="ADAL" clId="{BC02A6A5-0EE0-56D0-9E13-B0D35942B4ED}" dt="2025-08-26T06:53:43.166" v="1410" actId="1076"/>
        <pc:sldMkLst>
          <pc:docMk/>
          <pc:sldMk cId="2963913217" sldId="321"/>
        </pc:sldMkLst>
        <pc:spChg chg="add mod">
          <ac:chgData name="Lina | CAN DO" userId="10dfa314-765a-499e-b455-a6f3a417d5a8" providerId="ADAL" clId="{BC02A6A5-0EE0-56D0-9E13-B0D35942B4ED}" dt="2025-08-26T06:35:02.877" v="834" actId="1076"/>
          <ac:spMkLst>
            <pc:docMk/>
            <pc:sldMk cId="2963913217" sldId="321"/>
            <ac:spMk id="2" creationId="{643D20DC-5486-D830-1D71-D58DF018C098}"/>
          </ac:spMkLst>
        </pc:spChg>
        <pc:spChg chg="mod">
          <ac:chgData name="Lina | CAN DO" userId="10dfa314-765a-499e-b455-a6f3a417d5a8" providerId="ADAL" clId="{BC02A6A5-0EE0-56D0-9E13-B0D35942B4ED}" dt="2025-08-26T06:53:22.557" v="1409" actId="1076"/>
          <ac:spMkLst>
            <pc:docMk/>
            <pc:sldMk cId="2963913217" sldId="321"/>
            <ac:spMk id="4" creationId="{56E7F8A1-84FC-1659-707A-BAB0A5A0F03B}"/>
          </ac:spMkLst>
        </pc:spChg>
        <pc:spChg chg="mod">
          <ac:chgData name="Lina | CAN DO" userId="10dfa314-765a-499e-b455-a6f3a417d5a8" providerId="ADAL" clId="{BC02A6A5-0EE0-56D0-9E13-B0D35942B4ED}" dt="2025-08-26T06:53:43.166" v="1410" actId="1076"/>
          <ac:spMkLst>
            <pc:docMk/>
            <pc:sldMk cId="2963913217" sldId="321"/>
            <ac:spMk id="5" creationId="{B811E05E-7678-028D-B5C9-E6586A1290EA}"/>
          </ac:spMkLst>
        </pc:spChg>
        <pc:spChg chg="add mod">
          <ac:chgData name="Lina | CAN DO" userId="10dfa314-765a-499e-b455-a6f3a417d5a8" providerId="ADAL" clId="{BC02A6A5-0EE0-56D0-9E13-B0D35942B4ED}" dt="2025-08-26T06:35:14.175" v="837" actId="255"/>
          <ac:spMkLst>
            <pc:docMk/>
            <pc:sldMk cId="2963913217" sldId="321"/>
            <ac:spMk id="7" creationId="{B28F38D0-E061-9F16-17FA-0F8E0DDD586C}"/>
          </ac:spMkLst>
        </pc:spChg>
      </pc:sldChg>
      <pc:sldChg chg="addSp modSp add mod modNotesTx">
        <pc:chgData name="Lina | CAN DO" userId="10dfa314-765a-499e-b455-a6f3a417d5a8" providerId="ADAL" clId="{BC02A6A5-0EE0-56D0-9E13-B0D35942B4ED}" dt="2025-08-26T11:30:28.933" v="2396" actId="1076"/>
        <pc:sldMkLst>
          <pc:docMk/>
          <pc:sldMk cId="4062138685" sldId="322"/>
        </pc:sldMkLst>
        <pc:spChg chg="mod">
          <ac:chgData name="Lina | CAN DO" userId="10dfa314-765a-499e-b455-a6f3a417d5a8" providerId="ADAL" clId="{BC02A6A5-0EE0-56D0-9E13-B0D35942B4ED}" dt="2025-08-26T11:30:26.612" v="2395" actId="1076"/>
          <ac:spMkLst>
            <pc:docMk/>
            <pc:sldMk cId="4062138685" sldId="322"/>
            <ac:spMk id="2" creationId="{A3231386-896C-023D-6873-FF156E24FE0F}"/>
          </ac:spMkLst>
        </pc:spChg>
        <pc:spChg chg="mod">
          <ac:chgData name="Lina | CAN DO" userId="10dfa314-765a-499e-b455-a6f3a417d5a8" providerId="ADAL" clId="{BC02A6A5-0EE0-56D0-9E13-B0D35942B4ED}" dt="2025-08-26T06:46:08.065" v="1241" actId="20577"/>
          <ac:spMkLst>
            <pc:docMk/>
            <pc:sldMk cId="4062138685" sldId="322"/>
            <ac:spMk id="3" creationId="{2BD09630-56FF-B00A-5BF1-9FFA4DCE3160}"/>
          </ac:spMkLst>
        </pc:spChg>
        <pc:spChg chg="mod">
          <ac:chgData name="Lina | CAN DO" userId="10dfa314-765a-499e-b455-a6f3a417d5a8" providerId="ADAL" clId="{BC02A6A5-0EE0-56D0-9E13-B0D35942B4ED}" dt="2025-08-26T06:45:44.189" v="1225" actId="20577"/>
          <ac:spMkLst>
            <pc:docMk/>
            <pc:sldMk cId="4062138685" sldId="322"/>
            <ac:spMk id="4" creationId="{E81134E4-ACAD-0794-8E18-6C47C5F3ADF0}"/>
          </ac:spMkLst>
        </pc:spChg>
        <pc:spChg chg="mod">
          <ac:chgData name="Lina | CAN DO" userId="10dfa314-765a-499e-b455-a6f3a417d5a8" providerId="ADAL" clId="{BC02A6A5-0EE0-56D0-9E13-B0D35942B4ED}" dt="2025-08-26T11:30:22.097" v="2394" actId="1076"/>
          <ac:spMkLst>
            <pc:docMk/>
            <pc:sldMk cId="4062138685" sldId="322"/>
            <ac:spMk id="6" creationId="{4E2B6ED3-BFF4-EB56-95D7-2B89E2E7CC59}"/>
          </ac:spMkLst>
        </pc:spChg>
        <pc:spChg chg="add mod">
          <ac:chgData name="Lina | CAN DO" userId="10dfa314-765a-499e-b455-a6f3a417d5a8" providerId="ADAL" clId="{BC02A6A5-0EE0-56D0-9E13-B0D35942B4ED}" dt="2025-08-26T06:45:56.381" v="1233" actId="20577"/>
          <ac:spMkLst>
            <pc:docMk/>
            <pc:sldMk cId="4062138685" sldId="322"/>
            <ac:spMk id="10" creationId="{2C497F99-FC79-2471-247E-506A5F4497A8}"/>
          </ac:spMkLst>
        </pc:spChg>
        <pc:spChg chg="add mod">
          <ac:chgData name="Lina | CAN DO" userId="10dfa314-765a-499e-b455-a6f3a417d5a8" providerId="ADAL" clId="{BC02A6A5-0EE0-56D0-9E13-B0D35942B4ED}" dt="2025-08-26T06:44:50.814" v="1204" actId="20577"/>
          <ac:spMkLst>
            <pc:docMk/>
            <pc:sldMk cId="4062138685" sldId="322"/>
            <ac:spMk id="12" creationId="{8B0F8CF0-CF65-BDAD-EFC7-52047580D389}"/>
          </ac:spMkLst>
        </pc:spChg>
        <pc:spChg chg="mod">
          <ac:chgData name="Lina | CAN DO" userId="10dfa314-765a-499e-b455-a6f3a417d5a8" providerId="ADAL" clId="{BC02A6A5-0EE0-56D0-9E13-B0D35942B4ED}" dt="2025-08-26T06:35:49.525" v="882" actId="20577"/>
          <ac:spMkLst>
            <pc:docMk/>
            <pc:sldMk cId="4062138685" sldId="322"/>
            <ac:spMk id="158" creationId="{A2A93AE7-E09A-6953-FBA8-FD85E80F1CBB}"/>
          </ac:spMkLst>
        </pc:spChg>
        <pc:spChg chg="mod">
          <ac:chgData name="Lina | CAN DO" userId="10dfa314-765a-499e-b455-a6f3a417d5a8" providerId="ADAL" clId="{BC02A6A5-0EE0-56D0-9E13-B0D35942B4ED}" dt="2025-08-26T06:43:32.351" v="1130" actId="1076"/>
          <ac:spMkLst>
            <pc:docMk/>
            <pc:sldMk cId="4062138685" sldId="322"/>
            <ac:spMk id="159" creationId="{8684AB7A-FE1B-334A-7197-DE5360473B71}"/>
          </ac:spMkLst>
        </pc:spChg>
        <pc:spChg chg="mod">
          <ac:chgData name="Lina | CAN DO" userId="10dfa314-765a-499e-b455-a6f3a417d5a8" providerId="ADAL" clId="{BC02A6A5-0EE0-56D0-9E13-B0D35942B4ED}" dt="2025-08-26T06:52:45.550" v="1404" actId="1076"/>
          <ac:spMkLst>
            <pc:docMk/>
            <pc:sldMk cId="4062138685" sldId="322"/>
            <ac:spMk id="162" creationId="{DB74B1D6-E078-721D-1B40-69E19A83A630}"/>
          </ac:spMkLst>
        </pc:spChg>
        <pc:picChg chg="add mod">
          <ac:chgData name="Lina | CAN DO" userId="10dfa314-765a-499e-b455-a6f3a417d5a8" providerId="ADAL" clId="{BC02A6A5-0EE0-56D0-9E13-B0D35942B4ED}" dt="2025-08-26T06:43:49.345" v="1142" actId="1076"/>
          <ac:picMkLst>
            <pc:docMk/>
            <pc:sldMk cId="4062138685" sldId="322"/>
            <ac:picMk id="5" creationId="{9830469D-00E9-8323-FA84-384A5020716A}"/>
          </ac:picMkLst>
        </pc:picChg>
        <pc:picChg chg="mod">
          <ac:chgData name="Lina | CAN DO" userId="10dfa314-765a-499e-b455-a6f3a417d5a8" providerId="ADAL" clId="{BC02A6A5-0EE0-56D0-9E13-B0D35942B4ED}" dt="2025-08-26T06:43:30.478" v="1129" actId="1076"/>
          <ac:picMkLst>
            <pc:docMk/>
            <pc:sldMk cId="4062138685" sldId="322"/>
            <ac:picMk id="7" creationId="{07A8E7BD-EB48-DB85-AD32-7A25F5757DC9}"/>
          </ac:picMkLst>
        </pc:picChg>
        <pc:picChg chg="mod">
          <ac:chgData name="Lina | CAN DO" userId="10dfa314-765a-499e-b455-a6f3a417d5a8" providerId="ADAL" clId="{BC02A6A5-0EE0-56D0-9E13-B0D35942B4ED}" dt="2025-08-26T06:43:34.392" v="1131" actId="1076"/>
          <ac:picMkLst>
            <pc:docMk/>
            <pc:sldMk cId="4062138685" sldId="322"/>
            <ac:picMk id="8" creationId="{3DE702CB-80E6-26DC-D93A-FE0C10E5D2D7}"/>
          </ac:picMkLst>
        </pc:picChg>
        <pc:picChg chg="mod">
          <ac:chgData name="Lina | CAN DO" userId="10dfa314-765a-499e-b455-a6f3a417d5a8" providerId="ADAL" clId="{BC02A6A5-0EE0-56D0-9E13-B0D35942B4ED}" dt="2025-08-26T06:43:38.513" v="1133" actId="1076"/>
          <ac:picMkLst>
            <pc:docMk/>
            <pc:sldMk cId="4062138685" sldId="322"/>
            <ac:picMk id="9" creationId="{B271E4E6-BC25-461D-7A25-125A331A9957}"/>
          </ac:picMkLst>
        </pc:picChg>
        <pc:picChg chg="add mod">
          <ac:chgData name="Lina | CAN DO" userId="10dfa314-765a-499e-b455-a6f3a417d5a8" providerId="ADAL" clId="{BC02A6A5-0EE0-56D0-9E13-B0D35942B4ED}" dt="2025-08-26T06:44:33.733" v="1178" actId="1076"/>
          <ac:picMkLst>
            <pc:docMk/>
            <pc:sldMk cId="4062138685" sldId="322"/>
            <ac:picMk id="11" creationId="{F4E84AB7-2A61-B89C-2BBD-EB27A6C6950E}"/>
          </ac:picMkLst>
        </pc:picChg>
        <pc:picChg chg="mod">
          <ac:chgData name="Lina | CAN DO" userId="10dfa314-765a-499e-b455-a6f3a417d5a8" providerId="ADAL" clId="{BC02A6A5-0EE0-56D0-9E13-B0D35942B4ED}" dt="2025-08-26T11:30:28.933" v="2396" actId="1076"/>
          <ac:picMkLst>
            <pc:docMk/>
            <pc:sldMk cId="4062138685" sldId="322"/>
            <ac:picMk id="167" creationId="{A6C07A38-4AFC-D290-E531-99F7880A5C4B}"/>
          </ac:picMkLst>
        </pc:picChg>
      </pc:sldChg>
      <pc:sldChg chg="addSp modSp add mod ord">
        <pc:chgData name="Lina | CAN DO" userId="10dfa314-765a-499e-b455-a6f3a417d5a8" providerId="ADAL" clId="{BC02A6A5-0EE0-56D0-9E13-B0D35942B4ED}" dt="2025-08-26T11:39:01.841" v="2416" actId="20578"/>
        <pc:sldMkLst>
          <pc:docMk/>
          <pc:sldMk cId="3063143692" sldId="1149"/>
        </pc:sldMkLst>
        <pc:spChg chg="add mod">
          <ac:chgData name="Lina | CAN DO" userId="10dfa314-765a-499e-b455-a6f3a417d5a8" providerId="ADAL" clId="{BC02A6A5-0EE0-56D0-9E13-B0D35942B4ED}" dt="2025-08-26T06:59:07.880" v="1628" actId="1076"/>
          <ac:spMkLst>
            <pc:docMk/>
            <pc:sldMk cId="3063143692" sldId="1149"/>
            <ac:spMk id="4" creationId="{E8C76D23-D31F-31DA-029A-EB52B99D4C2B}"/>
          </ac:spMkLst>
        </pc:spChg>
        <pc:spChg chg="add mod">
          <ac:chgData name="Lina | CAN DO" userId="10dfa314-765a-499e-b455-a6f3a417d5a8" providerId="ADAL" clId="{BC02A6A5-0EE0-56D0-9E13-B0D35942B4ED}" dt="2025-08-26T06:59:19.893" v="1639" actId="20577"/>
          <ac:spMkLst>
            <pc:docMk/>
            <pc:sldMk cId="3063143692" sldId="1149"/>
            <ac:spMk id="6" creationId="{372BF300-5C09-6ABF-9309-AE9A4D7D8879}"/>
          </ac:spMkLst>
        </pc:spChg>
        <pc:spChg chg="mod">
          <ac:chgData name="Lina | CAN DO" userId="10dfa314-765a-499e-b455-a6f3a417d5a8" providerId="ADAL" clId="{BC02A6A5-0EE0-56D0-9E13-B0D35942B4ED}" dt="2025-08-26T06:58:41.396" v="1614" actId="20577"/>
          <ac:spMkLst>
            <pc:docMk/>
            <pc:sldMk cId="3063143692" sldId="1149"/>
            <ac:spMk id="11" creationId="{DDC54099-41B0-D3E9-13D7-058E4B8145CE}"/>
          </ac:spMkLst>
        </pc:spChg>
        <pc:picChg chg="mod">
          <ac:chgData name="Lina | CAN DO" userId="10dfa314-765a-499e-b455-a6f3a417d5a8" providerId="ADAL" clId="{BC02A6A5-0EE0-56D0-9E13-B0D35942B4ED}" dt="2025-08-26T06:59:13.554" v="1631" actId="1076"/>
          <ac:picMkLst>
            <pc:docMk/>
            <pc:sldMk cId="3063143692" sldId="1149"/>
            <ac:picMk id="10" creationId="{3094F464-52B6-AB8F-6F9A-5B8D482A671C}"/>
          </ac:picMkLst>
        </pc:picChg>
      </pc:sldChg>
      <pc:sldChg chg="del">
        <pc:chgData name="Lina | CAN DO" userId="10dfa314-765a-499e-b455-a6f3a417d5a8" providerId="ADAL" clId="{BC02A6A5-0EE0-56D0-9E13-B0D35942B4ED}" dt="2025-08-26T06:55:27.553" v="1415" actId="2696"/>
        <pc:sldMkLst>
          <pc:docMk/>
          <pc:sldMk cId="3301721083" sldId="1152"/>
        </pc:sldMkLst>
      </pc:sldChg>
      <pc:sldChg chg="del">
        <pc:chgData name="Lina | CAN DO" userId="10dfa314-765a-499e-b455-a6f3a417d5a8" providerId="ADAL" clId="{BC02A6A5-0EE0-56D0-9E13-B0D35942B4ED}" dt="2025-08-26T06:55:09.507" v="1411" actId="2696"/>
        <pc:sldMkLst>
          <pc:docMk/>
          <pc:sldMk cId="3749936379" sldId="1155"/>
        </pc:sldMkLst>
      </pc:sldChg>
      <pc:sldChg chg="add">
        <pc:chgData name="Lina | CAN DO" userId="10dfa314-765a-499e-b455-a6f3a417d5a8" providerId="ADAL" clId="{BC02A6A5-0EE0-56D0-9E13-B0D35942B4ED}" dt="2025-08-26T06:58:21.398" v="1586"/>
        <pc:sldMkLst>
          <pc:docMk/>
          <pc:sldMk cId="2268703996" sldId="1182"/>
        </pc:sldMkLst>
      </pc:sldChg>
      <pc:sldChg chg="add">
        <pc:chgData name="Lina | CAN DO" userId="10dfa314-765a-499e-b455-a6f3a417d5a8" providerId="ADAL" clId="{BC02A6A5-0EE0-56D0-9E13-B0D35942B4ED}" dt="2025-08-26T06:58:21.398" v="1586"/>
        <pc:sldMkLst>
          <pc:docMk/>
          <pc:sldMk cId="3890347218" sldId="1197"/>
        </pc:sldMkLst>
      </pc:sldChg>
      <pc:sldChg chg="modSp mod modNotesTx">
        <pc:chgData name="Lina | CAN DO" userId="10dfa314-765a-499e-b455-a6f3a417d5a8" providerId="ADAL" clId="{BC02A6A5-0EE0-56D0-9E13-B0D35942B4ED}" dt="2025-08-26T06:53:05.574" v="1408" actId="1076"/>
        <pc:sldMkLst>
          <pc:docMk/>
          <pc:sldMk cId="2855593248" sldId="1287"/>
        </pc:sldMkLst>
        <pc:spChg chg="mod">
          <ac:chgData name="Lina | CAN DO" userId="10dfa314-765a-499e-b455-a6f3a417d5a8" providerId="ADAL" clId="{BC02A6A5-0EE0-56D0-9E13-B0D35942B4ED}" dt="2025-08-26T06:53:05.574" v="1408" actId="1076"/>
          <ac:spMkLst>
            <pc:docMk/>
            <pc:sldMk cId="2855593248" sldId="1287"/>
            <ac:spMk id="365" creationId="{DC6B0F45-8460-56AC-1740-2DB83AD34EF7}"/>
          </ac:spMkLst>
        </pc:spChg>
      </pc:sldChg>
      <pc:sldChg chg="del">
        <pc:chgData name="Lina | CAN DO" userId="10dfa314-765a-499e-b455-a6f3a417d5a8" providerId="ADAL" clId="{BC02A6A5-0EE0-56D0-9E13-B0D35942B4ED}" dt="2025-08-26T07:15:47.938" v="2241" actId="2696"/>
        <pc:sldMkLst>
          <pc:docMk/>
          <pc:sldMk cId="836888894" sldId="1288"/>
        </pc:sldMkLst>
      </pc:sldChg>
      <pc:sldChg chg="del">
        <pc:chgData name="Lina | CAN DO" userId="10dfa314-765a-499e-b455-a6f3a417d5a8" providerId="ADAL" clId="{BC02A6A5-0EE0-56D0-9E13-B0D35942B4ED}" dt="2025-08-26T06:55:28.905" v="1416" actId="2696"/>
        <pc:sldMkLst>
          <pc:docMk/>
          <pc:sldMk cId="0" sldId="1289"/>
        </pc:sldMkLst>
      </pc:sldChg>
      <pc:sldChg chg="modSp mod modNotesTx">
        <pc:chgData name="Lina | CAN DO" userId="10dfa314-765a-499e-b455-a6f3a417d5a8" providerId="ADAL" clId="{BC02A6A5-0EE0-56D0-9E13-B0D35942B4ED}" dt="2025-08-26T06:57:35.441" v="1585" actId="20577"/>
        <pc:sldMkLst>
          <pc:docMk/>
          <pc:sldMk cId="2012372237" sldId="1290"/>
        </pc:sldMkLst>
        <pc:spChg chg="mod">
          <ac:chgData name="Lina | CAN DO" userId="10dfa314-765a-499e-b455-a6f3a417d5a8" providerId="ADAL" clId="{BC02A6A5-0EE0-56D0-9E13-B0D35942B4ED}" dt="2025-08-26T06:57:10.758" v="1578" actId="1076"/>
          <ac:spMkLst>
            <pc:docMk/>
            <pc:sldMk cId="2012372237" sldId="1290"/>
            <ac:spMk id="2" creationId="{7B30A454-7C0C-AAE6-4E44-5B9F8B76E544}"/>
          </ac:spMkLst>
        </pc:spChg>
        <pc:spChg chg="mod">
          <ac:chgData name="Lina | CAN DO" userId="10dfa314-765a-499e-b455-a6f3a417d5a8" providerId="ADAL" clId="{BC02A6A5-0EE0-56D0-9E13-B0D35942B4ED}" dt="2025-08-26T06:57:35.441" v="1585" actId="20577"/>
          <ac:spMkLst>
            <pc:docMk/>
            <pc:sldMk cId="2012372237" sldId="1290"/>
            <ac:spMk id="3" creationId="{4E3843C5-AA4C-130A-D233-9542AB4E38F0}"/>
          </ac:spMkLst>
        </pc:spChg>
        <pc:spChg chg="mod">
          <ac:chgData name="Lina | CAN DO" userId="10dfa314-765a-499e-b455-a6f3a417d5a8" providerId="ADAL" clId="{BC02A6A5-0EE0-56D0-9E13-B0D35942B4ED}" dt="2025-08-26T06:57:13.224" v="1580" actId="1076"/>
          <ac:spMkLst>
            <pc:docMk/>
            <pc:sldMk cId="2012372237" sldId="1290"/>
            <ac:spMk id="345" creationId="{CEF50F72-D6F1-C13A-9F88-3404455DF83D}"/>
          </ac:spMkLst>
        </pc:spChg>
      </pc:sldChg>
      <pc:sldChg chg="del">
        <pc:chgData name="Lina | CAN DO" userId="10dfa314-765a-499e-b455-a6f3a417d5a8" providerId="ADAL" clId="{BC02A6A5-0EE0-56D0-9E13-B0D35942B4ED}" dt="2025-08-26T07:15:50.996" v="2245" actId="2696"/>
        <pc:sldMkLst>
          <pc:docMk/>
          <pc:sldMk cId="3240599592" sldId="1291"/>
        </pc:sldMkLst>
      </pc:sldChg>
      <pc:sldChg chg="del">
        <pc:chgData name="Lina | CAN DO" userId="10dfa314-765a-499e-b455-a6f3a417d5a8" providerId="ADAL" clId="{BC02A6A5-0EE0-56D0-9E13-B0D35942B4ED}" dt="2025-08-26T07:15:51.941" v="2246" actId="2696"/>
        <pc:sldMkLst>
          <pc:docMk/>
          <pc:sldMk cId="3916602900" sldId="1292"/>
        </pc:sldMkLst>
      </pc:sldChg>
    </pc:docChg>
  </pc:docChgLst>
  <pc:docChgLst>
    <pc:chgData name="Lina | CAN DO" userId="10dfa314-765a-499e-b455-a6f3a417d5a8" providerId="ADAL" clId="{1D07D507-B4EF-214C-B73A-6EFF2B9FD8CD}"/>
    <pc:docChg chg="addSld modSld">
      <pc:chgData name="Lina | CAN DO" userId="10dfa314-765a-499e-b455-a6f3a417d5a8" providerId="ADAL" clId="{1D07D507-B4EF-214C-B73A-6EFF2B9FD8CD}" dt="2025-04-04T07:24:20.514" v="0"/>
      <pc:docMkLst>
        <pc:docMk/>
      </pc:docMkLst>
      <pc:sldChg chg="add">
        <pc:chgData name="Lina | CAN DO" userId="10dfa314-765a-499e-b455-a6f3a417d5a8" providerId="ADAL" clId="{1D07D507-B4EF-214C-B73A-6EFF2B9FD8CD}" dt="2025-04-04T07:24:20.514" v="0"/>
        <pc:sldMkLst>
          <pc:docMk/>
          <pc:sldMk cId="2723837544" sldId="1286"/>
        </pc:sldMkLst>
      </pc:sldChg>
    </pc:docChg>
  </pc:docChgLst>
  <pc:docChgLst>
    <pc:chgData name="Lina LEAN" userId="10dfa314-765a-499e-b455-a6f3a417d5a8" providerId="ADAL" clId="{F4F44164-1B3C-134A-8D9B-30465FD2F306}"/>
    <pc:docChg chg="modSld">
      <pc:chgData name="Lina LEAN" userId="10dfa314-765a-499e-b455-a6f3a417d5a8" providerId="ADAL" clId="{F4F44164-1B3C-134A-8D9B-30465FD2F306}" dt="2024-06-05T12:49:26.523" v="5" actId="20577"/>
      <pc:docMkLst>
        <pc:docMk/>
      </pc:docMkLst>
      <pc:sldChg chg="modSp">
        <pc:chgData name="Lina LEAN" userId="10dfa314-765a-499e-b455-a6f3a417d5a8" providerId="ADAL" clId="{F4F44164-1B3C-134A-8D9B-30465FD2F306}" dt="2024-06-05T12:49:26.523" v="5" actId="20577"/>
        <pc:sldMkLst>
          <pc:docMk/>
          <pc:sldMk cId="1915302898" sldId="291"/>
        </pc:sldMkLst>
      </pc:sldChg>
    </pc:docChg>
  </pc:docChgLst>
  <pc:docChgLst>
    <pc:chgData name="Lina | CAN DO" userId="10dfa314-765a-499e-b455-a6f3a417d5a8" providerId="ADAL" clId="{C65D9EBA-BD20-BC49-AD1B-CFE71DEA7AFB}"/>
    <pc:docChg chg="custSel modSld">
      <pc:chgData name="Lina | CAN DO" userId="10dfa314-765a-499e-b455-a6f3a417d5a8" providerId="ADAL" clId="{C65D9EBA-BD20-BC49-AD1B-CFE71DEA7AFB}" dt="2024-09-26T12:28:39.377" v="2" actId="478"/>
      <pc:docMkLst>
        <pc:docMk/>
      </pc:docMkLst>
      <pc:sldChg chg="addSp delSp modSp mod">
        <pc:chgData name="Lina | CAN DO" userId="10dfa314-765a-499e-b455-a6f3a417d5a8" providerId="ADAL" clId="{C65D9EBA-BD20-BC49-AD1B-CFE71DEA7AFB}" dt="2024-09-26T12:28:39.377" v="2" actId="478"/>
        <pc:sldMkLst>
          <pc:docMk/>
          <pc:sldMk cId="0" sldId="300"/>
        </pc:sldMkLst>
      </pc:sldChg>
    </pc:docChg>
  </pc:docChgLst>
  <pc:docChgLst>
    <pc:chgData name="Lina | CAN DO" userId="10dfa314-765a-499e-b455-a6f3a417d5a8" providerId="ADAL" clId="{30CC971E-163A-FF4D-B44A-0C2AB85A7151}"/>
    <pc:docChg chg="undo custSel addSld delSld modSld sldOrd">
      <pc:chgData name="Lina | CAN DO" userId="10dfa314-765a-499e-b455-a6f3a417d5a8" providerId="ADAL" clId="{30CC971E-163A-FF4D-B44A-0C2AB85A7151}" dt="2024-06-28T06:08:21.743" v="2702" actId="14100"/>
      <pc:docMkLst>
        <pc:docMk/>
      </pc:docMkLst>
      <pc:sldChg chg="delSp modSp del mod">
        <pc:chgData name="Lina | CAN DO" userId="10dfa314-765a-499e-b455-a6f3a417d5a8" providerId="ADAL" clId="{30CC971E-163A-FF4D-B44A-0C2AB85A7151}" dt="2024-06-27T10:03:18.827" v="19" actId="2696"/>
        <pc:sldMkLst>
          <pc:docMk/>
          <pc:sldMk cId="0" sldId="256"/>
        </pc:sldMkLst>
      </pc:sldChg>
      <pc:sldChg chg="del">
        <pc:chgData name="Lina | CAN DO" userId="10dfa314-765a-499e-b455-a6f3a417d5a8" providerId="ADAL" clId="{30CC971E-163A-FF4D-B44A-0C2AB85A7151}" dt="2024-06-27T10:58:12.426" v="2532" actId="2696"/>
        <pc:sldMkLst>
          <pc:docMk/>
          <pc:sldMk cId="0" sldId="257"/>
        </pc:sldMkLst>
      </pc:sldChg>
      <pc:sldChg chg="del">
        <pc:chgData name="Lina | CAN DO" userId="10dfa314-765a-499e-b455-a6f3a417d5a8" providerId="ADAL" clId="{30CC971E-163A-FF4D-B44A-0C2AB85A7151}" dt="2024-06-27T10:58:12.900" v="2533" actId="2696"/>
        <pc:sldMkLst>
          <pc:docMk/>
          <pc:sldMk cId="0" sldId="258"/>
        </pc:sldMkLst>
      </pc:sldChg>
      <pc:sldChg chg="del">
        <pc:chgData name="Lina | CAN DO" userId="10dfa314-765a-499e-b455-a6f3a417d5a8" providerId="ADAL" clId="{30CC971E-163A-FF4D-B44A-0C2AB85A7151}" dt="2024-06-27T10:58:13.309" v="2534" actId="2696"/>
        <pc:sldMkLst>
          <pc:docMk/>
          <pc:sldMk cId="0" sldId="259"/>
        </pc:sldMkLst>
      </pc:sldChg>
      <pc:sldChg chg="del">
        <pc:chgData name="Lina | CAN DO" userId="10dfa314-765a-499e-b455-a6f3a417d5a8" providerId="ADAL" clId="{30CC971E-163A-FF4D-B44A-0C2AB85A7151}" dt="2024-06-27T10:58:13.615" v="2535" actId="2696"/>
        <pc:sldMkLst>
          <pc:docMk/>
          <pc:sldMk cId="0" sldId="260"/>
        </pc:sldMkLst>
      </pc:sldChg>
      <pc:sldChg chg="del">
        <pc:chgData name="Lina | CAN DO" userId="10dfa314-765a-499e-b455-a6f3a417d5a8" providerId="ADAL" clId="{30CC971E-163A-FF4D-B44A-0C2AB85A7151}" dt="2024-06-27T10:58:07.286" v="2525" actId="2696"/>
        <pc:sldMkLst>
          <pc:docMk/>
          <pc:sldMk cId="0" sldId="261"/>
        </pc:sldMkLst>
      </pc:sldChg>
      <pc:sldChg chg="del">
        <pc:chgData name="Lina | CAN DO" userId="10dfa314-765a-499e-b455-a6f3a417d5a8" providerId="ADAL" clId="{30CC971E-163A-FF4D-B44A-0C2AB85A7151}" dt="2024-06-27T10:58:15.423" v="2538" actId="2696"/>
        <pc:sldMkLst>
          <pc:docMk/>
          <pc:sldMk cId="0" sldId="262"/>
        </pc:sldMkLst>
      </pc:sldChg>
      <pc:sldChg chg="del">
        <pc:chgData name="Lina | CAN DO" userId="10dfa314-765a-499e-b455-a6f3a417d5a8" providerId="ADAL" clId="{30CC971E-163A-FF4D-B44A-0C2AB85A7151}" dt="2024-06-27T10:58:15.887" v="2539" actId="2696"/>
        <pc:sldMkLst>
          <pc:docMk/>
          <pc:sldMk cId="0" sldId="263"/>
        </pc:sldMkLst>
      </pc:sldChg>
      <pc:sldChg chg="del">
        <pc:chgData name="Lina | CAN DO" userId="10dfa314-765a-499e-b455-a6f3a417d5a8" providerId="ADAL" clId="{30CC971E-163A-FF4D-B44A-0C2AB85A7151}" dt="2024-06-27T10:58:16.356" v="2540" actId="2696"/>
        <pc:sldMkLst>
          <pc:docMk/>
          <pc:sldMk cId="0" sldId="264"/>
        </pc:sldMkLst>
      </pc:sldChg>
      <pc:sldChg chg="del">
        <pc:chgData name="Lina | CAN DO" userId="10dfa314-765a-499e-b455-a6f3a417d5a8" providerId="ADAL" clId="{30CC971E-163A-FF4D-B44A-0C2AB85A7151}" dt="2024-06-27T10:58:16.804" v="2541" actId="2696"/>
        <pc:sldMkLst>
          <pc:docMk/>
          <pc:sldMk cId="0" sldId="265"/>
        </pc:sldMkLst>
      </pc:sldChg>
      <pc:sldChg chg="del">
        <pc:chgData name="Lina | CAN DO" userId="10dfa314-765a-499e-b455-a6f3a417d5a8" providerId="ADAL" clId="{30CC971E-163A-FF4D-B44A-0C2AB85A7151}" dt="2024-06-27T10:58:04.892" v="2521" actId="2696"/>
        <pc:sldMkLst>
          <pc:docMk/>
          <pc:sldMk cId="0" sldId="266"/>
        </pc:sldMkLst>
      </pc:sldChg>
      <pc:sldChg chg="del">
        <pc:chgData name="Lina | CAN DO" userId="10dfa314-765a-499e-b455-a6f3a417d5a8" providerId="ADAL" clId="{30CC971E-163A-FF4D-B44A-0C2AB85A7151}" dt="2024-06-27T10:58:17.511" v="2543" actId="2696"/>
        <pc:sldMkLst>
          <pc:docMk/>
          <pc:sldMk cId="0" sldId="267"/>
        </pc:sldMkLst>
      </pc:sldChg>
      <pc:sldChg chg="del">
        <pc:chgData name="Lina | CAN DO" userId="10dfa314-765a-499e-b455-a6f3a417d5a8" providerId="ADAL" clId="{30CC971E-163A-FF4D-B44A-0C2AB85A7151}" dt="2024-06-27T10:58:17.871" v="2544" actId="2696"/>
        <pc:sldMkLst>
          <pc:docMk/>
          <pc:sldMk cId="0" sldId="268"/>
        </pc:sldMkLst>
      </pc:sldChg>
      <pc:sldChg chg="del">
        <pc:chgData name="Lina | CAN DO" userId="10dfa314-765a-499e-b455-a6f3a417d5a8" providerId="ADAL" clId="{30CC971E-163A-FF4D-B44A-0C2AB85A7151}" dt="2024-06-27T10:58:08.306" v="2528" actId="2696"/>
        <pc:sldMkLst>
          <pc:docMk/>
          <pc:sldMk cId="0" sldId="269"/>
        </pc:sldMkLst>
      </pc:sldChg>
      <pc:sldChg chg="del">
        <pc:chgData name="Lina | CAN DO" userId="10dfa314-765a-499e-b455-a6f3a417d5a8" providerId="ADAL" clId="{30CC971E-163A-FF4D-B44A-0C2AB85A7151}" dt="2024-06-27T10:58:19.528" v="2546" actId="2696"/>
        <pc:sldMkLst>
          <pc:docMk/>
          <pc:sldMk cId="0" sldId="270"/>
        </pc:sldMkLst>
      </pc:sldChg>
      <pc:sldChg chg="del">
        <pc:chgData name="Lina | CAN DO" userId="10dfa314-765a-499e-b455-a6f3a417d5a8" providerId="ADAL" clId="{30CC971E-163A-FF4D-B44A-0C2AB85A7151}" dt="2024-06-27T10:58:19.822" v="2547" actId="2696"/>
        <pc:sldMkLst>
          <pc:docMk/>
          <pc:sldMk cId="0" sldId="271"/>
        </pc:sldMkLst>
      </pc:sldChg>
      <pc:sldChg chg="del">
        <pc:chgData name="Lina | CAN DO" userId="10dfa314-765a-499e-b455-a6f3a417d5a8" providerId="ADAL" clId="{30CC971E-163A-FF4D-B44A-0C2AB85A7151}" dt="2024-06-27T10:58:20.154" v="2548" actId="2696"/>
        <pc:sldMkLst>
          <pc:docMk/>
          <pc:sldMk cId="0" sldId="272"/>
        </pc:sldMkLst>
      </pc:sldChg>
      <pc:sldChg chg="del">
        <pc:chgData name="Lina | CAN DO" userId="10dfa314-765a-499e-b455-a6f3a417d5a8" providerId="ADAL" clId="{30CC971E-163A-FF4D-B44A-0C2AB85A7151}" dt="2024-06-27T10:58:20.481" v="2549" actId="2696"/>
        <pc:sldMkLst>
          <pc:docMk/>
          <pc:sldMk cId="0" sldId="273"/>
        </pc:sldMkLst>
      </pc:sldChg>
      <pc:sldChg chg="del">
        <pc:chgData name="Lina | CAN DO" userId="10dfa314-765a-499e-b455-a6f3a417d5a8" providerId="ADAL" clId="{30CC971E-163A-FF4D-B44A-0C2AB85A7151}" dt="2024-06-27T10:58:20.857" v="2550" actId="2696"/>
        <pc:sldMkLst>
          <pc:docMk/>
          <pc:sldMk cId="0" sldId="274"/>
        </pc:sldMkLst>
      </pc:sldChg>
      <pc:sldChg chg="del">
        <pc:chgData name="Lina | CAN DO" userId="10dfa314-765a-499e-b455-a6f3a417d5a8" providerId="ADAL" clId="{30CC971E-163A-FF4D-B44A-0C2AB85A7151}" dt="2024-06-27T10:58:21.355" v="2551" actId="2696"/>
        <pc:sldMkLst>
          <pc:docMk/>
          <pc:sldMk cId="0" sldId="275"/>
        </pc:sldMkLst>
      </pc:sldChg>
      <pc:sldChg chg="del">
        <pc:chgData name="Lina | CAN DO" userId="10dfa314-765a-499e-b455-a6f3a417d5a8" providerId="ADAL" clId="{30CC971E-163A-FF4D-B44A-0C2AB85A7151}" dt="2024-06-27T10:58:21.964" v="2552" actId="2696"/>
        <pc:sldMkLst>
          <pc:docMk/>
          <pc:sldMk cId="0" sldId="276"/>
        </pc:sldMkLst>
      </pc:sldChg>
      <pc:sldChg chg="del">
        <pc:chgData name="Lina | CAN DO" userId="10dfa314-765a-499e-b455-a6f3a417d5a8" providerId="ADAL" clId="{30CC971E-163A-FF4D-B44A-0C2AB85A7151}" dt="2024-06-27T10:58:23.185" v="2557" actId="2696"/>
        <pc:sldMkLst>
          <pc:docMk/>
          <pc:sldMk cId="0" sldId="277"/>
        </pc:sldMkLst>
      </pc:sldChg>
      <pc:sldChg chg="del">
        <pc:chgData name="Lina | CAN DO" userId="10dfa314-765a-499e-b455-a6f3a417d5a8" providerId="ADAL" clId="{30CC971E-163A-FF4D-B44A-0C2AB85A7151}" dt="2024-06-27T10:58:23.826" v="2558" actId="2696"/>
        <pc:sldMkLst>
          <pc:docMk/>
          <pc:sldMk cId="0" sldId="278"/>
        </pc:sldMkLst>
      </pc:sldChg>
      <pc:sldChg chg="del">
        <pc:chgData name="Lina | CAN DO" userId="10dfa314-765a-499e-b455-a6f3a417d5a8" providerId="ADAL" clId="{30CC971E-163A-FF4D-B44A-0C2AB85A7151}" dt="2024-06-27T10:58:26.649" v="2560" actId="2696"/>
        <pc:sldMkLst>
          <pc:docMk/>
          <pc:sldMk cId="0" sldId="279"/>
        </pc:sldMkLst>
      </pc:sldChg>
      <pc:sldChg chg="del">
        <pc:chgData name="Lina | CAN DO" userId="10dfa314-765a-499e-b455-a6f3a417d5a8" providerId="ADAL" clId="{30CC971E-163A-FF4D-B44A-0C2AB85A7151}" dt="2024-06-27T10:58:06.354" v="2523" actId="2696"/>
        <pc:sldMkLst>
          <pc:docMk/>
          <pc:sldMk cId="2213111166" sldId="280"/>
        </pc:sldMkLst>
      </pc:sldChg>
      <pc:sldChg chg="del">
        <pc:chgData name="Lina | CAN DO" userId="10dfa314-765a-499e-b455-a6f3a417d5a8" providerId="ADAL" clId="{30CC971E-163A-FF4D-B44A-0C2AB85A7151}" dt="2024-06-27T10:58:07.951" v="2527" actId="2696"/>
        <pc:sldMkLst>
          <pc:docMk/>
          <pc:sldMk cId="812080485" sldId="282"/>
        </pc:sldMkLst>
      </pc:sldChg>
      <pc:sldChg chg="del">
        <pc:chgData name="Lina | CAN DO" userId="10dfa314-765a-499e-b455-a6f3a417d5a8" providerId="ADAL" clId="{30CC971E-163A-FF4D-B44A-0C2AB85A7151}" dt="2024-06-27T10:58:07.632" v="2526" actId="2696"/>
        <pc:sldMkLst>
          <pc:docMk/>
          <pc:sldMk cId="27994107" sldId="283"/>
        </pc:sldMkLst>
      </pc:sldChg>
      <pc:sldChg chg="del">
        <pc:chgData name="Lina | CAN DO" userId="10dfa314-765a-499e-b455-a6f3a417d5a8" providerId="ADAL" clId="{30CC971E-163A-FF4D-B44A-0C2AB85A7151}" dt="2024-06-27T10:58:08.624" v="2529" actId="2696"/>
        <pc:sldMkLst>
          <pc:docMk/>
          <pc:sldMk cId="4236032010" sldId="284"/>
        </pc:sldMkLst>
      </pc:sldChg>
      <pc:sldChg chg="del">
        <pc:chgData name="Lina | CAN DO" userId="10dfa314-765a-499e-b455-a6f3a417d5a8" providerId="ADAL" clId="{30CC971E-163A-FF4D-B44A-0C2AB85A7151}" dt="2024-06-27T10:58:08.907" v="2530" actId="2696"/>
        <pc:sldMkLst>
          <pc:docMk/>
          <pc:sldMk cId="3819489014" sldId="287"/>
        </pc:sldMkLst>
      </pc:sldChg>
      <pc:sldChg chg="del">
        <pc:chgData name="Lina | CAN DO" userId="10dfa314-765a-499e-b455-a6f3a417d5a8" providerId="ADAL" clId="{30CC971E-163A-FF4D-B44A-0C2AB85A7151}" dt="2024-06-27T10:58:06.814" v="2524" actId="2696"/>
        <pc:sldMkLst>
          <pc:docMk/>
          <pc:sldMk cId="737866157" sldId="288"/>
        </pc:sldMkLst>
      </pc:sldChg>
      <pc:sldChg chg="del">
        <pc:chgData name="Lina | CAN DO" userId="10dfa314-765a-499e-b455-a6f3a417d5a8" providerId="ADAL" clId="{30CC971E-163A-FF4D-B44A-0C2AB85A7151}" dt="2024-06-27T10:58:05.721" v="2522" actId="2696"/>
        <pc:sldMkLst>
          <pc:docMk/>
          <pc:sldMk cId="4226517451" sldId="289"/>
        </pc:sldMkLst>
      </pc:sldChg>
      <pc:sldChg chg="delSp modSp mod">
        <pc:chgData name="Lina | CAN DO" userId="10dfa314-765a-499e-b455-a6f3a417d5a8" providerId="ADAL" clId="{30CC971E-163A-FF4D-B44A-0C2AB85A7151}" dt="2024-06-27T10:58:44.902" v="2576" actId="1076"/>
        <pc:sldMkLst>
          <pc:docMk/>
          <pc:sldMk cId="1915302898" sldId="291"/>
        </pc:sldMkLst>
      </pc:sldChg>
      <pc:sldChg chg="del">
        <pc:chgData name="Lina | CAN DO" userId="10dfa314-765a-499e-b455-a6f3a417d5a8" providerId="ADAL" clId="{30CC971E-163A-FF4D-B44A-0C2AB85A7151}" dt="2024-06-27T10:58:12.051" v="2531" actId="2696"/>
        <pc:sldMkLst>
          <pc:docMk/>
          <pc:sldMk cId="0" sldId="292"/>
        </pc:sldMkLst>
      </pc:sldChg>
      <pc:sldChg chg="del">
        <pc:chgData name="Lina | CAN DO" userId="10dfa314-765a-499e-b455-a6f3a417d5a8" providerId="ADAL" clId="{30CC971E-163A-FF4D-B44A-0C2AB85A7151}" dt="2024-06-27T10:58:14.923" v="2536" actId="2696"/>
        <pc:sldMkLst>
          <pc:docMk/>
          <pc:sldMk cId="0" sldId="293"/>
        </pc:sldMkLst>
      </pc:sldChg>
      <pc:sldChg chg="del">
        <pc:chgData name="Lina | CAN DO" userId="10dfa314-765a-499e-b455-a6f3a417d5a8" providerId="ADAL" clId="{30CC971E-163A-FF4D-B44A-0C2AB85A7151}" dt="2024-06-27T10:58:17.175" v="2542" actId="2696"/>
        <pc:sldMkLst>
          <pc:docMk/>
          <pc:sldMk cId="0" sldId="294"/>
        </pc:sldMkLst>
      </pc:sldChg>
      <pc:sldChg chg="del">
        <pc:chgData name="Lina | CAN DO" userId="10dfa314-765a-499e-b455-a6f3a417d5a8" providerId="ADAL" clId="{30CC971E-163A-FF4D-B44A-0C2AB85A7151}" dt="2024-06-27T10:58:19.173" v="2545" actId="2696"/>
        <pc:sldMkLst>
          <pc:docMk/>
          <pc:sldMk cId="0" sldId="295"/>
        </pc:sldMkLst>
      </pc:sldChg>
      <pc:sldChg chg="modSp del mod">
        <pc:chgData name="Lina | CAN DO" userId="10dfa314-765a-499e-b455-a6f3a417d5a8" providerId="ADAL" clId="{30CC971E-163A-FF4D-B44A-0C2AB85A7151}" dt="2024-06-27T10:56:07.355" v="2420" actId="2696"/>
        <pc:sldMkLst>
          <pc:docMk/>
          <pc:sldMk cId="0" sldId="296"/>
        </pc:sldMkLst>
      </pc:sldChg>
      <pc:sldChg chg="addSp delSp modSp mod">
        <pc:chgData name="Lina | CAN DO" userId="10dfa314-765a-499e-b455-a6f3a417d5a8" providerId="ADAL" clId="{30CC971E-163A-FF4D-B44A-0C2AB85A7151}" dt="2024-06-28T05:56:56.438" v="2687" actId="20577"/>
        <pc:sldMkLst>
          <pc:docMk/>
          <pc:sldMk cId="0" sldId="297"/>
        </pc:sldMkLst>
      </pc:sldChg>
      <pc:sldChg chg="del">
        <pc:chgData name="Lina | CAN DO" userId="10dfa314-765a-499e-b455-a6f3a417d5a8" providerId="ADAL" clId="{30CC971E-163A-FF4D-B44A-0C2AB85A7151}" dt="2024-06-27T10:58:22.368" v="2553" actId="2696"/>
        <pc:sldMkLst>
          <pc:docMk/>
          <pc:sldMk cId="3219939695" sldId="298"/>
        </pc:sldMkLst>
      </pc:sldChg>
      <pc:sldChg chg="del">
        <pc:chgData name="Lina | CAN DO" userId="10dfa314-765a-499e-b455-a6f3a417d5a8" providerId="ADAL" clId="{30CC971E-163A-FF4D-B44A-0C2AB85A7151}" dt="2024-06-27T10:58:22.809" v="2555" actId="2696"/>
        <pc:sldMkLst>
          <pc:docMk/>
          <pc:sldMk cId="0" sldId="299"/>
        </pc:sldMkLst>
      </pc:sldChg>
      <pc:sldChg chg="delSp modSp add mod">
        <pc:chgData name="Lina | CAN DO" userId="10dfa314-765a-499e-b455-a6f3a417d5a8" providerId="ADAL" clId="{30CC971E-163A-FF4D-B44A-0C2AB85A7151}" dt="2024-06-27T10:03:42.665" v="56" actId="478"/>
        <pc:sldMkLst>
          <pc:docMk/>
          <pc:sldMk cId="0" sldId="300"/>
        </pc:sldMkLst>
      </pc:sldChg>
      <pc:sldChg chg="add">
        <pc:chgData name="Lina | CAN DO" userId="10dfa314-765a-499e-b455-a6f3a417d5a8" providerId="ADAL" clId="{30CC971E-163A-FF4D-B44A-0C2AB85A7151}" dt="2024-06-27T10:03:17.240" v="18"/>
        <pc:sldMkLst>
          <pc:docMk/>
          <pc:sldMk cId="2503933167" sldId="307"/>
        </pc:sldMkLst>
      </pc:sldChg>
      <pc:sldChg chg="modSp add mod">
        <pc:chgData name="Lina | CAN DO" userId="10dfa314-765a-499e-b455-a6f3a417d5a8" providerId="ADAL" clId="{30CC971E-163A-FF4D-B44A-0C2AB85A7151}" dt="2024-06-27T10:04:50.651" v="76" actId="1076"/>
        <pc:sldMkLst>
          <pc:docMk/>
          <pc:sldMk cId="231568321" sldId="308"/>
        </pc:sldMkLst>
      </pc:sldChg>
      <pc:sldChg chg="addSp delSp modSp add mod">
        <pc:chgData name="Lina | CAN DO" userId="10dfa314-765a-499e-b455-a6f3a417d5a8" providerId="ADAL" clId="{30CC971E-163A-FF4D-B44A-0C2AB85A7151}" dt="2024-06-27T10:26:40.724" v="1337" actId="20577"/>
        <pc:sldMkLst>
          <pc:docMk/>
          <pc:sldMk cId="276583517" sldId="309"/>
        </pc:sldMkLst>
      </pc:sldChg>
      <pc:sldChg chg="add del">
        <pc:chgData name="Lina | CAN DO" userId="10dfa314-765a-499e-b455-a6f3a417d5a8" providerId="ADAL" clId="{30CC971E-163A-FF4D-B44A-0C2AB85A7151}" dt="2024-06-27T10:58:26.176" v="2559" actId="2696"/>
        <pc:sldMkLst>
          <pc:docMk/>
          <pc:sldMk cId="1171426956" sldId="310"/>
        </pc:sldMkLst>
      </pc:sldChg>
      <pc:sldChg chg="addSp delSp modSp add mod">
        <pc:chgData name="Lina | CAN DO" userId="10dfa314-765a-499e-b455-a6f3a417d5a8" providerId="ADAL" clId="{30CC971E-163A-FF4D-B44A-0C2AB85A7151}" dt="2024-06-28T05:54:04.236" v="2657" actId="20577"/>
        <pc:sldMkLst>
          <pc:docMk/>
          <pc:sldMk cId="3550396973" sldId="311"/>
        </pc:sldMkLst>
      </pc:sldChg>
      <pc:sldChg chg="addSp delSp modSp add mod">
        <pc:chgData name="Lina | CAN DO" userId="10dfa314-765a-499e-b455-a6f3a417d5a8" providerId="ADAL" clId="{30CC971E-163A-FF4D-B44A-0C2AB85A7151}" dt="2024-06-27T10:32:03.340" v="1515" actId="20577"/>
        <pc:sldMkLst>
          <pc:docMk/>
          <pc:sldMk cId="734596195" sldId="312"/>
        </pc:sldMkLst>
      </pc:sldChg>
      <pc:sldChg chg="addSp delSp modSp add mod ord">
        <pc:chgData name="Lina | CAN DO" userId="10dfa314-765a-499e-b455-a6f3a417d5a8" providerId="ADAL" clId="{30CC971E-163A-FF4D-B44A-0C2AB85A7151}" dt="2024-06-27T11:03:03.918" v="2609" actId="20577"/>
        <pc:sldMkLst>
          <pc:docMk/>
          <pc:sldMk cId="1765838738" sldId="313"/>
        </pc:sldMkLst>
      </pc:sldChg>
      <pc:sldChg chg="addSp delSp modSp add mod">
        <pc:chgData name="Lina | CAN DO" userId="10dfa314-765a-499e-b455-a6f3a417d5a8" providerId="ADAL" clId="{30CC971E-163A-FF4D-B44A-0C2AB85A7151}" dt="2024-06-28T05:54:41.511" v="2674" actId="1076"/>
        <pc:sldMkLst>
          <pc:docMk/>
          <pc:sldMk cId="3957671485" sldId="314"/>
        </pc:sldMkLst>
      </pc:sldChg>
      <pc:sldChg chg="addSp delSp modSp add mod modAnim">
        <pc:chgData name="Lina | CAN DO" userId="10dfa314-765a-499e-b455-a6f3a417d5a8" providerId="ADAL" clId="{30CC971E-163A-FF4D-B44A-0C2AB85A7151}" dt="2024-06-27T10:49:33.695" v="2307" actId="1076"/>
        <pc:sldMkLst>
          <pc:docMk/>
          <pc:sldMk cId="2390605766" sldId="315"/>
        </pc:sldMkLst>
      </pc:sldChg>
      <pc:sldChg chg="addSp delSp modSp add mod ord">
        <pc:chgData name="Lina | CAN DO" userId="10dfa314-765a-499e-b455-a6f3a417d5a8" providerId="ADAL" clId="{30CC971E-163A-FF4D-B44A-0C2AB85A7151}" dt="2024-06-27T10:51:56.194" v="2342" actId="20578"/>
        <pc:sldMkLst>
          <pc:docMk/>
          <pc:sldMk cId="3115563813" sldId="316"/>
        </pc:sldMkLst>
      </pc:sldChg>
      <pc:sldChg chg="addSp delSp modSp add mod">
        <pc:chgData name="Lina | CAN DO" userId="10dfa314-765a-499e-b455-a6f3a417d5a8" providerId="ADAL" clId="{30CC971E-163A-FF4D-B44A-0C2AB85A7151}" dt="2024-06-28T05:55:46.334" v="2681" actId="1076"/>
        <pc:sldMkLst>
          <pc:docMk/>
          <pc:sldMk cId="3723204512" sldId="317"/>
        </pc:sldMkLst>
      </pc:sldChg>
      <pc:sldChg chg="delSp add del mod">
        <pc:chgData name="Lina | CAN DO" userId="10dfa314-765a-499e-b455-a6f3a417d5a8" providerId="ADAL" clId="{30CC971E-163A-FF4D-B44A-0C2AB85A7151}" dt="2024-06-27T10:52:21.136" v="2347" actId="2696"/>
        <pc:sldMkLst>
          <pc:docMk/>
          <pc:sldMk cId="3865261638" sldId="317"/>
        </pc:sldMkLst>
      </pc:sldChg>
      <pc:sldChg chg="add del">
        <pc:chgData name="Lina | CAN DO" userId="10dfa314-765a-499e-b455-a6f3a417d5a8" providerId="ADAL" clId="{30CC971E-163A-FF4D-B44A-0C2AB85A7151}" dt="2024-06-27T11:02:46.970" v="2594" actId="2696"/>
        <pc:sldMkLst>
          <pc:docMk/>
          <pc:sldMk cId="1780411463" sldId="318"/>
        </pc:sldMkLst>
      </pc:sldChg>
      <pc:sldChg chg="addSp delSp modSp add mod">
        <pc:chgData name="Lina | CAN DO" userId="10dfa314-765a-499e-b455-a6f3a417d5a8" providerId="ADAL" clId="{30CC971E-163A-FF4D-B44A-0C2AB85A7151}" dt="2024-06-28T06:08:21.743" v="2702" actId="14100"/>
        <pc:sldMkLst>
          <pc:docMk/>
          <pc:sldMk cId="4245450672" sldId="319"/>
        </pc:sldMkLst>
      </pc:sldChg>
      <pc:sldMasterChg chg="delSldLayout">
        <pc:chgData name="Lina | CAN DO" userId="10dfa314-765a-499e-b455-a6f3a417d5a8" providerId="ADAL" clId="{30CC971E-163A-FF4D-B44A-0C2AB85A7151}" dt="2024-06-27T10:58:26.650" v="2561" actId="2696"/>
        <pc:sldMasterMkLst>
          <pc:docMk/>
          <pc:sldMasterMk cId="0" sldId="2147483648"/>
        </pc:sldMasterMkLst>
        <pc:sldLayoutChg chg="del">
          <pc:chgData name="Lina | CAN DO" userId="10dfa314-765a-499e-b455-a6f3a417d5a8" providerId="ADAL" clId="{30CC971E-163A-FF4D-B44A-0C2AB85A7151}" dt="2024-06-27T10:58:22.369" v="2554" actId="2696"/>
          <pc:sldLayoutMkLst>
            <pc:docMk/>
            <pc:sldMasterMk cId="0" sldId="2147483648"/>
            <pc:sldLayoutMk cId="0" sldId="2147483651"/>
          </pc:sldLayoutMkLst>
        </pc:sldLayoutChg>
        <pc:sldLayoutChg chg="del">
          <pc:chgData name="Lina | CAN DO" userId="10dfa314-765a-499e-b455-a6f3a417d5a8" providerId="ADAL" clId="{30CC971E-163A-FF4D-B44A-0C2AB85A7151}" dt="2024-06-27T10:58:14.926" v="2537" actId="2696"/>
          <pc:sldLayoutMkLst>
            <pc:docMk/>
            <pc:sldMasterMk cId="0" sldId="2147483648"/>
            <pc:sldLayoutMk cId="0" sldId="2147483655"/>
          </pc:sldLayoutMkLst>
        </pc:sldLayoutChg>
        <pc:sldLayoutChg chg="del">
          <pc:chgData name="Lina | CAN DO" userId="10dfa314-765a-499e-b455-a6f3a417d5a8" providerId="ADAL" clId="{30CC971E-163A-FF4D-B44A-0C2AB85A7151}" dt="2024-06-27T10:58:22.810" v="2556" actId="2696"/>
          <pc:sldLayoutMkLst>
            <pc:docMk/>
            <pc:sldMasterMk cId="0" sldId="2147483648"/>
            <pc:sldLayoutMk cId="0" sldId="2147483656"/>
          </pc:sldLayoutMkLst>
        </pc:sldLayoutChg>
        <pc:sldLayoutChg chg="del">
          <pc:chgData name="Lina | CAN DO" userId="10dfa314-765a-499e-b455-a6f3a417d5a8" providerId="ADAL" clId="{30CC971E-163A-FF4D-B44A-0C2AB85A7151}" dt="2024-06-27T10:58:26.650" v="2561" actId="2696"/>
          <pc:sldLayoutMkLst>
            <pc:docMk/>
            <pc:sldMasterMk cId="0" sldId="2147483648"/>
            <pc:sldLayoutMk cId="0" sldId="2147483657"/>
          </pc:sldLayoutMkLst>
        </pc:sldLayoutChg>
      </pc:sldMasterChg>
    </pc:docChg>
  </pc:docChgLst>
  <pc:docChgLst>
    <pc:chgData name="Lina LEAN" userId="10dfa314-765a-499e-b455-a6f3a417d5a8" providerId="ADAL" clId="{9F583394-B328-7E4E-AD7E-D204618B5E7F}"/>
    <pc:docChg chg="undo redo custSel addSld delSld modSld">
      <pc:chgData name="Lina LEAN" userId="10dfa314-765a-499e-b455-a6f3a417d5a8" providerId="ADAL" clId="{9F583394-B328-7E4E-AD7E-D204618B5E7F}" dt="2023-04-04T05:29:12.725" v="539" actId="1076"/>
      <pc:docMkLst>
        <pc:docMk/>
      </pc:docMkLst>
      <pc:sldChg chg="delSp modSp mod">
        <pc:chgData name="Lina LEAN" userId="10dfa314-765a-499e-b455-a6f3a417d5a8" providerId="ADAL" clId="{9F583394-B328-7E4E-AD7E-D204618B5E7F}" dt="2023-04-04T05:27:16.017" v="505" actId="14100"/>
        <pc:sldMkLst>
          <pc:docMk/>
          <pc:sldMk cId="0" sldId="261"/>
        </pc:sldMkLst>
      </pc:sldChg>
      <pc:sldChg chg="modSp mod">
        <pc:chgData name="Lina LEAN" userId="10dfa314-765a-499e-b455-a6f3a417d5a8" providerId="ADAL" clId="{9F583394-B328-7E4E-AD7E-D204618B5E7F}" dt="2023-04-04T05:02:21.896" v="0" actId="14100"/>
        <pc:sldMkLst>
          <pc:docMk/>
          <pc:sldMk cId="0" sldId="266"/>
        </pc:sldMkLst>
      </pc:sldChg>
      <pc:sldChg chg="modSp mod">
        <pc:chgData name="Lina LEAN" userId="10dfa314-765a-499e-b455-a6f3a417d5a8" providerId="ADAL" clId="{9F583394-B328-7E4E-AD7E-D204618B5E7F}" dt="2023-04-04T05:14:28.604" v="235" actId="14100"/>
        <pc:sldMkLst>
          <pc:docMk/>
          <pc:sldMk cId="0" sldId="269"/>
        </pc:sldMkLst>
      </pc:sldChg>
      <pc:sldChg chg="modSp mod modNotesTx">
        <pc:chgData name="Lina LEAN" userId="10dfa314-765a-499e-b455-a6f3a417d5a8" providerId="ADAL" clId="{9F583394-B328-7E4E-AD7E-D204618B5E7F}" dt="2023-04-04T05:05:43.595" v="59" actId="20577"/>
        <pc:sldMkLst>
          <pc:docMk/>
          <pc:sldMk cId="2213111166" sldId="280"/>
        </pc:sldMkLst>
      </pc:sldChg>
      <pc:sldChg chg="modSp mod modNotesTx">
        <pc:chgData name="Lina LEAN" userId="10dfa314-765a-499e-b455-a6f3a417d5a8" providerId="ADAL" clId="{9F583394-B328-7E4E-AD7E-D204618B5E7F}" dt="2023-04-04T05:10:19.142" v="199" actId="20577"/>
        <pc:sldMkLst>
          <pc:docMk/>
          <pc:sldMk cId="27994107" sldId="283"/>
        </pc:sldMkLst>
      </pc:sldChg>
      <pc:sldChg chg="addSp delSp modSp mod">
        <pc:chgData name="Lina LEAN" userId="10dfa314-765a-499e-b455-a6f3a417d5a8" providerId="ADAL" clId="{9F583394-B328-7E4E-AD7E-D204618B5E7F}" dt="2023-04-04T05:27:41.393" v="507"/>
        <pc:sldMkLst>
          <pc:docMk/>
          <pc:sldMk cId="4236032010" sldId="284"/>
        </pc:sldMkLst>
      </pc:sldChg>
      <pc:sldChg chg="modSp mod">
        <pc:chgData name="Lina LEAN" userId="10dfa314-765a-499e-b455-a6f3a417d5a8" providerId="ADAL" clId="{9F583394-B328-7E4E-AD7E-D204618B5E7F}" dt="2023-04-04T05:28:09.487" v="513" actId="1076"/>
        <pc:sldMkLst>
          <pc:docMk/>
          <pc:sldMk cId="3819489014" sldId="287"/>
        </pc:sldMkLst>
      </pc:sldChg>
      <pc:sldChg chg="addSp delSp modSp mod modNotesTx">
        <pc:chgData name="Lina LEAN" userId="10dfa314-765a-499e-b455-a6f3a417d5a8" providerId="ADAL" clId="{9F583394-B328-7E4E-AD7E-D204618B5E7F}" dt="2023-04-04T05:27:02.941" v="504" actId="14100"/>
        <pc:sldMkLst>
          <pc:docMk/>
          <pc:sldMk cId="737866157" sldId="288"/>
        </pc:sldMkLst>
      </pc:sldChg>
      <pc:sldChg chg="del">
        <pc:chgData name="Lina LEAN" userId="10dfa314-765a-499e-b455-a6f3a417d5a8" providerId="ADAL" clId="{9F583394-B328-7E4E-AD7E-D204618B5E7F}" dt="2023-04-04T05:15:04.777" v="236" actId="2696"/>
        <pc:sldMkLst>
          <pc:docMk/>
          <pc:sldMk cId="3020046702" sldId="289"/>
        </pc:sldMkLst>
      </pc:sldChg>
      <pc:sldChg chg="modSp add mod">
        <pc:chgData name="Lina LEAN" userId="10dfa314-765a-499e-b455-a6f3a417d5a8" providerId="ADAL" clId="{9F583394-B328-7E4E-AD7E-D204618B5E7F}" dt="2023-04-04T05:15:30.707" v="238" actId="207"/>
        <pc:sldMkLst>
          <pc:docMk/>
          <pc:sldMk cId="4226517451" sldId="289"/>
        </pc:sldMkLst>
      </pc:sldChg>
      <pc:sldChg chg="addSp delSp modSp mod">
        <pc:chgData name="Lina LEAN" userId="10dfa314-765a-499e-b455-a6f3a417d5a8" providerId="ADAL" clId="{9F583394-B328-7E4E-AD7E-D204618B5E7F}" dt="2023-04-04T05:29:12.725" v="539" actId="1076"/>
        <pc:sldMkLst>
          <pc:docMk/>
          <pc:sldMk cId="1915302898" sldId="291"/>
        </pc:sldMkLst>
      </pc:sldChg>
    </pc:docChg>
  </pc:docChgLst>
  <pc:docChgLst>
    <pc:chgData name="Lina | CAN DO" userId="10dfa314-765a-499e-b455-a6f3a417d5a8" providerId="ADAL" clId="{F807D1EE-865A-4A41-B23B-6FBC9DB752EA}"/>
    <pc:docChg chg="undo custSel addSld delSld modSld sldOrd">
      <pc:chgData name="Lina | CAN DO" userId="10dfa314-765a-499e-b455-a6f3a417d5a8" providerId="ADAL" clId="{F807D1EE-865A-4A41-B23B-6FBC9DB752EA}" dt="2024-10-15T04:15:58.881" v="3243" actId="1076"/>
      <pc:docMkLst>
        <pc:docMk/>
      </pc:docMkLst>
      <pc:sldChg chg="add">
        <pc:chgData name="Lina | CAN DO" userId="10dfa314-765a-499e-b455-a6f3a417d5a8" providerId="ADAL" clId="{F807D1EE-865A-4A41-B23B-6FBC9DB752EA}" dt="2024-09-26T12:34:24.819" v="99"/>
        <pc:sldMkLst>
          <pc:docMk/>
          <pc:sldMk cId="0" sldId="266"/>
        </pc:sldMkLst>
      </pc:sldChg>
      <pc:sldChg chg="modSp add mod">
        <pc:chgData name="Lina | CAN DO" userId="10dfa314-765a-499e-b455-a6f3a417d5a8" providerId="ADAL" clId="{F807D1EE-865A-4A41-B23B-6FBC9DB752EA}" dt="2024-09-26T13:03:32.508" v="1114" actId="1076"/>
        <pc:sldMkLst>
          <pc:docMk/>
          <pc:sldMk cId="0" sldId="272"/>
        </pc:sldMkLst>
      </pc:sldChg>
      <pc:sldChg chg="modSp add mod">
        <pc:chgData name="Lina | CAN DO" userId="10dfa314-765a-499e-b455-a6f3a417d5a8" providerId="ADAL" clId="{F807D1EE-865A-4A41-B23B-6FBC9DB752EA}" dt="2024-09-26T13:15:30.912" v="1441" actId="255"/>
        <pc:sldMkLst>
          <pc:docMk/>
          <pc:sldMk cId="27994107" sldId="283"/>
        </pc:sldMkLst>
      </pc:sldChg>
      <pc:sldChg chg="modSp add mod">
        <pc:chgData name="Lina | CAN DO" userId="10dfa314-765a-499e-b455-a6f3a417d5a8" providerId="ADAL" clId="{F807D1EE-865A-4A41-B23B-6FBC9DB752EA}" dt="2024-09-26T13:13:42.629" v="1394" actId="20577"/>
        <pc:sldMkLst>
          <pc:docMk/>
          <pc:sldMk cId="4226517451" sldId="289"/>
        </pc:sldMkLst>
      </pc:sldChg>
      <pc:sldChg chg="modSp mod">
        <pc:chgData name="Lina | CAN DO" userId="10dfa314-765a-499e-b455-a6f3a417d5a8" providerId="ADAL" clId="{F807D1EE-865A-4A41-B23B-6FBC9DB752EA}" dt="2024-09-26T13:21:01.194" v="1649" actId="20577"/>
        <pc:sldMkLst>
          <pc:docMk/>
          <pc:sldMk cId="1915302898" sldId="291"/>
        </pc:sldMkLst>
      </pc:sldChg>
      <pc:sldChg chg="modSp add mod">
        <pc:chgData name="Lina | CAN DO" userId="10dfa314-765a-499e-b455-a6f3a417d5a8" providerId="ADAL" clId="{F807D1EE-865A-4A41-B23B-6FBC9DB752EA}" dt="2024-09-26T12:38:55.531" v="392" actId="20577"/>
        <pc:sldMkLst>
          <pc:docMk/>
          <pc:sldMk cId="0" sldId="294"/>
        </pc:sldMkLst>
      </pc:sldChg>
      <pc:sldChg chg="ord">
        <pc:chgData name="Lina | CAN DO" userId="10dfa314-765a-499e-b455-a6f3a417d5a8" providerId="ADAL" clId="{F807D1EE-865A-4A41-B23B-6FBC9DB752EA}" dt="2024-09-26T13:17:51.474" v="1507" actId="20578"/>
        <pc:sldMkLst>
          <pc:docMk/>
          <pc:sldMk cId="0" sldId="297"/>
        </pc:sldMkLst>
      </pc:sldChg>
      <pc:sldChg chg="modSp mod">
        <pc:chgData name="Lina | CAN DO" userId="10dfa314-765a-499e-b455-a6f3a417d5a8" providerId="ADAL" clId="{F807D1EE-865A-4A41-B23B-6FBC9DB752EA}" dt="2024-09-26T12:29:36.334" v="35" actId="27636"/>
        <pc:sldMkLst>
          <pc:docMk/>
          <pc:sldMk cId="0" sldId="300"/>
        </pc:sldMkLst>
      </pc:sldChg>
      <pc:sldChg chg="addSp delSp modSp mod modShow">
        <pc:chgData name="Lina | CAN DO" userId="10dfa314-765a-499e-b455-a6f3a417d5a8" providerId="ADAL" clId="{F807D1EE-865A-4A41-B23B-6FBC9DB752EA}" dt="2024-10-15T04:08:28.775" v="3170" actId="729"/>
        <pc:sldMkLst>
          <pc:docMk/>
          <pc:sldMk cId="3550396973" sldId="311"/>
        </pc:sldMkLst>
      </pc:sldChg>
      <pc:sldChg chg="addSp modSp mod">
        <pc:chgData name="Lina | CAN DO" userId="10dfa314-765a-499e-b455-a6f3a417d5a8" providerId="ADAL" clId="{F807D1EE-865A-4A41-B23B-6FBC9DB752EA}" dt="2024-10-11T06:41:18.673" v="3015" actId="20577"/>
        <pc:sldMkLst>
          <pc:docMk/>
          <pc:sldMk cId="1765838738" sldId="313"/>
        </pc:sldMkLst>
      </pc:sldChg>
      <pc:sldChg chg="mod modShow">
        <pc:chgData name="Lina | CAN DO" userId="10dfa314-765a-499e-b455-a6f3a417d5a8" providerId="ADAL" clId="{F807D1EE-865A-4A41-B23B-6FBC9DB752EA}" dt="2024-10-11T06:12:06.759" v="1918" actId="729"/>
        <pc:sldMkLst>
          <pc:docMk/>
          <pc:sldMk cId="3957671485" sldId="314"/>
        </pc:sldMkLst>
      </pc:sldChg>
      <pc:sldChg chg="mod modShow">
        <pc:chgData name="Lina | CAN DO" userId="10dfa314-765a-499e-b455-a6f3a417d5a8" providerId="ADAL" clId="{F807D1EE-865A-4A41-B23B-6FBC9DB752EA}" dt="2024-10-11T06:12:29.701" v="1920" actId="729"/>
        <pc:sldMkLst>
          <pc:docMk/>
          <pc:sldMk cId="3115563813" sldId="316"/>
        </pc:sldMkLst>
      </pc:sldChg>
      <pc:sldChg chg="mod modShow">
        <pc:chgData name="Lina | CAN DO" userId="10dfa314-765a-499e-b455-a6f3a417d5a8" providerId="ADAL" clId="{F807D1EE-865A-4A41-B23B-6FBC9DB752EA}" dt="2024-10-11T06:12:27.916" v="1919" actId="729"/>
        <pc:sldMkLst>
          <pc:docMk/>
          <pc:sldMk cId="3723204512" sldId="317"/>
        </pc:sldMkLst>
      </pc:sldChg>
      <pc:sldChg chg="modSp mod">
        <pc:chgData name="Lina | CAN DO" userId="10dfa314-765a-499e-b455-a6f3a417d5a8" providerId="ADAL" clId="{F807D1EE-865A-4A41-B23B-6FBC9DB752EA}" dt="2024-09-26T13:15:39.169" v="1442" actId="1076"/>
        <pc:sldMkLst>
          <pc:docMk/>
          <pc:sldMk cId="4245450672" sldId="319"/>
        </pc:sldMkLst>
      </pc:sldChg>
      <pc:sldChg chg="addSp delSp modSp add mod">
        <pc:chgData name="Lina | CAN DO" userId="10dfa314-765a-499e-b455-a6f3a417d5a8" providerId="ADAL" clId="{F807D1EE-865A-4A41-B23B-6FBC9DB752EA}" dt="2024-09-26T12:33:26.812" v="98" actId="1076"/>
        <pc:sldMkLst>
          <pc:docMk/>
          <pc:sldMk cId="3387983561" sldId="320"/>
        </pc:sldMkLst>
      </pc:sldChg>
      <pc:sldChg chg="delSp modSp add mod">
        <pc:chgData name="Lina | CAN DO" userId="10dfa314-765a-499e-b455-a6f3a417d5a8" providerId="ADAL" clId="{F807D1EE-865A-4A41-B23B-6FBC9DB752EA}" dt="2024-09-26T13:14:20.150" v="1423" actId="1076"/>
        <pc:sldMkLst>
          <pc:docMk/>
          <pc:sldMk cId="1267071831" sldId="983"/>
        </pc:sldMkLst>
      </pc:sldChg>
      <pc:sldChg chg="addSp delSp modSp add mod">
        <pc:chgData name="Lina | CAN DO" userId="10dfa314-765a-499e-b455-a6f3a417d5a8" providerId="ADAL" clId="{F807D1EE-865A-4A41-B23B-6FBC9DB752EA}" dt="2024-09-26T12:49:07.085" v="634" actId="1076"/>
        <pc:sldMkLst>
          <pc:docMk/>
          <pc:sldMk cId="2655508555" sldId="1136"/>
        </pc:sldMkLst>
      </pc:sldChg>
      <pc:sldChg chg="addSp delSp modSp add mod">
        <pc:chgData name="Lina | CAN DO" userId="10dfa314-765a-499e-b455-a6f3a417d5a8" providerId="ADAL" clId="{F807D1EE-865A-4A41-B23B-6FBC9DB752EA}" dt="2024-10-11T06:09:00.807" v="1913" actId="1076"/>
        <pc:sldMkLst>
          <pc:docMk/>
          <pc:sldMk cId="2587104213" sldId="1145"/>
        </pc:sldMkLst>
      </pc:sldChg>
      <pc:sldChg chg="addSp delSp modSp add mod">
        <pc:chgData name="Lina | CAN DO" userId="10dfa314-765a-499e-b455-a6f3a417d5a8" providerId="ADAL" clId="{F807D1EE-865A-4A41-B23B-6FBC9DB752EA}" dt="2024-10-15T04:09:49.402" v="3171" actId="113"/>
        <pc:sldMkLst>
          <pc:docMk/>
          <pc:sldMk cId="2613117458" sldId="1146"/>
        </pc:sldMkLst>
      </pc:sldChg>
      <pc:sldChg chg="addSp delSp modSp add mod">
        <pc:chgData name="Lina | CAN DO" userId="10dfa314-765a-499e-b455-a6f3a417d5a8" providerId="ADAL" clId="{F807D1EE-865A-4A41-B23B-6FBC9DB752EA}" dt="2024-09-26T13:22:06.302" v="1657" actId="1076"/>
        <pc:sldMkLst>
          <pc:docMk/>
          <pc:sldMk cId="784619481" sldId="1147"/>
        </pc:sldMkLst>
      </pc:sldChg>
      <pc:sldChg chg="addSp delSp modSp add mod">
        <pc:chgData name="Lina | CAN DO" userId="10dfa314-765a-499e-b455-a6f3a417d5a8" providerId="ADAL" clId="{F807D1EE-865A-4A41-B23B-6FBC9DB752EA}" dt="2024-09-26T12:50:25.112" v="670" actId="14100"/>
        <pc:sldMkLst>
          <pc:docMk/>
          <pc:sldMk cId="3907096378" sldId="1148"/>
        </pc:sldMkLst>
      </pc:sldChg>
      <pc:sldChg chg="addSp delSp modSp add mod ord delAnim modAnim">
        <pc:chgData name="Lina | CAN DO" userId="10dfa314-765a-499e-b455-a6f3a417d5a8" providerId="ADAL" clId="{F807D1EE-865A-4A41-B23B-6FBC9DB752EA}" dt="2024-10-11T06:37:02.668" v="2744" actId="1076"/>
        <pc:sldMkLst>
          <pc:docMk/>
          <pc:sldMk cId="779701725" sldId="1149"/>
        </pc:sldMkLst>
      </pc:sldChg>
      <pc:sldChg chg="addSp modSp add mod ord modAnim">
        <pc:chgData name="Lina | CAN DO" userId="10dfa314-765a-499e-b455-a6f3a417d5a8" providerId="ADAL" clId="{F807D1EE-865A-4A41-B23B-6FBC9DB752EA}" dt="2024-10-15T04:10:32.428" v="3196" actId="20577"/>
        <pc:sldMkLst>
          <pc:docMk/>
          <pc:sldMk cId="1562209689" sldId="1150"/>
        </pc:sldMkLst>
      </pc:sldChg>
      <pc:sldChg chg="addSp delSp modSp add mod">
        <pc:chgData name="Lina | CAN DO" userId="10dfa314-765a-499e-b455-a6f3a417d5a8" providerId="ADAL" clId="{F807D1EE-865A-4A41-B23B-6FBC9DB752EA}" dt="2024-10-11T06:37:50.109" v="2784" actId="14100"/>
        <pc:sldMkLst>
          <pc:docMk/>
          <pc:sldMk cId="942863891" sldId="1151"/>
        </pc:sldMkLst>
      </pc:sldChg>
      <pc:sldChg chg="addSp delSp modSp add mod ord">
        <pc:chgData name="Lina | CAN DO" userId="10dfa314-765a-499e-b455-a6f3a417d5a8" providerId="ADAL" clId="{F807D1EE-865A-4A41-B23B-6FBC9DB752EA}" dt="2024-10-15T04:12:55.488" v="3206" actId="1076"/>
        <pc:sldMkLst>
          <pc:docMk/>
          <pc:sldMk cId="3301721083" sldId="1152"/>
        </pc:sldMkLst>
      </pc:sldChg>
      <pc:sldChg chg="addSp delSp modSp add mod">
        <pc:chgData name="Lina | CAN DO" userId="10dfa314-765a-499e-b455-a6f3a417d5a8" providerId="ADAL" clId="{F807D1EE-865A-4A41-B23B-6FBC9DB752EA}" dt="2024-09-26T13:17:28.147" v="1506" actId="1076"/>
        <pc:sldMkLst>
          <pc:docMk/>
          <pc:sldMk cId="1266785111" sldId="1153"/>
        </pc:sldMkLst>
      </pc:sldChg>
      <pc:sldChg chg="addSp delSp modSp add mod">
        <pc:chgData name="Lina | CAN DO" userId="10dfa314-765a-499e-b455-a6f3a417d5a8" providerId="ADAL" clId="{F807D1EE-865A-4A41-B23B-6FBC9DB752EA}" dt="2024-09-26T13:19:30.476" v="1513" actId="14100"/>
        <pc:sldMkLst>
          <pc:docMk/>
          <pc:sldMk cId="2622865895" sldId="1154"/>
        </pc:sldMkLst>
      </pc:sldChg>
      <pc:sldChg chg="addSp delSp modSp add mod">
        <pc:chgData name="Lina | CAN DO" userId="10dfa314-765a-499e-b455-a6f3a417d5a8" providerId="ADAL" clId="{F807D1EE-865A-4A41-B23B-6FBC9DB752EA}" dt="2024-09-26T13:20:46.188" v="1636" actId="20577"/>
        <pc:sldMkLst>
          <pc:docMk/>
          <pc:sldMk cId="3749936379" sldId="1155"/>
        </pc:sldMkLst>
      </pc:sldChg>
      <pc:sldChg chg="addSp delSp add mod">
        <pc:chgData name="Lina | CAN DO" userId="10dfa314-765a-499e-b455-a6f3a417d5a8" providerId="ADAL" clId="{F807D1EE-865A-4A41-B23B-6FBC9DB752EA}" dt="2024-09-28T05:18:21.411" v="1910" actId="478"/>
        <pc:sldMkLst>
          <pc:docMk/>
          <pc:sldMk cId="1359840031" sldId="1156"/>
        </pc:sldMkLst>
      </pc:sldChg>
      <pc:sldChg chg="delSp add mod modShow">
        <pc:chgData name="Lina | CAN DO" userId="10dfa314-765a-499e-b455-a6f3a417d5a8" providerId="ADAL" clId="{F807D1EE-865A-4A41-B23B-6FBC9DB752EA}" dt="2024-10-11T06:11:03.773" v="1916" actId="729"/>
        <pc:sldMkLst>
          <pc:docMk/>
          <pc:sldMk cId="1723832066" sldId="1159"/>
        </pc:sldMkLst>
      </pc:sldChg>
      <pc:sldChg chg="delSp add mod modShow">
        <pc:chgData name="Lina | CAN DO" userId="10dfa314-765a-499e-b455-a6f3a417d5a8" providerId="ADAL" clId="{F807D1EE-865A-4A41-B23B-6FBC9DB752EA}" dt="2024-10-11T06:11:05.865" v="1917" actId="729"/>
        <pc:sldMkLst>
          <pc:docMk/>
          <pc:sldMk cId="1219254849" sldId="1160"/>
        </pc:sldMkLst>
      </pc:sldChg>
      <pc:sldChg chg="addSp delSp modSp add mod">
        <pc:chgData name="Lina | CAN DO" userId="10dfa314-765a-499e-b455-a6f3a417d5a8" providerId="ADAL" clId="{F807D1EE-865A-4A41-B23B-6FBC9DB752EA}" dt="2024-10-15T04:15:58.881" v="3243" actId="1076"/>
        <pc:sldMkLst>
          <pc:docMk/>
          <pc:sldMk cId="1884698004" sldId="1161"/>
        </pc:sldMkLst>
      </pc:sldChg>
      <pc:sldChg chg="addSp delSp modSp add mod">
        <pc:chgData name="Lina | CAN DO" userId="10dfa314-765a-499e-b455-a6f3a417d5a8" providerId="ADAL" clId="{F807D1EE-865A-4A41-B23B-6FBC9DB752EA}" dt="2024-10-11T06:38:34.839" v="2822" actId="1076"/>
        <pc:sldMkLst>
          <pc:docMk/>
          <pc:sldMk cId="3892469838" sldId="1162"/>
        </pc:sldMkLst>
      </pc:sldChg>
      <pc:sldChg chg="addSp delSp modSp add mod">
        <pc:chgData name="Lina | CAN DO" userId="10dfa314-765a-499e-b455-a6f3a417d5a8" providerId="ADAL" clId="{F807D1EE-865A-4A41-B23B-6FBC9DB752EA}" dt="2024-10-15T04:08:11.808" v="3169" actId="1076"/>
        <pc:sldMkLst>
          <pc:docMk/>
          <pc:sldMk cId="2058950621" sldId="1163"/>
        </pc:sldMkLst>
      </pc:sldChg>
      <pc:sldChg chg="addSp delSp modSp add mod">
        <pc:chgData name="Lina | CAN DO" userId="10dfa314-765a-499e-b455-a6f3a417d5a8" providerId="ADAL" clId="{F807D1EE-865A-4A41-B23B-6FBC9DB752EA}" dt="2024-10-15T04:11:29.306" v="3199" actId="1076"/>
        <pc:sldMkLst>
          <pc:docMk/>
          <pc:sldMk cId="1495776609" sldId="1164"/>
        </pc:sldMkLst>
      </pc:sldChg>
      <pc:sldChg chg="addSp delSp modSp add mod ord">
        <pc:chgData name="Lina | CAN DO" userId="10dfa314-765a-499e-b455-a6f3a417d5a8" providerId="ADAL" clId="{F807D1EE-865A-4A41-B23B-6FBC9DB752EA}" dt="2024-10-11T06:42:23.551" v="3135" actId="255"/>
        <pc:sldMkLst>
          <pc:docMk/>
          <pc:sldMk cId="3252688878" sldId="1165"/>
        </pc:sldMkLst>
      </pc:sldChg>
      <pc:sldChg chg="addSp delSp modSp add mod">
        <pc:chgData name="Lina | CAN DO" userId="10dfa314-765a-499e-b455-a6f3a417d5a8" providerId="ADAL" clId="{F807D1EE-865A-4A41-B23B-6FBC9DB752EA}" dt="2024-10-15T04:12:16.689" v="3201" actId="478"/>
        <pc:sldMkLst>
          <pc:docMk/>
          <pc:sldMk cId="1712914734" sldId="1166"/>
        </pc:sldMkLst>
      </pc:sldChg>
      <pc:sldChg chg="addSp delSp modSp add mod">
        <pc:chgData name="Lina | CAN DO" userId="10dfa314-765a-499e-b455-a6f3a417d5a8" providerId="ADAL" clId="{F807D1EE-865A-4A41-B23B-6FBC9DB752EA}" dt="2024-10-11T06:28:43.524" v="2579" actId="1076"/>
        <pc:sldMkLst>
          <pc:docMk/>
          <pc:sldMk cId="1691009154" sldId="1167"/>
        </pc:sldMkLst>
      </pc:sldChg>
      <pc:sldChg chg="addSp delSp modSp add mod">
        <pc:chgData name="Lina | CAN DO" userId="10dfa314-765a-499e-b455-a6f3a417d5a8" providerId="ADAL" clId="{F807D1EE-865A-4A41-B23B-6FBC9DB752EA}" dt="2024-10-11T06:29:39.608" v="2594" actId="1076"/>
        <pc:sldMkLst>
          <pc:docMk/>
          <pc:sldMk cId="755674853" sldId="1168"/>
        </pc:sldMkLst>
      </pc:sldChg>
      <pc:sldChg chg="addSp delSp modSp add mod">
        <pc:chgData name="Lina | CAN DO" userId="10dfa314-765a-499e-b455-a6f3a417d5a8" providerId="ADAL" clId="{F807D1EE-865A-4A41-B23B-6FBC9DB752EA}" dt="2024-10-11T06:30:22.082" v="2612" actId="14100"/>
        <pc:sldMkLst>
          <pc:docMk/>
          <pc:sldMk cId="3080509689" sldId="1169"/>
        </pc:sldMkLst>
      </pc:sldChg>
      <pc:sldChg chg="addSp delSp modSp add">
        <pc:chgData name="Lina | CAN DO" userId="10dfa314-765a-499e-b455-a6f3a417d5a8" providerId="ADAL" clId="{F807D1EE-865A-4A41-B23B-6FBC9DB752EA}" dt="2024-10-11T06:30:33.584" v="2617" actId="14100"/>
        <pc:sldMkLst>
          <pc:docMk/>
          <pc:sldMk cId="3624792971" sldId="1170"/>
        </pc:sldMkLst>
      </pc:sldChg>
      <pc:sldChg chg="addSp delSp modSp add mod">
        <pc:chgData name="Lina | CAN DO" userId="10dfa314-765a-499e-b455-a6f3a417d5a8" providerId="ADAL" clId="{F807D1EE-865A-4A41-B23B-6FBC9DB752EA}" dt="2024-10-11T06:31:29.492" v="2631" actId="167"/>
        <pc:sldMkLst>
          <pc:docMk/>
          <pc:sldMk cId="3034829842" sldId="1171"/>
        </pc:sldMkLst>
      </pc:sldChg>
      <pc:sldChg chg="add del">
        <pc:chgData name="Lina | CAN DO" userId="10dfa314-765a-499e-b455-a6f3a417d5a8" providerId="ADAL" clId="{F807D1EE-865A-4A41-B23B-6FBC9DB752EA}" dt="2024-10-11T06:30:50.810" v="2622"/>
        <pc:sldMkLst>
          <pc:docMk/>
          <pc:sldMk cId="3320327484" sldId="1172"/>
        </pc:sldMkLst>
      </pc:sldChg>
      <pc:sldChg chg="new del">
        <pc:chgData name="Lina | CAN DO" userId="10dfa314-765a-499e-b455-a6f3a417d5a8" providerId="ADAL" clId="{F807D1EE-865A-4A41-B23B-6FBC9DB752EA}" dt="2024-10-11T06:33:06.045" v="2659" actId="2696"/>
        <pc:sldMkLst>
          <pc:docMk/>
          <pc:sldMk cId="3502210377" sldId="1172"/>
        </pc:sldMkLst>
      </pc:sldChg>
      <pc:sldChg chg="addSp delSp modSp add mod">
        <pc:chgData name="Lina | CAN DO" userId="10dfa314-765a-499e-b455-a6f3a417d5a8" providerId="ADAL" clId="{F807D1EE-865A-4A41-B23B-6FBC9DB752EA}" dt="2024-10-11T06:32:56.616" v="2658" actId="1076"/>
        <pc:sldMkLst>
          <pc:docMk/>
          <pc:sldMk cId="2791549621" sldId="1173"/>
        </pc:sldMkLst>
      </pc:sldChg>
      <pc:sldChg chg="addSp delSp modSp add mod">
        <pc:chgData name="Lina | CAN DO" userId="10dfa314-765a-499e-b455-a6f3a417d5a8" providerId="ADAL" clId="{F807D1EE-865A-4A41-B23B-6FBC9DB752EA}" dt="2024-10-11T06:35:04.855" v="2685" actId="1076"/>
        <pc:sldMkLst>
          <pc:docMk/>
          <pc:sldMk cId="2112058271" sldId="1174"/>
        </pc:sldMkLst>
      </pc:sldChg>
    </pc:docChg>
  </pc:docChgLst>
  <pc:docChgLst>
    <pc:chgData name="Dovilė Jasaitytė" userId="c9286b3b-57b4-4329-b2ee-f354c31cae76" providerId="ADAL" clId="{24ACE052-6A33-4657-B281-4FE656EB3CB9}"/>
    <pc:docChg chg="undo custSel modSld">
      <pc:chgData name="Dovilė Jasaitytė" userId="c9286b3b-57b4-4329-b2ee-f354c31cae76" providerId="ADAL" clId="{24ACE052-6A33-4657-B281-4FE656EB3CB9}" dt="2022-12-14T15:20:29.004" v="456" actId="2711"/>
      <pc:docMkLst>
        <pc:docMk/>
      </pc:docMkLst>
      <pc:sldChg chg="modSp mod">
        <pc:chgData name="Dovilė Jasaitytė" userId="c9286b3b-57b4-4329-b2ee-f354c31cae76" providerId="ADAL" clId="{24ACE052-6A33-4657-B281-4FE656EB3CB9}" dt="2022-12-14T15:12:46.813" v="390" actId="20577"/>
        <pc:sldMkLst>
          <pc:docMk/>
          <pc:sldMk cId="0" sldId="256"/>
        </pc:sldMkLst>
      </pc:sldChg>
      <pc:sldChg chg="modSp mod">
        <pc:chgData name="Dovilė Jasaitytė" userId="c9286b3b-57b4-4329-b2ee-f354c31cae76" providerId="ADAL" clId="{24ACE052-6A33-4657-B281-4FE656EB3CB9}" dt="2022-12-14T15:11:08.586" v="377" actId="2711"/>
        <pc:sldMkLst>
          <pc:docMk/>
          <pc:sldMk cId="0" sldId="257"/>
        </pc:sldMkLst>
      </pc:sldChg>
      <pc:sldChg chg="modSp mod">
        <pc:chgData name="Dovilė Jasaitytė" userId="c9286b3b-57b4-4329-b2ee-f354c31cae76" providerId="ADAL" clId="{24ACE052-6A33-4657-B281-4FE656EB3CB9}" dt="2022-12-14T15:11:39.291" v="381" actId="2711"/>
        <pc:sldMkLst>
          <pc:docMk/>
          <pc:sldMk cId="0" sldId="258"/>
        </pc:sldMkLst>
      </pc:sldChg>
      <pc:sldChg chg="addSp modSp mod">
        <pc:chgData name="Dovilė Jasaitytė" userId="c9286b3b-57b4-4329-b2ee-f354c31cae76" providerId="ADAL" clId="{24ACE052-6A33-4657-B281-4FE656EB3CB9}" dt="2022-12-14T15:12:08.975" v="383" actId="255"/>
        <pc:sldMkLst>
          <pc:docMk/>
          <pc:sldMk cId="0" sldId="259"/>
        </pc:sldMkLst>
      </pc:sldChg>
      <pc:sldChg chg="modSp mod">
        <pc:chgData name="Dovilė Jasaitytė" userId="c9286b3b-57b4-4329-b2ee-f354c31cae76" providerId="ADAL" clId="{24ACE052-6A33-4657-B281-4FE656EB3CB9}" dt="2022-12-14T15:12:31.073" v="386" actId="2711"/>
        <pc:sldMkLst>
          <pc:docMk/>
          <pc:sldMk cId="0" sldId="260"/>
        </pc:sldMkLst>
      </pc:sldChg>
      <pc:sldChg chg="modSp mod">
        <pc:chgData name="Dovilė Jasaitytė" userId="c9286b3b-57b4-4329-b2ee-f354c31cae76" providerId="ADAL" clId="{24ACE052-6A33-4657-B281-4FE656EB3CB9}" dt="2022-12-14T15:13:28.985" v="394" actId="14100"/>
        <pc:sldMkLst>
          <pc:docMk/>
          <pc:sldMk cId="0" sldId="261"/>
        </pc:sldMkLst>
      </pc:sldChg>
      <pc:sldChg chg="modSp mod">
        <pc:chgData name="Dovilė Jasaitytė" userId="c9286b3b-57b4-4329-b2ee-f354c31cae76" providerId="ADAL" clId="{24ACE052-6A33-4657-B281-4FE656EB3CB9}" dt="2022-12-14T15:13:58.794" v="400" actId="1076"/>
        <pc:sldMkLst>
          <pc:docMk/>
          <pc:sldMk cId="0" sldId="262"/>
        </pc:sldMkLst>
      </pc:sldChg>
      <pc:sldChg chg="modSp mod">
        <pc:chgData name="Dovilė Jasaitytė" userId="c9286b3b-57b4-4329-b2ee-f354c31cae76" providerId="ADAL" clId="{24ACE052-6A33-4657-B281-4FE656EB3CB9}" dt="2022-12-14T15:14:09.305" v="401" actId="2711"/>
        <pc:sldMkLst>
          <pc:docMk/>
          <pc:sldMk cId="0" sldId="263"/>
        </pc:sldMkLst>
      </pc:sldChg>
      <pc:sldChg chg="modSp mod">
        <pc:chgData name="Dovilė Jasaitytė" userId="c9286b3b-57b4-4329-b2ee-f354c31cae76" providerId="ADAL" clId="{24ACE052-6A33-4657-B281-4FE656EB3CB9}" dt="2022-12-14T15:14:23.258" v="402" actId="14100"/>
        <pc:sldMkLst>
          <pc:docMk/>
          <pc:sldMk cId="0" sldId="264"/>
        </pc:sldMkLst>
      </pc:sldChg>
      <pc:sldChg chg="modSp mod">
        <pc:chgData name="Dovilė Jasaitytė" userId="c9286b3b-57b4-4329-b2ee-f354c31cae76" providerId="ADAL" clId="{24ACE052-6A33-4657-B281-4FE656EB3CB9}" dt="2022-12-14T15:14:43.421" v="405" actId="207"/>
        <pc:sldMkLst>
          <pc:docMk/>
          <pc:sldMk cId="0" sldId="265"/>
        </pc:sldMkLst>
      </pc:sldChg>
      <pc:sldChg chg="modSp mod">
        <pc:chgData name="Dovilė Jasaitytė" userId="c9286b3b-57b4-4329-b2ee-f354c31cae76" providerId="ADAL" clId="{24ACE052-6A33-4657-B281-4FE656EB3CB9}" dt="2022-12-14T15:16:16.919" v="422" actId="1038"/>
        <pc:sldMkLst>
          <pc:docMk/>
          <pc:sldMk cId="0" sldId="266"/>
        </pc:sldMkLst>
      </pc:sldChg>
      <pc:sldChg chg="modSp mod">
        <pc:chgData name="Dovilė Jasaitytė" userId="c9286b3b-57b4-4329-b2ee-f354c31cae76" providerId="ADAL" clId="{24ACE052-6A33-4657-B281-4FE656EB3CB9}" dt="2022-12-14T15:16:42.227" v="426" actId="2711"/>
        <pc:sldMkLst>
          <pc:docMk/>
          <pc:sldMk cId="0" sldId="267"/>
        </pc:sldMkLst>
      </pc:sldChg>
      <pc:sldChg chg="modSp mod">
        <pc:chgData name="Dovilė Jasaitytė" userId="c9286b3b-57b4-4329-b2ee-f354c31cae76" providerId="ADAL" clId="{24ACE052-6A33-4657-B281-4FE656EB3CB9}" dt="2022-12-14T15:17:33.907" v="434" actId="2711"/>
        <pc:sldMkLst>
          <pc:docMk/>
          <pc:sldMk cId="0" sldId="268"/>
        </pc:sldMkLst>
      </pc:sldChg>
      <pc:sldChg chg="modSp mod">
        <pc:chgData name="Dovilė Jasaitytė" userId="c9286b3b-57b4-4329-b2ee-f354c31cae76" providerId="ADAL" clId="{24ACE052-6A33-4657-B281-4FE656EB3CB9}" dt="2022-12-14T15:17:46.706" v="435" actId="2711"/>
        <pc:sldMkLst>
          <pc:docMk/>
          <pc:sldMk cId="0" sldId="269"/>
        </pc:sldMkLst>
      </pc:sldChg>
      <pc:sldChg chg="modSp mod">
        <pc:chgData name="Dovilė Jasaitytė" userId="c9286b3b-57b4-4329-b2ee-f354c31cae76" providerId="ADAL" clId="{24ACE052-6A33-4657-B281-4FE656EB3CB9}" dt="2022-12-14T15:17:54.468" v="436" actId="2711"/>
        <pc:sldMkLst>
          <pc:docMk/>
          <pc:sldMk cId="0" sldId="270"/>
        </pc:sldMkLst>
      </pc:sldChg>
      <pc:sldChg chg="modSp mod">
        <pc:chgData name="Dovilė Jasaitytė" userId="c9286b3b-57b4-4329-b2ee-f354c31cae76" providerId="ADAL" clId="{24ACE052-6A33-4657-B281-4FE656EB3CB9}" dt="2022-12-14T15:18:11.005" v="439" actId="20577"/>
        <pc:sldMkLst>
          <pc:docMk/>
          <pc:sldMk cId="0" sldId="271"/>
        </pc:sldMkLst>
      </pc:sldChg>
      <pc:sldChg chg="modSp mod">
        <pc:chgData name="Dovilė Jasaitytė" userId="c9286b3b-57b4-4329-b2ee-f354c31cae76" providerId="ADAL" clId="{24ACE052-6A33-4657-B281-4FE656EB3CB9}" dt="2022-12-14T15:18:18.749" v="440" actId="2711"/>
        <pc:sldMkLst>
          <pc:docMk/>
          <pc:sldMk cId="0" sldId="272"/>
        </pc:sldMkLst>
      </pc:sldChg>
      <pc:sldChg chg="modSp mod">
        <pc:chgData name="Dovilė Jasaitytė" userId="c9286b3b-57b4-4329-b2ee-f354c31cae76" providerId="ADAL" clId="{24ACE052-6A33-4657-B281-4FE656EB3CB9}" dt="2022-12-14T15:18:37.829" v="443" actId="2711"/>
        <pc:sldMkLst>
          <pc:docMk/>
          <pc:sldMk cId="0" sldId="273"/>
        </pc:sldMkLst>
      </pc:sldChg>
      <pc:sldChg chg="modSp mod">
        <pc:chgData name="Dovilė Jasaitytė" userId="c9286b3b-57b4-4329-b2ee-f354c31cae76" providerId="ADAL" clId="{24ACE052-6A33-4657-B281-4FE656EB3CB9}" dt="2022-12-14T15:18:52.747" v="445" actId="34135"/>
        <pc:sldMkLst>
          <pc:docMk/>
          <pc:sldMk cId="0" sldId="274"/>
        </pc:sldMkLst>
      </pc:sldChg>
      <pc:sldChg chg="modSp mod">
        <pc:chgData name="Dovilė Jasaitytė" userId="c9286b3b-57b4-4329-b2ee-f354c31cae76" providerId="ADAL" clId="{24ACE052-6A33-4657-B281-4FE656EB3CB9}" dt="2022-12-14T15:19:46.915" v="452" actId="14100"/>
        <pc:sldMkLst>
          <pc:docMk/>
          <pc:sldMk cId="0" sldId="275"/>
        </pc:sldMkLst>
      </pc:sldChg>
      <pc:sldChg chg="modSp mod">
        <pc:chgData name="Dovilė Jasaitytė" userId="c9286b3b-57b4-4329-b2ee-f354c31cae76" providerId="ADAL" clId="{24ACE052-6A33-4657-B281-4FE656EB3CB9}" dt="2022-12-14T15:19:58.712" v="453" actId="2711"/>
        <pc:sldMkLst>
          <pc:docMk/>
          <pc:sldMk cId="0" sldId="276"/>
        </pc:sldMkLst>
      </pc:sldChg>
      <pc:sldChg chg="modSp mod">
        <pc:chgData name="Dovilė Jasaitytė" userId="c9286b3b-57b4-4329-b2ee-f354c31cae76" providerId="ADAL" clId="{24ACE052-6A33-4657-B281-4FE656EB3CB9}" dt="2022-12-14T15:20:12.153" v="454" actId="2711"/>
        <pc:sldMkLst>
          <pc:docMk/>
          <pc:sldMk cId="0" sldId="277"/>
        </pc:sldMkLst>
      </pc:sldChg>
      <pc:sldChg chg="modSp mod">
        <pc:chgData name="Dovilė Jasaitytė" userId="c9286b3b-57b4-4329-b2ee-f354c31cae76" providerId="ADAL" clId="{24ACE052-6A33-4657-B281-4FE656EB3CB9}" dt="2022-12-14T15:20:29.004" v="456" actId="2711"/>
        <pc:sldMkLst>
          <pc:docMk/>
          <pc:sldMk cId="0" sldId="278"/>
        </pc:sldMkLst>
      </pc:sldChg>
    </pc:docChg>
  </pc:docChgLst>
  <pc:docChgLst>
    <pc:chgData name="Lina LEAN" userId="10dfa314-765a-499e-b455-a6f3a417d5a8" providerId="ADAL" clId="{829349F1-1D46-D041-B533-C59DFED15972}"/>
    <pc:docChg chg="addSld modSld">
      <pc:chgData name="Lina LEAN" userId="10dfa314-765a-499e-b455-a6f3a417d5a8" providerId="ADAL" clId="{829349F1-1D46-D041-B533-C59DFED15972}" dt="2023-05-06T02:27:03.862" v="0"/>
      <pc:docMkLst>
        <pc:docMk/>
      </pc:docMkLst>
      <pc:sldChg chg="add">
        <pc:chgData name="Lina LEAN" userId="10dfa314-765a-499e-b455-a6f3a417d5a8" providerId="ADAL" clId="{829349F1-1D46-D041-B533-C59DFED15972}" dt="2023-05-06T02:27:03.862" v="0"/>
        <pc:sldMkLst>
          <pc:docMk/>
          <pc:sldMk cId="0" sldId="257"/>
        </pc:sldMkLst>
      </pc:sldChg>
      <pc:sldChg chg="add">
        <pc:chgData name="Lina LEAN" userId="10dfa314-765a-499e-b455-a6f3a417d5a8" providerId="ADAL" clId="{829349F1-1D46-D041-B533-C59DFED15972}" dt="2023-05-06T02:27:03.862" v="0"/>
        <pc:sldMkLst>
          <pc:docMk/>
          <pc:sldMk cId="0" sldId="258"/>
        </pc:sldMkLst>
      </pc:sldChg>
      <pc:sldChg chg="add">
        <pc:chgData name="Lina LEAN" userId="10dfa314-765a-499e-b455-a6f3a417d5a8" providerId="ADAL" clId="{829349F1-1D46-D041-B533-C59DFED15972}" dt="2023-05-06T02:27:03.862" v="0"/>
        <pc:sldMkLst>
          <pc:docMk/>
          <pc:sldMk cId="0" sldId="259"/>
        </pc:sldMkLst>
      </pc:sldChg>
      <pc:sldChg chg="add">
        <pc:chgData name="Lina LEAN" userId="10dfa314-765a-499e-b455-a6f3a417d5a8" providerId="ADAL" clId="{829349F1-1D46-D041-B533-C59DFED15972}" dt="2023-05-06T02:27:03.862" v="0"/>
        <pc:sldMkLst>
          <pc:docMk/>
          <pc:sldMk cId="0" sldId="260"/>
        </pc:sldMkLst>
      </pc:sldChg>
      <pc:sldChg chg="add">
        <pc:chgData name="Lina LEAN" userId="10dfa314-765a-499e-b455-a6f3a417d5a8" providerId="ADAL" clId="{829349F1-1D46-D041-B533-C59DFED15972}" dt="2023-05-06T02:27:03.862" v="0"/>
        <pc:sldMkLst>
          <pc:docMk/>
          <pc:sldMk cId="0" sldId="262"/>
        </pc:sldMkLst>
      </pc:sldChg>
      <pc:sldChg chg="add">
        <pc:chgData name="Lina LEAN" userId="10dfa314-765a-499e-b455-a6f3a417d5a8" providerId="ADAL" clId="{829349F1-1D46-D041-B533-C59DFED15972}" dt="2023-05-06T02:27:03.862" v="0"/>
        <pc:sldMkLst>
          <pc:docMk/>
          <pc:sldMk cId="0" sldId="263"/>
        </pc:sldMkLst>
      </pc:sldChg>
      <pc:sldChg chg="add">
        <pc:chgData name="Lina LEAN" userId="10dfa314-765a-499e-b455-a6f3a417d5a8" providerId="ADAL" clId="{829349F1-1D46-D041-B533-C59DFED15972}" dt="2023-05-06T02:27:03.862" v="0"/>
        <pc:sldMkLst>
          <pc:docMk/>
          <pc:sldMk cId="0" sldId="264"/>
        </pc:sldMkLst>
      </pc:sldChg>
      <pc:sldChg chg="add">
        <pc:chgData name="Lina LEAN" userId="10dfa314-765a-499e-b455-a6f3a417d5a8" providerId="ADAL" clId="{829349F1-1D46-D041-B533-C59DFED15972}" dt="2023-05-06T02:27:03.862" v="0"/>
        <pc:sldMkLst>
          <pc:docMk/>
          <pc:sldMk cId="0" sldId="265"/>
        </pc:sldMkLst>
      </pc:sldChg>
      <pc:sldChg chg="add">
        <pc:chgData name="Lina LEAN" userId="10dfa314-765a-499e-b455-a6f3a417d5a8" providerId="ADAL" clId="{829349F1-1D46-D041-B533-C59DFED15972}" dt="2023-05-06T02:27:03.862" v="0"/>
        <pc:sldMkLst>
          <pc:docMk/>
          <pc:sldMk cId="0" sldId="267"/>
        </pc:sldMkLst>
      </pc:sldChg>
      <pc:sldChg chg="add">
        <pc:chgData name="Lina LEAN" userId="10dfa314-765a-499e-b455-a6f3a417d5a8" providerId="ADAL" clId="{829349F1-1D46-D041-B533-C59DFED15972}" dt="2023-05-06T02:27:03.862" v="0"/>
        <pc:sldMkLst>
          <pc:docMk/>
          <pc:sldMk cId="0" sldId="268"/>
        </pc:sldMkLst>
      </pc:sldChg>
      <pc:sldChg chg="add">
        <pc:chgData name="Lina LEAN" userId="10dfa314-765a-499e-b455-a6f3a417d5a8" providerId="ADAL" clId="{829349F1-1D46-D041-B533-C59DFED15972}" dt="2023-05-06T02:27:03.862" v="0"/>
        <pc:sldMkLst>
          <pc:docMk/>
          <pc:sldMk cId="0" sldId="270"/>
        </pc:sldMkLst>
      </pc:sldChg>
      <pc:sldChg chg="add">
        <pc:chgData name="Lina LEAN" userId="10dfa314-765a-499e-b455-a6f3a417d5a8" providerId="ADAL" clId="{829349F1-1D46-D041-B533-C59DFED15972}" dt="2023-05-06T02:27:03.862" v="0"/>
        <pc:sldMkLst>
          <pc:docMk/>
          <pc:sldMk cId="0" sldId="271"/>
        </pc:sldMkLst>
      </pc:sldChg>
      <pc:sldChg chg="add">
        <pc:chgData name="Lina LEAN" userId="10dfa314-765a-499e-b455-a6f3a417d5a8" providerId="ADAL" clId="{829349F1-1D46-D041-B533-C59DFED15972}" dt="2023-05-06T02:27:03.862" v="0"/>
        <pc:sldMkLst>
          <pc:docMk/>
          <pc:sldMk cId="0" sldId="272"/>
        </pc:sldMkLst>
      </pc:sldChg>
      <pc:sldChg chg="add">
        <pc:chgData name="Lina LEAN" userId="10dfa314-765a-499e-b455-a6f3a417d5a8" providerId="ADAL" clId="{829349F1-1D46-D041-B533-C59DFED15972}" dt="2023-05-06T02:27:03.862" v="0"/>
        <pc:sldMkLst>
          <pc:docMk/>
          <pc:sldMk cId="0" sldId="273"/>
        </pc:sldMkLst>
      </pc:sldChg>
      <pc:sldChg chg="add">
        <pc:chgData name="Lina LEAN" userId="10dfa314-765a-499e-b455-a6f3a417d5a8" providerId="ADAL" clId="{829349F1-1D46-D041-B533-C59DFED15972}" dt="2023-05-06T02:27:03.862" v="0"/>
        <pc:sldMkLst>
          <pc:docMk/>
          <pc:sldMk cId="0" sldId="274"/>
        </pc:sldMkLst>
      </pc:sldChg>
      <pc:sldChg chg="add">
        <pc:chgData name="Lina LEAN" userId="10dfa314-765a-499e-b455-a6f3a417d5a8" providerId="ADAL" clId="{829349F1-1D46-D041-B533-C59DFED15972}" dt="2023-05-06T02:27:03.862" v="0"/>
        <pc:sldMkLst>
          <pc:docMk/>
          <pc:sldMk cId="0" sldId="275"/>
        </pc:sldMkLst>
      </pc:sldChg>
      <pc:sldChg chg="add">
        <pc:chgData name="Lina LEAN" userId="10dfa314-765a-499e-b455-a6f3a417d5a8" providerId="ADAL" clId="{829349F1-1D46-D041-B533-C59DFED15972}" dt="2023-05-06T02:27:03.862" v="0"/>
        <pc:sldMkLst>
          <pc:docMk/>
          <pc:sldMk cId="0" sldId="276"/>
        </pc:sldMkLst>
      </pc:sldChg>
      <pc:sldChg chg="add">
        <pc:chgData name="Lina LEAN" userId="10dfa314-765a-499e-b455-a6f3a417d5a8" providerId="ADAL" clId="{829349F1-1D46-D041-B533-C59DFED15972}" dt="2023-05-06T02:27:03.862" v="0"/>
        <pc:sldMkLst>
          <pc:docMk/>
          <pc:sldMk cId="0" sldId="277"/>
        </pc:sldMkLst>
      </pc:sldChg>
      <pc:sldChg chg="add">
        <pc:chgData name="Lina LEAN" userId="10dfa314-765a-499e-b455-a6f3a417d5a8" providerId="ADAL" clId="{829349F1-1D46-D041-B533-C59DFED15972}" dt="2023-05-06T02:27:03.862" v="0"/>
        <pc:sldMkLst>
          <pc:docMk/>
          <pc:sldMk cId="0" sldId="278"/>
        </pc:sldMkLst>
      </pc:sldChg>
      <pc:sldChg chg="add">
        <pc:chgData name="Lina LEAN" userId="10dfa314-765a-499e-b455-a6f3a417d5a8" providerId="ADAL" clId="{829349F1-1D46-D041-B533-C59DFED15972}" dt="2023-05-06T02:27:03.862" v="0"/>
        <pc:sldMkLst>
          <pc:docMk/>
          <pc:sldMk cId="0" sldId="279"/>
        </pc:sldMkLst>
      </pc:sldChg>
      <pc:sldChg chg="add">
        <pc:chgData name="Lina LEAN" userId="10dfa314-765a-499e-b455-a6f3a417d5a8" providerId="ADAL" clId="{829349F1-1D46-D041-B533-C59DFED15972}" dt="2023-05-06T02:27:03.862" v="0"/>
        <pc:sldMkLst>
          <pc:docMk/>
          <pc:sldMk cId="0" sldId="292"/>
        </pc:sldMkLst>
      </pc:sldChg>
      <pc:sldChg chg="add">
        <pc:chgData name="Lina LEAN" userId="10dfa314-765a-499e-b455-a6f3a417d5a8" providerId="ADAL" clId="{829349F1-1D46-D041-B533-C59DFED15972}" dt="2023-05-06T02:27:03.862" v="0"/>
        <pc:sldMkLst>
          <pc:docMk/>
          <pc:sldMk cId="0" sldId="293"/>
        </pc:sldMkLst>
      </pc:sldChg>
      <pc:sldChg chg="add">
        <pc:chgData name="Lina LEAN" userId="10dfa314-765a-499e-b455-a6f3a417d5a8" providerId="ADAL" clId="{829349F1-1D46-D041-B533-C59DFED15972}" dt="2023-05-06T02:27:03.862" v="0"/>
        <pc:sldMkLst>
          <pc:docMk/>
          <pc:sldMk cId="0" sldId="294"/>
        </pc:sldMkLst>
      </pc:sldChg>
      <pc:sldChg chg="add">
        <pc:chgData name="Lina LEAN" userId="10dfa314-765a-499e-b455-a6f3a417d5a8" providerId="ADAL" clId="{829349F1-1D46-D041-B533-C59DFED15972}" dt="2023-05-06T02:27:03.862" v="0"/>
        <pc:sldMkLst>
          <pc:docMk/>
          <pc:sldMk cId="0" sldId="295"/>
        </pc:sldMkLst>
      </pc:sldChg>
    </pc:docChg>
  </pc:docChgLst>
  <pc:docChgLst>
    <pc:chgData name="Lina | CAN DO" userId="10dfa314-765a-499e-b455-a6f3a417d5a8" providerId="ADAL" clId="{B962293F-6959-A441-8FA7-17082FEAE1B7}"/>
    <pc:docChg chg="modSld">
      <pc:chgData name="Lina | CAN DO" userId="10dfa314-765a-499e-b455-a6f3a417d5a8" providerId="ADAL" clId="{B962293F-6959-A441-8FA7-17082FEAE1B7}" dt="2025-01-28T07:06:53.786" v="5" actId="729"/>
      <pc:docMkLst>
        <pc:docMk/>
      </pc:docMkLst>
      <pc:sldChg chg="mod modShow">
        <pc:chgData name="Lina | CAN DO" userId="10dfa314-765a-499e-b455-a6f3a417d5a8" providerId="ADAL" clId="{B962293F-6959-A441-8FA7-17082FEAE1B7}" dt="2025-01-28T07:06:42.739" v="2" actId="729"/>
        <pc:sldMkLst>
          <pc:docMk/>
          <pc:sldMk cId="3550396973" sldId="311"/>
        </pc:sldMkLst>
      </pc:sldChg>
      <pc:sldChg chg="mod modShow">
        <pc:chgData name="Lina | CAN DO" userId="10dfa314-765a-499e-b455-a6f3a417d5a8" providerId="ADAL" clId="{B962293F-6959-A441-8FA7-17082FEAE1B7}" dt="2025-01-28T07:06:45.665" v="3" actId="729"/>
        <pc:sldMkLst>
          <pc:docMk/>
          <pc:sldMk cId="3957671485" sldId="314"/>
        </pc:sldMkLst>
      </pc:sldChg>
      <pc:sldChg chg="mod modShow">
        <pc:chgData name="Lina | CAN DO" userId="10dfa314-765a-499e-b455-a6f3a417d5a8" providerId="ADAL" clId="{B962293F-6959-A441-8FA7-17082FEAE1B7}" dt="2025-01-28T07:06:53.786" v="5" actId="729"/>
        <pc:sldMkLst>
          <pc:docMk/>
          <pc:sldMk cId="3115563813" sldId="316"/>
        </pc:sldMkLst>
      </pc:sldChg>
      <pc:sldChg chg="mod modShow">
        <pc:chgData name="Lina | CAN DO" userId="10dfa314-765a-499e-b455-a6f3a417d5a8" providerId="ADAL" clId="{B962293F-6959-A441-8FA7-17082FEAE1B7}" dt="2025-01-28T07:06:50.185" v="4" actId="729"/>
        <pc:sldMkLst>
          <pc:docMk/>
          <pc:sldMk cId="3723204512" sldId="317"/>
        </pc:sldMkLst>
      </pc:sldChg>
      <pc:sldChg chg="mod modShow">
        <pc:chgData name="Lina | CAN DO" userId="10dfa314-765a-499e-b455-a6f3a417d5a8" providerId="ADAL" clId="{B962293F-6959-A441-8FA7-17082FEAE1B7}" dt="2025-01-28T07:06:38.096" v="0" actId="729"/>
        <pc:sldMkLst>
          <pc:docMk/>
          <pc:sldMk cId="1723832066" sldId="1159"/>
        </pc:sldMkLst>
      </pc:sldChg>
      <pc:sldChg chg="mod modShow">
        <pc:chgData name="Lina | CAN DO" userId="10dfa314-765a-499e-b455-a6f3a417d5a8" providerId="ADAL" clId="{B962293F-6959-A441-8FA7-17082FEAE1B7}" dt="2025-01-28T07:06:40.324" v="1" actId="729"/>
        <pc:sldMkLst>
          <pc:docMk/>
          <pc:sldMk cId="1219254849" sldId="11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xfrm>
            <a:off x="381000" y="685800"/>
            <a:ext cx="6096000" cy="3429000"/>
          </a:xfrm>
          <a:prstGeom prst="rect">
            <a:avLst/>
          </a:prstGeom>
        </p:spPr>
        <p:txBody>
          <a:bodyPr/>
          <a:lstStyle/>
          <a:p>
            <a:endParaRPr/>
          </a:p>
        </p:txBody>
      </p:sp>
      <p:sp>
        <p:nvSpPr>
          <p:cNvPr id="87" name="Shape 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en-US" dirty="0"/>
              <a:t>I</a:t>
            </a:r>
            <a:r>
              <a:rPr lang="en-LT" dirty="0"/>
              <a:t>storija apie kompiuterius</a:t>
            </a:r>
          </a:p>
        </p:txBody>
      </p:sp>
    </p:spTree>
    <p:extLst>
      <p:ext uri="{BB962C8B-B14F-4D97-AF65-F5344CB8AC3E}">
        <p14:creationId xmlns:p14="http://schemas.microsoft.com/office/powerpoint/2010/main" val="140529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en-US" dirty="0"/>
              <a:t>All in 60-50 percents</a:t>
            </a:r>
          </a:p>
          <a:p>
            <a:pPr algn="l" rtl="0" latinLnBrk="0"/>
            <a:r>
              <a:rPr lang="en-US" dirty="0"/>
              <a:t>C</a:t>
            </a:r>
            <a:r>
              <a:rPr lang="en-LT" dirty="0"/>
              <a:t>arbon emision for infrastructure 63%, 56 for transporttation</a:t>
            </a:r>
          </a:p>
          <a:p>
            <a:pPr algn="l" rtl="0" latinLnBrk="0"/>
            <a:r>
              <a:rPr lang="en-LT" dirty="0"/>
              <a:t>Technology includes new materials</a:t>
            </a:r>
          </a:p>
          <a:p>
            <a:pPr algn="l" rtl="0" latinLnBrk="0"/>
            <a:endParaRPr lang="en-LT" dirty="0"/>
          </a:p>
        </p:txBody>
      </p:sp>
    </p:spTree>
    <p:extLst>
      <p:ext uri="{BB962C8B-B14F-4D97-AF65-F5344CB8AC3E}">
        <p14:creationId xmlns:p14="http://schemas.microsoft.com/office/powerpoint/2010/main" val="408271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en-US" dirty="0"/>
              <a:t>K</a:t>
            </a:r>
            <a:r>
              <a:rPr lang="en-LT" dirty="0"/>
              <a:t>ita vertus, mes bis labiau zengiame </a:t>
            </a:r>
            <a:r>
              <a:rPr lang="en-US" dirty="0"/>
              <a:t>I</a:t>
            </a:r>
            <a:r>
              <a:rPr lang="en-LT" dirty="0"/>
              <a:t> kompetenciju ekonomika.o gal net santykiu ekonomika</a:t>
            </a:r>
          </a:p>
          <a:p>
            <a:pPr algn="l" rtl="0" latinLnBrk="0"/>
            <a:endParaRPr lang="en-LT" dirty="0"/>
          </a:p>
        </p:txBody>
      </p:sp>
    </p:spTree>
    <p:extLst>
      <p:ext uri="{BB962C8B-B14F-4D97-AF65-F5344CB8AC3E}">
        <p14:creationId xmlns:p14="http://schemas.microsoft.com/office/powerpoint/2010/main" val="327898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endParaRPr lang="en-LT" dirty="0"/>
          </a:p>
        </p:txBody>
      </p:sp>
    </p:spTree>
    <p:extLst>
      <p:ext uri="{BB962C8B-B14F-4D97-AF65-F5344CB8AC3E}">
        <p14:creationId xmlns:p14="http://schemas.microsoft.com/office/powerpoint/2010/main" val="105764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en-US" dirty="0"/>
              <a:t>O</a:t>
            </a:r>
            <a:r>
              <a:rPr lang="en-LT" dirty="0"/>
              <a:t>nline mokymu specialistai yra krentanti</a:t>
            </a:r>
          </a:p>
        </p:txBody>
      </p:sp>
    </p:spTree>
    <p:extLst>
      <p:ext uri="{BB962C8B-B14F-4D97-AF65-F5344CB8AC3E}">
        <p14:creationId xmlns:p14="http://schemas.microsoft.com/office/powerpoint/2010/main" val="389890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DF3B0-1BE4-A198-7251-FF839A540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EB715-09B9-3C69-16BB-429BC2BA1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69BE1-F393-F601-CF29-6AC89F5A7B71}"/>
              </a:ext>
            </a:extLst>
          </p:cNvPr>
          <p:cNvSpPr>
            <a:spLocks noGrp="1"/>
          </p:cNvSpPr>
          <p:nvPr>
            <p:ph type="body" idx="1"/>
          </p:nvPr>
        </p:nvSpPr>
        <p:spPr/>
        <p:txBody>
          <a:bodyPr/>
          <a:lstStyle/>
          <a:p>
            <a:pPr algn="l" rtl="0" latinLnBrk="0"/>
            <a:endParaRPr lang="en-LT" dirty="0"/>
          </a:p>
        </p:txBody>
      </p:sp>
    </p:spTree>
    <p:extLst>
      <p:ext uri="{BB962C8B-B14F-4D97-AF65-F5344CB8AC3E}">
        <p14:creationId xmlns:p14="http://schemas.microsoft.com/office/powerpoint/2010/main" val="421193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en-US" sz="1200" b="0" i="0" dirty="0">
                <a:effectLst/>
                <a:latin typeface="+mj-lt"/>
                <a:ea typeface="+mj-ea"/>
                <a:cs typeface="+mj-cs"/>
                <a:sym typeface="Helvetica Neue"/>
              </a:rPr>
              <a:t>The leader's role is to create the conditions for people to do the adaptive work, rather than being the sole problem-solver. </a:t>
            </a:r>
          </a:p>
          <a:p>
            <a:pPr algn="l" rtl="0" latinLnBrk="0"/>
            <a:endParaRPr lang="en-US" sz="1200" b="0" i="0" dirty="0">
              <a:effectLst/>
              <a:latin typeface="+mj-lt"/>
              <a:ea typeface="+mj-ea"/>
              <a:cs typeface="+mj-cs"/>
              <a:sym typeface="Helvetica Neue"/>
            </a:endParaRPr>
          </a:p>
          <a:p>
            <a:pPr algn="l" rtl="0" latinLnBrk="0"/>
            <a:r>
              <a:rPr lang="en-US" dirty="0"/>
              <a:t>Ronald Heifetz is credited with codifying the notion of Adaptive Challenges, together with the tools of Adaptive Leadership (Heifetz, 1994). Heifetz identified that </a:t>
            </a:r>
            <a:r>
              <a:rPr lang="en-US" dirty="0" err="1"/>
              <a:t>organisations</a:t>
            </a:r>
            <a:r>
              <a:rPr lang="en-US" dirty="0"/>
              <a:t> are broadly confronted with two types of problems: • Technical Problems – those for which there is already a known answer and which can thus be addressed on the basis of the </a:t>
            </a:r>
            <a:r>
              <a:rPr lang="en-US" dirty="0" err="1"/>
              <a:t>organisation’s</a:t>
            </a:r>
            <a:r>
              <a:rPr lang="en-US" dirty="0"/>
              <a:t> accumulated knowledge, expertise and experience. • Adaptive Challenges – those for which there is no known solution, often because they haven’t been experienced before. </a:t>
            </a:r>
          </a:p>
          <a:p>
            <a:pPr algn="l" rtl="0" latinLnBrk="0"/>
            <a:endParaRPr lang="en-US" dirty="0"/>
          </a:p>
          <a:p>
            <a:pPr algn="l" rtl="0" latinLnBrk="0"/>
            <a:r>
              <a:rPr lang="en-US" dirty="0"/>
              <a:t>By definition this requires leaders to acknowledge that they initially don’t know ‘the solution’. To tackle these sorts of challenges requires leaders to take on a new role. They need to accept and welcome not knowing all the answers. More importantly, they need to accept that one person can’t know, </a:t>
            </a:r>
          </a:p>
          <a:p>
            <a:pPr algn="l" rtl="0" latinLnBrk="0"/>
            <a:endParaRPr lang="en-US" dirty="0"/>
          </a:p>
          <a:p>
            <a:pPr algn="l" rtl="0" latinLnBrk="0"/>
            <a:r>
              <a:rPr lang="en-US" dirty="0"/>
              <a:t>Adaptive Leadership is based on the premise that leadership is more of a process rather than individual personal capabilities (Heifetz et al., 2004). This process requires people to focus on the specific problems at hand and to modify the way they have worked in the past. According to Heifetz this type of leadership should compel all stakeholders involved to work towards a solution through debate and creative thinking, identifying the rewards, opportunities, and challenges they will face. The outcome of the process should be positive change that is nonthreatening to those responsible for generating and executing the change.</a:t>
            </a:r>
          </a:p>
          <a:p>
            <a:pPr algn="l" rtl="0" latinLnBrk="0"/>
            <a:endParaRPr lang="en-US" dirty="0"/>
          </a:p>
          <a:p>
            <a:pPr algn="l" rtl="0" latinLnBrk="0"/>
            <a:r>
              <a:rPr lang="en-US" dirty="0"/>
              <a:t>There are many areas of managerial and professional life where you can do exceedingly good work within the repertoire of your knowhow and within the procedures and cultural design of your organization. Those contexts do not require adaptive leadership; they require the appropriate practices of managerial authority and expertise… The adaptive context is a situation that demands a response outside your current toolkit or repertoire; it consists of a gap between aspirations and operational capacity that cannot be closed by the expertise and procedures currently in place.” Ron Heifetz: ‘Adaptive Leadership’, Creelman Research Thought Leaders, Vol 2.5, 2009.</a:t>
            </a:r>
          </a:p>
          <a:p>
            <a:pPr algn="l" rtl="0" latinLnBrk="0"/>
            <a:endParaRPr lang="en-LT" dirty="0"/>
          </a:p>
        </p:txBody>
      </p:sp>
    </p:spTree>
    <p:extLst>
      <p:ext uri="{BB962C8B-B14F-4D97-AF65-F5344CB8AC3E}">
        <p14:creationId xmlns:p14="http://schemas.microsoft.com/office/powerpoint/2010/main" val="18552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426630" y="777422"/>
            <a:ext cx="4110927" cy="1473787"/>
          </a:xfrm>
          <a:prstGeom prst="rect">
            <a:avLst/>
          </a:prstGeom>
        </p:spPr>
        <p:txBody>
          <a:bodyPr>
            <a:normAutofit/>
          </a:bodyPr>
          <a:lstStyle/>
          <a:p>
            <a:r>
              <a:t>Title Text</a:t>
            </a:r>
          </a:p>
        </p:txBody>
      </p:sp>
      <p:sp>
        <p:nvSpPr>
          <p:cNvPr id="12" name="Body Level One…"/>
          <p:cNvSpPr txBox="1">
            <a:spLocks noGrp="1"/>
          </p:cNvSpPr>
          <p:nvPr>
            <p:ph type="body" sz="quarter" idx="1"/>
          </p:nvPr>
        </p:nvSpPr>
        <p:spPr>
          <a:xfrm>
            <a:off x="1449474" y="6650556"/>
            <a:ext cx="13653015" cy="263969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426630" y="777422"/>
            <a:ext cx="4110927" cy="1473787"/>
          </a:xfrm>
          <a:prstGeom prst="rect">
            <a:avLst/>
          </a:prstGeom>
        </p:spPr>
        <p:txBody>
          <a:bodyPr>
            <a:normAutofit/>
          </a:bodyPr>
          <a:lstStyle/>
          <a:p>
            <a:r>
              <a:t>Title Text</a:t>
            </a:r>
          </a:p>
        </p:txBody>
      </p:sp>
      <p:sp>
        <p:nvSpPr>
          <p:cNvPr id="21" name="Body Level One…"/>
          <p:cNvSpPr txBox="1">
            <a:spLocks noGrp="1"/>
          </p:cNvSpPr>
          <p:nvPr>
            <p:ph type="body" sz="quarter" idx="1"/>
          </p:nvPr>
        </p:nvSpPr>
        <p:spPr>
          <a:xfrm>
            <a:off x="1449474" y="6650556"/>
            <a:ext cx="13653015" cy="263969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640461" y="2577993"/>
            <a:ext cx="13546101" cy="2863334"/>
          </a:xfrm>
          <a:prstGeom prst="rect">
            <a:avLst/>
          </a:prstGeom>
        </p:spPr>
        <p:txBody>
          <a:bodyPr>
            <a:normAutofit/>
          </a:bodyPr>
          <a:lstStyle/>
          <a:p>
            <a:r>
              <a:t>Title Text</a:t>
            </a:r>
          </a:p>
        </p:txBody>
      </p:sp>
      <p:sp>
        <p:nvSpPr>
          <p:cNvPr id="39" name="Body Level One…"/>
          <p:cNvSpPr txBox="1">
            <a:spLocks noGrp="1"/>
          </p:cNvSpPr>
          <p:nvPr>
            <p:ph type="body" sz="quarter" idx="1"/>
          </p:nvPr>
        </p:nvSpPr>
        <p:spPr>
          <a:xfrm>
            <a:off x="8755057" y="5486465"/>
            <a:ext cx="8844534" cy="345821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bg object 16"/>
          <p:cNvSpPr/>
          <p:nvPr/>
        </p:nvSpPr>
        <p:spPr>
          <a:xfrm>
            <a:off x="222913" y="241343"/>
            <a:ext cx="19634358" cy="10829975"/>
          </a:xfrm>
          <a:prstGeom prst="rect">
            <a:avLst/>
          </a:prstGeom>
          <a:ln w="53045">
            <a:solidFill>
              <a:srgbClr val="22CD7A"/>
            </a:solidFill>
          </a:ln>
        </p:spPr>
        <p:txBody>
          <a:bodyPr lIns="45697" rIns="45697"/>
          <a:lstStyle/>
          <a:p>
            <a:endParaRPr sz="1799"/>
          </a:p>
        </p:txBody>
      </p:sp>
      <p:sp>
        <p:nvSpPr>
          <p:cNvPr id="48" name="Title Text"/>
          <p:cNvSpPr txBox="1">
            <a:spLocks noGrp="1"/>
          </p:cNvSpPr>
          <p:nvPr>
            <p:ph type="title"/>
          </p:nvPr>
        </p:nvSpPr>
        <p:spPr>
          <a:xfrm>
            <a:off x="4640461" y="2577993"/>
            <a:ext cx="13546101" cy="2863334"/>
          </a:xfrm>
          <a:prstGeom prst="rect">
            <a:avLst/>
          </a:prstGeom>
        </p:spPr>
        <p:txBody>
          <a:bodyPr>
            <a:normAutofit/>
          </a:bodyPr>
          <a:lstStyle/>
          <a:p>
            <a:r>
              <a:t>Title Text</a:t>
            </a:r>
          </a:p>
        </p:txBody>
      </p:sp>
      <p:sp>
        <p:nvSpPr>
          <p:cNvPr id="49" name="Body Level One…"/>
          <p:cNvSpPr txBox="1">
            <a:spLocks noGrp="1"/>
          </p:cNvSpPr>
          <p:nvPr>
            <p:ph type="body" sz="half" idx="1"/>
          </p:nvPr>
        </p:nvSpPr>
        <p:spPr>
          <a:xfrm>
            <a:off x="1004729" y="2601149"/>
            <a:ext cx="8741142" cy="74641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640461" y="2577993"/>
            <a:ext cx="13546101" cy="2863334"/>
          </a:xfrm>
          <a:prstGeom prst="rect">
            <a:avLst/>
          </a:prstGeom>
        </p:spPr>
        <p:txBody>
          <a:bodyPr>
            <a:normAutofit/>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408630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04729" y="452643"/>
            <a:ext cx="18085118" cy="2184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Title Text</a:t>
            </a:r>
          </a:p>
        </p:txBody>
      </p:sp>
      <p:sp>
        <p:nvSpPr>
          <p:cNvPr id="3" name="Body Level One…"/>
          <p:cNvSpPr txBox="1">
            <a:spLocks noGrp="1"/>
          </p:cNvSpPr>
          <p:nvPr>
            <p:ph type="body" idx="1"/>
          </p:nvPr>
        </p:nvSpPr>
        <p:spPr>
          <a:xfrm>
            <a:off x="1004729" y="2637367"/>
            <a:ext cx="18085118" cy="8665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8807719" y="10517696"/>
            <a:ext cx="282129" cy="276999"/>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ransition spd="med"/>
  <p:txStyles>
    <p:title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p:titleStyle>
    <p:body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456971"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913943"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1370914"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1827886"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2284857"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2741828"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319880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3655771"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p:bodyStyle>
    <p:otherStyle>
      <a:lvl1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1pPr>
      <a:lvl2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2pPr>
      <a:lvl3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3pPr>
      <a:lvl4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4pPr>
      <a:lvl5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5pPr>
      <a:lvl6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6pPr>
      <a:lvl7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7pPr>
      <a:lvl8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8pPr>
      <a:lvl9pPr marL="0" marR="0" indent="0" algn="r" defTabSz="913943" rtl="0" latinLnBrk="0">
        <a:lnSpc>
          <a:spcPct val="100000"/>
        </a:lnSpc>
        <a:spcBef>
          <a:spcPts val="0"/>
        </a:spcBef>
        <a:spcAft>
          <a:spcPts val="0"/>
        </a:spcAft>
        <a:buClrTx/>
        <a:buSzTx/>
        <a:buFontTx/>
        <a:buNone/>
        <a:tabLst/>
        <a:defRPr sz="1799"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object 2" descr="object 2"/>
          <p:cNvPicPr>
            <a:picLocks noGrp="1" noRot="1" noChangeAspect="1" noMove="1" noResize="1" noEditPoints="1" noAdjustHandles="1" noChangeArrowheads="1" noChangeShapeType="1" noCrop="1"/>
          </p:cNvPicPr>
          <p:nvPr/>
        </p:nvPicPr>
        <p:blipFill>
          <a:blip r:embed="rId2"/>
          <a:stretch>
            <a:fillRect/>
          </a:stretch>
        </p:blipFill>
        <p:spPr>
          <a:xfrm>
            <a:off x="1" y="-2876"/>
            <a:ext cx="20094574" cy="11303199"/>
          </a:xfrm>
          <a:prstGeom prst="rect">
            <a:avLst/>
          </a:prstGeom>
          <a:ln w="12700">
            <a:miter lim="400000"/>
          </a:ln>
        </p:spPr>
      </p:pic>
      <p:sp>
        <p:nvSpPr>
          <p:cNvPr id="90" name="object 3"/>
          <p:cNvSpPr txBox="1">
            <a:spLocks noGrp="1"/>
          </p:cNvSpPr>
          <p:nvPr>
            <p:ph type="body" sz="quarter" idx="1"/>
          </p:nvPr>
        </p:nvSpPr>
        <p:spPr>
          <a:xfrm>
            <a:off x="1530045" y="3698536"/>
            <a:ext cx="15123707" cy="2638445"/>
          </a:xfrm>
          <a:prstGeom prst="rect">
            <a:avLst/>
          </a:prstGeom>
        </p:spPr>
        <p:txBody>
          <a:bodyPr>
            <a:normAutofit fontScale="77500" lnSpcReduction="20000"/>
          </a:bodyPr>
          <a:lstStyle/>
          <a:p>
            <a:pPr marR="5077" indent="12694">
              <a:lnSpc>
                <a:spcPts val="9395"/>
              </a:lnSpc>
              <a:spcBef>
                <a:spcPts val="1699"/>
              </a:spcBef>
              <a:tabLst>
                <a:tab pos="5255171" algn="l"/>
                <a:tab pos="5775611" algn="l"/>
                <a:tab pos="6968814" algn="l"/>
              </a:tabLst>
              <a:defRPr sz="9200" spc="-100">
                <a:solidFill>
                  <a:srgbClr val="FFFFFF"/>
                </a:solidFill>
              </a:defRPr>
            </a:pPr>
            <a:r>
              <a:rPr lang="lt-LT" dirty="0">
                <a:latin typeface="Gotham Bold"/>
              </a:rPr>
              <a:t>IKIMOKYKLINIO UGDYMO ATEITIES LYDERIS – KOKS JIS? </a:t>
            </a:r>
          </a:p>
        </p:txBody>
      </p:sp>
      <p:sp>
        <p:nvSpPr>
          <p:cNvPr id="91" name="object 10"/>
          <p:cNvSpPr txBox="1">
            <a:spLocks noGrp="1"/>
          </p:cNvSpPr>
          <p:nvPr>
            <p:ph type="title"/>
          </p:nvPr>
        </p:nvSpPr>
        <p:spPr>
          <a:xfrm>
            <a:off x="1530047" y="7104220"/>
            <a:ext cx="17291503" cy="3436662"/>
          </a:xfrm>
          <a:prstGeom prst="rect">
            <a:avLst/>
          </a:prstGeom>
        </p:spPr>
        <p:txBody>
          <a:bodyPr>
            <a:normAutofit/>
          </a:bodyPr>
          <a:lstStyle/>
          <a:p>
            <a:pPr marR="5077" indent="92029">
              <a:lnSpc>
                <a:spcPct val="106699"/>
              </a:lnSpc>
              <a:defRPr sz="2900" b="0">
                <a:solidFill>
                  <a:srgbClr val="FFFFFF"/>
                </a:solidFill>
                <a:latin typeface="Gotham Medium"/>
                <a:ea typeface="Gotham Medium"/>
                <a:cs typeface="Gotham Medium"/>
                <a:sym typeface="Gotham Medium"/>
              </a:defRPr>
            </a:pPr>
            <a:br>
              <a:rPr lang="lt-LT" spc="-100" dirty="0"/>
            </a:br>
            <a:r>
              <a:rPr lang="lt-LT" sz="5397" spc="-100" dirty="0"/>
              <a:t>Lina Jankauskienė</a:t>
            </a:r>
            <a:r>
              <a:rPr sz="5397" spc="-100" dirty="0"/>
              <a:t> </a:t>
            </a:r>
            <a:r>
              <a:rPr lang="lt-LT" sz="5397" spc="-100" dirty="0"/>
              <a:t>  </a:t>
            </a:r>
            <a:br>
              <a:rPr lang="lt-LT" sz="5397" spc="-100" dirty="0"/>
            </a:br>
            <a:endParaRPr sz="5397" spc="-100" dirty="0"/>
          </a:p>
        </p:txBody>
      </p:sp>
      <p:pic>
        <p:nvPicPr>
          <p:cNvPr id="93" name="Image" descr="Image"/>
          <p:cNvPicPr>
            <a:picLocks noChangeAspect="1"/>
          </p:cNvPicPr>
          <p:nvPr/>
        </p:nvPicPr>
        <p:blipFill>
          <a:blip r:embed="rId3"/>
          <a:stretch>
            <a:fillRect/>
          </a:stretch>
        </p:blipFill>
        <p:spPr>
          <a:xfrm>
            <a:off x="16128245" y="796913"/>
            <a:ext cx="3253898" cy="2223439"/>
          </a:xfrm>
          <a:prstGeom prst="rect">
            <a:avLst/>
          </a:prstGeom>
          <a:ln w="12700">
            <a:miter lim="400000"/>
          </a:ln>
        </p:spPr>
      </p:pic>
      <p:sp>
        <p:nvSpPr>
          <p:cNvPr id="4" name="Mokymų medžiaga saugoma autorių teisėmis  Ⓒ">
            <a:extLst>
              <a:ext uri="{FF2B5EF4-FFF2-40B4-BE49-F238E27FC236}">
                <a16:creationId xmlns:a16="http://schemas.microsoft.com/office/drawing/2014/main" id="{BAB9DD32-F6AE-5A46-6E65-1038B99AB089}"/>
              </a:ext>
            </a:extLst>
          </p:cNvPr>
          <p:cNvSpPr txBox="1"/>
          <p:nvPr/>
        </p:nvSpPr>
        <p:spPr>
          <a:xfrm>
            <a:off x="1530046" y="9988898"/>
            <a:ext cx="7370114" cy="586778"/>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0" tIns="0" rIns="0" bIns="0">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5077" indent="92029" defTabSz="913943">
              <a:lnSpc>
                <a:spcPct val="106699"/>
              </a:lnSpc>
              <a:defRPr sz="2900" spc="-100">
                <a:solidFill>
                  <a:srgbClr val="FFFFFF"/>
                </a:solidFill>
                <a:latin typeface="Gotham Medium"/>
                <a:ea typeface="Gotham Medium"/>
                <a:cs typeface="Gotham Medium"/>
                <a:sym typeface="Gotham Book"/>
              </a:defRPr>
            </a:lvl1pPr>
            <a:lvl2pPr defTabSz="913943">
              <a:defRPr sz="3498" b="1">
                <a:latin typeface="Gotham Book"/>
                <a:ea typeface="Gotham Book"/>
                <a:cs typeface="Gotham Book"/>
                <a:sym typeface="Gotham Book"/>
              </a:defRPr>
            </a:lvl2pPr>
            <a:lvl3pPr defTabSz="913943">
              <a:defRPr sz="3498" b="1">
                <a:latin typeface="Gotham Book"/>
                <a:ea typeface="Gotham Book"/>
                <a:cs typeface="Gotham Book"/>
                <a:sym typeface="Gotham Book"/>
              </a:defRPr>
            </a:lvl3pPr>
            <a:lvl4pPr defTabSz="913943">
              <a:defRPr sz="3498" b="1">
                <a:latin typeface="Gotham Book"/>
                <a:ea typeface="Gotham Book"/>
                <a:cs typeface="Gotham Book"/>
                <a:sym typeface="Gotham Book"/>
              </a:defRPr>
            </a:lvl4pPr>
            <a:lvl5pPr defTabSz="913943">
              <a:defRPr sz="3498" b="1">
                <a:latin typeface="Gotham Book"/>
                <a:ea typeface="Gotham Book"/>
                <a:cs typeface="Gotham Book"/>
                <a:sym typeface="Gotham Book"/>
              </a:defRPr>
            </a:lvl5pPr>
            <a:lvl6pPr defTabSz="913943">
              <a:defRPr sz="3498" b="1">
                <a:latin typeface="Gotham Book"/>
                <a:ea typeface="Gotham Book"/>
                <a:cs typeface="Gotham Book"/>
                <a:sym typeface="Gotham Book"/>
              </a:defRPr>
            </a:lvl6pPr>
            <a:lvl7pPr defTabSz="913943">
              <a:defRPr sz="3498" b="1">
                <a:latin typeface="Gotham Book"/>
                <a:ea typeface="Gotham Book"/>
                <a:cs typeface="Gotham Book"/>
                <a:sym typeface="Gotham Book"/>
              </a:defRPr>
            </a:lvl7pPr>
            <a:lvl8pPr defTabSz="913943">
              <a:defRPr sz="3498" b="1">
                <a:latin typeface="Gotham Book"/>
                <a:ea typeface="Gotham Book"/>
                <a:cs typeface="Gotham Book"/>
                <a:sym typeface="Gotham Book"/>
              </a:defRPr>
            </a:lvl8pPr>
            <a:lvl9pPr defTabSz="913943">
              <a:defRPr sz="3498" b="1">
                <a:latin typeface="Gotham Book"/>
                <a:ea typeface="Gotham Book"/>
                <a:cs typeface="Gotham Book"/>
                <a:sym typeface="Gotham Book"/>
              </a:defRPr>
            </a:lvl9pPr>
          </a:lstStyle>
          <a:p>
            <a:r>
              <a:rPr lang="lt-LT" sz="2000" dirty="0"/>
              <a:t>Medžiaga saugoma autorių teisėmis</a:t>
            </a:r>
            <a:r>
              <a:rPr sz="2000" dirty="0"/>
              <a:t>  Ⓒ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76E12-D469-3F85-26D3-2E2B9ABA2B7B}"/>
            </a:ext>
          </a:extLst>
        </p:cNvPr>
        <p:cNvGrpSpPr/>
        <p:nvPr/>
      </p:nvGrpSpPr>
      <p:grpSpPr>
        <a:xfrm>
          <a:off x="0" y="0"/>
          <a:ext cx="0" cy="0"/>
          <a:chOff x="0" y="0"/>
          <a:chExt cx="0" cy="0"/>
        </a:xfrm>
      </p:grpSpPr>
      <p:pic>
        <p:nvPicPr>
          <p:cNvPr id="5" name="Image" descr="Image">
            <a:extLst>
              <a:ext uri="{FF2B5EF4-FFF2-40B4-BE49-F238E27FC236}">
                <a16:creationId xmlns:a16="http://schemas.microsoft.com/office/drawing/2014/main" id="{C3D23D36-8C33-ABFD-9795-E0EA078845F4}"/>
              </a:ext>
            </a:extLst>
          </p:cNvPr>
          <p:cNvPicPr>
            <a:picLocks noChangeAspect="1"/>
          </p:cNvPicPr>
          <p:nvPr/>
        </p:nvPicPr>
        <p:blipFill>
          <a:blip r:embed="rId2"/>
          <a:stretch>
            <a:fillRect/>
          </a:stretch>
        </p:blipFill>
        <p:spPr>
          <a:xfrm>
            <a:off x="17815177" y="759748"/>
            <a:ext cx="1547046" cy="1057118"/>
          </a:xfrm>
          <a:prstGeom prst="rect">
            <a:avLst/>
          </a:prstGeom>
          <a:ln w="12700">
            <a:miter lim="400000"/>
          </a:ln>
        </p:spPr>
      </p:pic>
      <p:sp>
        <p:nvSpPr>
          <p:cNvPr id="11" name="object 2">
            <a:extLst>
              <a:ext uri="{FF2B5EF4-FFF2-40B4-BE49-F238E27FC236}">
                <a16:creationId xmlns:a16="http://schemas.microsoft.com/office/drawing/2014/main" id="{8811D6EE-CA4A-BDCF-E261-CD188CFA7435}"/>
              </a:ext>
            </a:extLst>
          </p:cNvPr>
          <p:cNvSpPr txBox="1">
            <a:spLocks/>
          </p:cNvSpPr>
          <p:nvPr/>
        </p:nvSpPr>
        <p:spPr>
          <a:xfrm>
            <a:off x="1159092" y="931047"/>
            <a:ext cx="13296342" cy="1039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indent="12694" hangingPunct="1">
              <a:spcBef>
                <a:spcPts val="100"/>
              </a:spcBef>
              <a:defRPr sz="6600">
                <a:solidFill>
                  <a:srgbClr val="22CD7A"/>
                </a:solidFill>
              </a:defRPr>
            </a:pPr>
            <a:r>
              <a:rPr lang="lt-LT" sz="5400" spc="-300" dirty="0">
                <a:solidFill>
                  <a:srgbClr val="22CD7A"/>
                </a:solidFill>
                <a:latin typeface="Gotham Bold"/>
              </a:rPr>
              <a:t>POKYČIŲ VALDYMAS</a:t>
            </a:r>
            <a:endParaRPr lang="lt-LT" sz="5400" spc="-100" dirty="0">
              <a:solidFill>
                <a:srgbClr val="22CD7A"/>
              </a:solidFill>
              <a:latin typeface="Gotham Bold"/>
            </a:endParaRPr>
          </a:p>
        </p:txBody>
      </p:sp>
      <p:sp>
        <p:nvSpPr>
          <p:cNvPr id="3" name="TextBox 2">
            <a:extLst>
              <a:ext uri="{FF2B5EF4-FFF2-40B4-BE49-F238E27FC236}">
                <a16:creationId xmlns:a16="http://schemas.microsoft.com/office/drawing/2014/main" id="{14A3726D-F63C-D1DD-4504-879415F71A1A}"/>
              </a:ext>
            </a:extLst>
          </p:cNvPr>
          <p:cNvSpPr txBox="1"/>
          <p:nvPr/>
        </p:nvSpPr>
        <p:spPr>
          <a:xfrm>
            <a:off x="9079832" y="11020926"/>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Title 3">
            <a:extLst>
              <a:ext uri="{FF2B5EF4-FFF2-40B4-BE49-F238E27FC236}">
                <a16:creationId xmlns:a16="http://schemas.microsoft.com/office/drawing/2014/main" id="{C306DEF8-A3AA-ADE1-40B0-320DC52CFDB3}"/>
              </a:ext>
            </a:extLst>
          </p:cNvPr>
          <p:cNvSpPr>
            <a:spLocks noGrp="1"/>
          </p:cNvSpPr>
          <p:nvPr>
            <p:ph type="title"/>
          </p:nvPr>
        </p:nvSpPr>
        <p:spPr>
          <a:xfrm>
            <a:off x="1319079" y="2223609"/>
            <a:ext cx="8915400" cy="913510"/>
          </a:xfrm>
        </p:spPr>
        <p:txBody>
          <a:bodyPr>
            <a:normAutofit/>
          </a:bodyPr>
          <a:lstStyle/>
          <a:p>
            <a:r>
              <a:rPr lang="lt-LT" sz="5400" dirty="0"/>
              <a:t>15-70-15 taisyklė</a:t>
            </a:r>
          </a:p>
        </p:txBody>
      </p:sp>
      <p:sp>
        <p:nvSpPr>
          <p:cNvPr id="6" name="Content Placeholder 4">
            <a:extLst>
              <a:ext uri="{FF2B5EF4-FFF2-40B4-BE49-F238E27FC236}">
                <a16:creationId xmlns:a16="http://schemas.microsoft.com/office/drawing/2014/main" id="{26BA3458-5510-3BFF-CC26-0FDFCBEC2E11}"/>
              </a:ext>
            </a:extLst>
          </p:cNvPr>
          <p:cNvSpPr txBox="1">
            <a:spLocks/>
          </p:cNvSpPr>
          <p:nvPr/>
        </p:nvSpPr>
        <p:spPr>
          <a:xfrm>
            <a:off x="10793819" y="4143813"/>
            <a:ext cx="8915400" cy="4564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456971"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913943"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1370914"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1827886"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2284857"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2741828"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319880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3655771"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hangingPunct="1"/>
            <a:r>
              <a:rPr lang="lt-LT"/>
              <a:t> </a:t>
            </a:r>
          </a:p>
          <a:p>
            <a:pPr hangingPunct="1"/>
            <a:r>
              <a:rPr lang="lt-LT"/>
              <a:t> </a:t>
            </a:r>
          </a:p>
          <a:p>
            <a:pPr hangingPunct="1"/>
            <a:r>
              <a:rPr lang="lt-LT"/>
              <a:t> </a:t>
            </a:r>
          </a:p>
          <a:p>
            <a:pPr hangingPunct="1"/>
            <a:r>
              <a:rPr lang="lt-LT"/>
              <a:t> </a:t>
            </a:r>
          </a:p>
          <a:p>
            <a:pPr hangingPunct="1"/>
            <a:r>
              <a:rPr lang="lt-LT"/>
              <a:t> </a:t>
            </a:r>
          </a:p>
          <a:p>
            <a:pPr hangingPunct="1"/>
            <a:r>
              <a:rPr lang="lt-LT"/>
              <a:t> </a:t>
            </a:r>
            <a:endParaRPr lang="lt-LT" dirty="0"/>
          </a:p>
        </p:txBody>
      </p:sp>
      <p:sp>
        <p:nvSpPr>
          <p:cNvPr id="7" name="Rectangle 6">
            <a:extLst>
              <a:ext uri="{FF2B5EF4-FFF2-40B4-BE49-F238E27FC236}">
                <a16:creationId xmlns:a16="http://schemas.microsoft.com/office/drawing/2014/main" id="{8DE43448-2167-E508-FF5C-9E2C73B0A603}"/>
              </a:ext>
            </a:extLst>
          </p:cNvPr>
          <p:cNvSpPr/>
          <p:nvPr/>
        </p:nvSpPr>
        <p:spPr>
          <a:xfrm>
            <a:off x="1959654" y="4588241"/>
            <a:ext cx="3817125" cy="3038241"/>
          </a:xfrm>
          <a:prstGeom prst="rect">
            <a:avLst/>
          </a:prstGeom>
          <a:solidFill>
            <a:srgbClr val="00C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b="1" dirty="0">
                <a:solidFill>
                  <a:schemeClr val="tx1"/>
                </a:solidFill>
                <a:latin typeface="Montserrat Light" pitchFamily="2" charset="77"/>
              </a:rPr>
              <a:t>“Entuziastai”</a:t>
            </a:r>
          </a:p>
          <a:p>
            <a:pPr algn="ctr"/>
            <a:r>
              <a:rPr lang="lt-LT" sz="3600" b="1" dirty="0">
                <a:solidFill>
                  <a:schemeClr val="tx1"/>
                </a:solidFill>
                <a:latin typeface="Montserrat Light" pitchFamily="2" charset="77"/>
              </a:rPr>
              <a:t>(15 %)</a:t>
            </a:r>
          </a:p>
        </p:txBody>
      </p:sp>
      <p:sp>
        <p:nvSpPr>
          <p:cNvPr id="8" name="Rectangle 7">
            <a:extLst>
              <a:ext uri="{FF2B5EF4-FFF2-40B4-BE49-F238E27FC236}">
                <a16:creationId xmlns:a16="http://schemas.microsoft.com/office/drawing/2014/main" id="{7B5E228D-39E5-CEF9-FB3E-1C4103B8AD9D}"/>
              </a:ext>
            </a:extLst>
          </p:cNvPr>
          <p:cNvSpPr/>
          <p:nvPr/>
        </p:nvSpPr>
        <p:spPr>
          <a:xfrm>
            <a:off x="5749113" y="4588240"/>
            <a:ext cx="8314095" cy="303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b="1" dirty="0">
                <a:solidFill>
                  <a:schemeClr val="tx1"/>
                </a:solidFill>
                <a:latin typeface="Montserrat Light" pitchFamily="2" charset="77"/>
              </a:rPr>
              <a:t>“Mes norime įsitikinti”</a:t>
            </a:r>
          </a:p>
          <a:p>
            <a:pPr algn="ctr"/>
            <a:r>
              <a:rPr lang="lt-LT" sz="3600" b="1" dirty="0">
                <a:solidFill>
                  <a:schemeClr val="tx1"/>
                </a:solidFill>
                <a:latin typeface="Montserrat Light" pitchFamily="2" charset="77"/>
              </a:rPr>
              <a:t>(70 %)</a:t>
            </a:r>
          </a:p>
        </p:txBody>
      </p:sp>
      <p:sp>
        <p:nvSpPr>
          <p:cNvPr id="9" name="Rectangle 8">
            <a:extLst>
              <a:ext uri="{FF2B5EF4-FFF2-40B4-BE49-F238E27FC236}">
                <a16:creationId xmlns:a16="http://schemas.microsoft.com/office/drawing/2014/main" id="{D154771F-7C9D-A6EB-BE03-8A0FD202E4D3}"/>
              </a:ext>
            </a:extLst>
          </p:cNvPr>
          <p:cNvSpPr/>
          <p:nvPr/>
        </p:nvSpPr>
        <p:spPr>
          <a:xfrm>
            <a:off x="14063207" y="4588243"/>
            <a:ext cx="3466035" cy="3038237"/>
          </a:xfrm>
          <a:prstGeom prst="rect">
            <a:avLst/>
          </a:prstGeom>
          <a:solidFill>
            <a:srgbClr val="E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b="1" dirty="0">
                <a:solidFill>
                  <a:schemeClr val="tx1"/>
                </a:solidFill>
                <a:latin typeface="Montserrat Light" pitchFamily="2" charset="77"/>
              </a:rPr>
              <a:t>“Visada prieš” </a:t>
            </a:r>
          </a:p>
          <a:p>
            <a:pPr algn="ctr"/>
            <a:r>
              <a:rPr lang="lt-LT" sz="3600" b="1" dirty="0">
                <a:solidFill>
                  <a:schemeClr val="tx1"/>
                </a:solidFill>
                <a:latin typeface="Montserrat Light" pitchFamily="2" charset="77"/>
              </a:rPr>
              <a:t>(15 %)</a:t>
            </a:r>
          </a:p>
        </p:txBody>
      </p:sp>
      <p:sp>
        <p:nvSpPr>
          <p:cNvPr id="12" name="Title 3">
            <a:extLst>
              <a:ext uri="{FF2B5EF4-FFF2-40B4-BE49-F238E27FC236}">
                <a16:creationId xmlns:a16="http://schemas.microsoft.com/office/drawing/2014/main" id="{F0745C27-21B7-B818-1E69-AEC979DFFA90}"/>
              </a:ext>
            </a:extLst>
          </p:cNvPr>
          <p:cNvSpPr txBox="1">
            <a:spLocks/>
          </p:cNvSpPr>
          <p:nvPr/>
        </p:nvSpPr>
        <p:spPr>
          <a:xfrm>
            <a:off x="1959654" y="8922094"/>
            <a:ext cx="12902759" cy="913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hangingPunct="1"/>
            <a:r>
              <a:rPr lang="lt-LT" sz="5400" dirty="0"/>
              <a:t>Kaip elgtis vadovui ir valdyti pokytį?</a:t>
            </a:r>
          </a:p>
        </p:txBody>
      </p:sp>
    </p:spTree>
    <p:extLst>
      <p:ext uri="{BB962C8B-B14F-4D97-AF65-F5344CB8AC3E}">
        <p14:creationId xmlns:p14="http://schemas.microsoft.com/office/powerpoint/2010/main" val="38903472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A96C-2384-71F4-6C56-B840EE7E2D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18219C-C5D1-B0C5-9FA5-78B595115BEF}"/>
              </a:ext>
            </a:extLst>
          </p:cNvPr>
          <p:cNvSpPr txBox="1"/>
          <p:nvPr/>
        </p:nvSpPr>
        <p:spPr>
          <a:xfrm>
            <a:off x="9079832" y="11020926"/>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4" name="Picture 3" descr="A diagram of a company&#10;&#10;Description automatically generated with medium confidence">
            <a:extLst>
              <a:ext uri="{FF2B5EF4-FFF2-40B4-BE49-F238E27FC236}">
                <a16:creationId xmlns:a16="http://schemas.microsoft.com/office/drawing/2014/main" id="{F986A858-F50B-04BC-C9D8-CD278351C7D8}"/>
              </a:ext>
            </a:extLst>
          </p:cNvPr>
          <p:cNvPicPr>
            <a:picLocks noChangeAspect="1"/>
          </p:cNvPicPr>
          <p:nvPr/>
        </p:nvPicPr>
        <p:blipFill>
          <a:blip r:embed="rId2">
            <a:extLst>
              <a:ext uri="{28A0092B-C50C-407E-A947-70E740481C1C}">
                <a14:useLocalDpi xmlns:a14="http://schemas.microsoft.com/office/drawing/2010/main" val="0"/>
              </a:ext>
            </a:extLst>
          </a:blip>
          <a:srcRect t="6542" b="22213"/>
          <a:stretch/>
        </p:blipFill>
        <p:spPr>
          <a:xfrm>
            <a:off x="1581214" y="1031130"/>
            <a:ext cx="16675608" cy="8910537"/>
          </a:xfrm>
          <a:prstGeom prst="rect">
            <a:avLst/>
          </a:prstGeom>
        </p:spPr>
      </p:pic>
      <p:pic>
        <p:nvPicPr>
          <p:cNvPr id="5" name="Image" descr="Image">
            <a:extLst>
              <a:ext uri="{FF2B5EF4-FFF2-40B4-BE49-F238E27FC236}">
                <a16:creationId xmlns:a16="http://schemas.microsoft.com/office/drawing/2014/main" id="{46B3EA76-E0DB-5421-FB1C-F34A2933BF22}"/>
              </a:ext>
            </a:extLst>
          </p:cNvPr>
          <p:cNvPicPr>
            <a:picLocks noChangeAspect="1"/>
          </p:cNvPicPr>
          <p:nvPr/>
        </p:nvPicPr>
        <p:blipFill>
          <a:blip r:embed="rId3"/>
          <a:stretch>
            <a:fillRect/>
          </a:stretch>
        </p:blipFill>
        <p:spPr>
          <a:xfrm>
            <a:off x="17815177" y="759748"/>
            <a:ext cx="1547046" cy="1057118"/>
          </a:xfrm>
          <a:prstGeom prst="rect">
            <a:avLst/>
          </a:prstGeom>
          <a:ln w="12700">
            <a:miter lim="400000"/>
          </a:ln>
        </p:spPr>
      </p:pic>
    </p:spTree>
    <p:extLst>
      <p:ext uri="{BB962C8B-B14F-4D97-AF65-F5344CB8AC3E}">
        <p14:creationId xmlns:p14="http://schemas.microsoft.com/office/powerpoint/2010/main" val="22687039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object 2"/>
          <p:cNvSpPr>
            <a:spLocks noGrp="1" noRot="1" noMove="1" noResize="1" noEditPoints="1" noAdjustHandles="1" noChangeArrowheads="1" noChangeShapeType="1"/>
          </p:cNvSpPr>
          <p:nvPr/>
        </p:nvSpPr>
        <p:spPr>
          <a:xfrm>
            <a:off x="1076" y="5303"/>
            <a:ext cx="20093498" cy="11300238"/>
          </a:xfrm>
          <a:prstGeom prst="rect">
            <a:avLst/>
          </a:prstGeom>
          <a:solidFill>
            <a:srgbClr val="22CD7A"/>
          </a:solidFill>
          <a:ln w="12700">
            <a:miter lim="400000"/>
          </a:ln>
        </p:spPr>
        <p:txBody>
          <a:bodyPr lIns="45697" rIns="45697"/>
          <a:lstStyle/>
          <a:p>
            <a:endParaRPr sz="1799"/>
          </a:p>
        </p:txBody>
      </p:sp>
      <p:pic>
        <p:nvPicPr>
          <p:cNvPr id="241" name="object 3" descr="object 3"/>
          <p:cNvPicPr>
            <a:picLocks noChangeAspect="1"/>
          </p:cNvPicPr>
          <p:nvPr/>
        </p:nvPicPr>
        <p:blipFill>
          <a:blip r:embed="rId2"/>
          <a:stretch>
            <a:fillRect/>
          </a:stretch>
        </p:blipFill>
        <p:spPr>
          <a:xfrm>
            <a:off x="-1" y="2548732"/>
            <a:ext cx="8867391" cy="8757144"/>
          </a:xfrm>
          <a:prstGeom prst="rect">
            <a:avLst/>
          </a:prstGeom>
          <a:ln w="12700">
            <a:miter lim="400000"/>
          </a:ln>
        </p:spPr>
      </p:pic>
      <p:sp>
        <p:nvSpPr>
          <p:cNvPr id="242" name="object 4"/>
          <p:cNvSpPr txBox="1"/>
          <p:nvPr/>
        </p:nvSpPr>
        <p:spPr>
          <a:xfrm>
            <a:off x="13688890" y="6951084"/>
            <a:ext cx="7692965" cy="668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77" indent="12694">
              <a:lnSpc>
                <a:spcPts val="2199"/>
              </a:lnSpc>
              <a:spcBef>
                <a:spcPts val="500"/>
              </a:spcBef>
              <a:defRPr sz="2200" b="1">
                <a:solidFill>
                  <a:srgbClr val="FFFFFF"/>
                </a:solidFill>
                <a:latin typeface="Gotham Book"/>
                <a:ea typeface="Gotham Book"/>
                <a:cs typeface="Gotham Book"/>
                <a:sym typeface="Gotham Book"/>
              </a:defRPr>
            </a:pPr>
            <a:r>
              <a:rPr sz="3600" dirty="0">
                <a:latin typeface="Gotham Bold"/>
              </a:rPr>
              <a:t> </a:t>
            </a:r>
            <a:endParaRPr lang="lt-LT" sz="3600" dirty="0">
              <a:latin typeface="Gotham Bold"/>
            </a:endParaRPr>
          </a:p>
          <a:p>
            <a:pPr marR="5077" indent="12694">
              <a:lnSpc>
                <a:spcPts val="2199"/>
              </a:lnSpc>
              <a:spcBef>
                <a:spcPts val="500"/>
              </a:spcBef>
              <a:defRPr sz="2200" b="1">
                <a:solidFill>
                  <a:srgbClr val="FFFFFF"/>
                </a:solidFill>
                <a:latin typeface="Gotham Book"/>
                <a:ea typeface="Gotham Book"/>
                <a:cs typeface="Gotham Book"/>
                <a:sym typeface="Gotham Book"/>
              </a:defRPr>
            </a:pPr>
            <a:r>
              <a:rPr sz="3600" spc="-9" dirty="0">
                <a:latin typeface="Gotham Bold"/>
              </a:rPr>
              <a:t>E.</a:t>
            </a:r>
            <a:r>
              <a:rPr lang="lt-LT" sz="3600" spc="-9" dirty="0">
                <a:latin typeface="Gotham Bold"/>
              </a:rPr>
              <a:t> </a:t>
            </a:r>
            <a:r>
              <a:rPr lang="lt-LT" sz="3600" spc="-9" dirty="0" err="1">
                <a:latin typeface="Gotham Bold"/>
              </a:rPr>
              <a:t>W</a:t>
            </a:r>
            <a:r>
              <a:rPr lang="lt-LT" sz="3600" spc="-9" dirty="0">
                <a:latin typeface="Gotham Bold"/>
              </a:rPr>
              <a:t>. </a:t>
            </a:r>
            <a:r>
              <a:rPr sz="3600" spc="-9" dirty="0" err="1">
                <a:latin typeface="Gotham Bold"/>
              </a:rPr>
              <a:t>Demingas</a:t>
            </a:r>
            <a:endParaRPr sz="3600" spc="-9" dirty="0">
              <a:latin typeface="Gotham Bold"/>
            </a:endParaRPr>
          </a:p>
        </p:txBody>
      </p:sp>
      <p:sp>
        <p:nvSpPr>
          <p:cNvPr id="243" name="object 5"/>
          <p:cNvSpPr txBox="1"/>
          <p:nvPr/>
        </p:nvSpPr>
        <p:spPr>
          <a:xfrm>
            <a:off x="9351921" y="3114227"/>
            <a:ext cx="9236779" cy="3288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694">
              <a:spcBef>
                <a:spcPts val="100"/>
              </a:spcBef>
              <a:defRPr sz="7100" b="1" spc="-10">
                <a:solidFill>
                  <a:srgbClr val="FFFFFF"/>
                </a:solidFill>
                <a:latin typeface="Gotham Book"/>
                <a:ea typeface="Gotham Book"/>
                <a:cs typeface="Gotham Book"/>
                <a:sym typeface="Gotham Book"/>
              </a:defRPr>
            </a:pPr>
            <a:r>
              <a:rPr lang="lt-LT" sz="7096" dirty="0">
                <a:latin typeface="Gotham Bold"/>
              </a:rPr>
              <a:t>Keistis nebūtina, nes ir išgyventi</a:t>
            </a:r>
          </a:p>
          <a:p>
            <a:pPr indent="12694">
              <a:spcBef>
                <a:spcPts val="100"/>
              </a:spcBef>
              <a:defRPr sz="7100" b="1" spc="-10">
                <a:solidFill>
                  <a:srgbClr val="FFFFFF"/>
                </a:solidFill>
                <a:latin typeface="Gotham Book"/>
                <a:ea typeface="Gotham Book"/>
                <a:cs typeface="Gotham Book"/>
                <a:sym typeface="Gotham Book"/>
              </a:defRPr>
            </a:pPr>
            <a:r>
              <a:rPr lang="lt-LT" sz="7096" dirty="0">
                <a:latin typeface="Gotham Bold"/>
              </a:rPr>
              <a:t>neprivaloma </a:t>
            </a:r>
            <a:endParaRPr sz="7096" dirty="0">
              <a:latin typeface="Gotham Bold"/>
            </a:endParaRPr>
          </a:p>
        </p:txBody>
      </p:sp>
      <p:sp>
        <p:nvSpPr>
          <p:cNvPr id="246" name="object 8"/>
          <p:cNvSpPr txBox="1">
            <a:spLocks noGrp="1"/>
          </p:cNvSpPr>
          <p:nvPr>
            <p:ph type="title"/>
          </p:nvPr>
        </p:nvSpPr>
        <p:spPr>
          <a:xfrm>
            <a:off x="7510140" y="2716267"/>
            <a:ext cx="1123092" cy="3081465"/>
          </a:xfrm>
          <a:prstGeom prst="rect">
            <a:avLst/>
          </a:prstGeom>
        </p:spPr>
        <p:txBody>
          <a:bodyPr/>
          <a:lstStyle>
            <a:lvl1pPr indent="12700">
              <a:spcBef>
                <a:spcPts val="100"/>
              </a:spcBef>
              <a:defRPr sz="20000" spc="-200">
                <a:solidFill>
                  <a:srgbClr val="FFFFFF"/>
                </a:solidFill>
              </a:defRPr>
            </a:lvl1pPr>
          </a:lstStyle>
          <a:p>
            <a:r>
              <a:rPr dirty="0">
                <a:latin typeface="Gotham Bold"/>
              </a:rPr>
              <a:t>“</a:t>
            </a:r>
          </a:p>
        </p:txBody>
      </p:sp>
      <p:sp>
        <p:nvSpPr>
          <p:cNvPr id="247" name="object 9"/>
          <p:cNvSpPr txBox="1"/>
          <p:nvPr/>
        </p:nvSpPr>
        <p:spPr>
          <a:xfrm>
            <a:off x="15793566" y="4869089"/>
            <a:ext cx="1041889" cy="304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indent="12700">
              <a:spcBef>
                <a:spcPts val="100"/>
              </a:spcBef>
              <a:defRPr sz="20000" b="1" spc="-135">
                <a:solidFill>
                  <a:srgbClr val="FFFFFF"/>
                </a:solidFill>
                <a:latin typeface="Gotham Book"/>
                <a:ea typeface="Gotham Book"/>
                <a:cs typeface="Gotham Book"/>
                <a:sym typeface="Gotham Book"/>
              </a:defRPr>
            </a:lvl1pPr>
          </a:lstStyle>
          <a:p>
            <a:r>
              <a:rPr lang="en-US" sz="19990" dirty="0">
                <a:latin typeface="Gotham Bold"/>
              </a:rPr>
              <a:t>”</a:t>
            </a:r>
            <a:endParaRPr sz="19990" dirty="0">
              <a:latin typeface="Gotham Bold"/>
            </a:endParaRPr>
          </a:p>
        </p:txBody>
      </p:sp>
      <p:sp>
        <p:nvSpPr>
          <p:cNvPr id="248" name="object 10"/>
          <p:cNvSpPr/>
          <p:nvPr/>
        </p:nvSpPr>
        <p:spPr>
          <a:xfrm>
            <a:off x="232686" y="243812"/>
            <a:ext cx="19634359" cy="10824843"/>
          </a:xfrm>
          <a:prstGeom prst="rect">
            <a:avLst/>
          </a:prstGeom>
          <a:ln w="53045">
            <a:solidFill>
              <a:srgbClr val="FFFFFF"/>
            </a:solidFill>
          </a:ln>
        </p:spPr>
        <p:txBody>
          <a:bodyPr lIns="45697" rIns="45697"/>
          <a:lstStyle/>
          <a:p>
            <a:endParaRPr sz="1799"/>
          </a:p>
        </p:txBody>
      </p:sp>
      <p:pic>
        <p:nvPicPr>
          <p:cNvPr id="249" name="Image" descr="Image"/>
          <p:cNvPicPr>
            <a:picLocks noChangeAspect="1"/>
          </p:cNvPicPr>
          <p:nvPr/>
        </p:nvPicPr>
        <p:blipFill>
          <a:blip r:embed="rId3"/>
          <a:stretch>
            <a:fillRect/>
          </a:stretch>
        </p:blipFill>
        <p:spPr>
          <a:xfrm>
            <a:off x="17815177" y="759748"/>
            <a:ext cx="1547046" cy="105711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Rectangle"/>
          <p:cNvSpPr>
            <a:spLocks noGrp="1" noRot="1" noMove="1" noResize="1" noEditPoints="1" noAdjustHandles="1" noChangeArrowheads="1" noChangeShapeType="1"/>
          </p:cNvSpPr>
          <p:nvPr/>
        </p:nvSpPr>
        <p:spPr>
          <a:xfrm>
            <a:off x="222144" y="267978"/>
            <a:ext cx="9939501" cy="10824843"/>
          </a:xfrm>
          <a:prstGeom prst="rect">
            <a:avLst/>
          </a:prstGeom>
          <a:solidFill>
            <a:srgbClr val="00CE7C"/>
          </a:solidFill>
          <a:ln w="12700">
            <a:miter lim="400000"/>
          </a:ln>
        </p:spPr>
        <p:txBody>
          <a:bodyPr lIns="45697" rIns="45697" anchor="ctr"/>
          <a:lstStyle/>
          <a:p>
            <a:endParaRPr lang="en-LT" sz="1799" dirty="0"/>
          </a:p>
        </p:txBody>
      </p:sp>
      <p:sp>
        <p:nvSpPr>
          <p:cNvPr id="390" name="object 2"/>
          <p:cNvSpPr txBox="1">
            <a:spLocks noGrp="1"/>
          </p:cNvSpPr>
          <p:nvPr>
            <p:ph type="title"/>
          </p:nvPr>
        </p:nvSpPr>
        <p:spPr>
          <a:xfrm>
            <a:off x="11898446" y="2861122"/>
            <a:ext cx="6320313" cy="1057118"/>
          </a:xfrm>
          <a:prstGeom prst="rect">
            <a:avLst/>
          </a:prstGeom>
        </p:spPr>
        <p:txBody>
          <a:bodyPr>
            <a:normAutofit/>
          </a:bodyPr>
          <a:lstStyle/>
          <a:p>
            <a:pPr marR="5077" indent="12694">
              <a:lnSpc>
                <a:spcPct val="78700"/>
              </a:lnSpc>
              <a:spcBef>
                <a:spcPts val="2199"/>
              </a:spcBef>
              <a:defRPr sz="8200"/>
            </a:pPr>
            <a:r>
              <a:rPr lang="lt-LT" sz="6600" dirty="0">
                <a:latin typeface="Gotham Bold"/>
              </a:rPr>
              <a:t>Bendraukime!</a:t>
            </a:r>
            <a:endParaRPr sz="6600" spc="-99" dirty="0">
              <a:latin typeface="Gotham Bold"/>
            </a:endParaRPr>
          </a:p>
        </p:txBody>
      </p:sp>
      <p:sp>
        <p:nvSpPr>
          <p:cNvPr id="391" name="object 4"/>
          <p:cNvSpPr/>
          <p:nvPr/>
        </p:nvSpPr>
        <p:spPr>
          <a:xfrm>
            <a:off x="219624" y="246596"/>
            <a:ext cx="19634359" cy="10824843"/>
          </a:xfrm>
          <a:prstGeom prst="rect">
            <a:avLst/>
          </a:prstGeom>
          <a:ln w="53045">
            <a:solidFill>
              <a:srgbClr val="22CD7A"/>
            </a:solidFill>
          </a:ln>
        </p:spPr>
        <p:txBody>
          <a:bodyPr lIns="45697" rIns="45697"/>
          <a:lstStyle/>
          <a:p>
            <a:endParaRPr sz="1799"/>
          </a:p>
        </p:txBody>
      </p:sp>
      <p:pic>
        <p:nvPicPr>
          <p:cNvPr id="392" name="Image" descr="Image"/>
          <p:cNvPicPr>
            <a:picLocks noChangeAspect="1"/>
          </p:cNvPicPr>
          <p:nvPr/>
        </p:nvPicPr>
        <p:blipFill>
          <a:blip r:embed="rId2"/>
          <a:stretch>
            <a:fillRect/>
          </a:stretch>
        </p:blipFill>
        <p:spPr>
          <a:xfrm>
            <a:off x="17815177" y="759748"/>
            <a:ext cx="1547046" cy="1057118"/>
          </a:xfrm>
          <a:prstGeom prst="rect">
            <a:avLst/>
          </a:prstGeom>
          <a:ln w="12700">
            <a:miter lim="400000"/>
          </a:ln>
        </p:spPr>
      </p:pic>
      <p:pic>
        <p:nvPicPr>
          <p:cNvPr id="11" name="Picture 10" descr="A picture containing dark&#10;&#10;Description automatically generated">
            <a:extLst>
              <a:ext uri="{FF2B5EF4-FFF2-40B4-BE49-F238E27FC236}">
                <a16:creationId xmlns:a16="http://schemas.microsoft.com/office/drawing/2014/main" id="{645D53A5-BAF6-E6BF-F18A-AE996FA50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79" y="-39981"/>
            <a:ext cx="15254346" cy="11440760"/>
          </a:xfrm>
          <a:prstGeom prst="rect">
            <a:avLst/>
          </a:prstGeom>
        </p:spPr>
      </p:pic>
      <p:sp>
        <p:nvSpPr>
          <p:cNvPr id="2" name="object 42">
            <a:extLst>
              <a:ext uri="{FF2B5EF4-FFF2-40B4-BE49-F238E27FC236}">
                <a16:creationId xmlns:a16="http://schemas.microsoft.com/office/drawing/2014/main" id="{EAA4BC4A-B08E-2EA5-0301-22C45E155D17}"/>
              </a:ext>
            </a:extLst>
          </p:cNvPr>
          <p:cNvSpPr txBox="1"/>
          <p:nvPr/>
        </p:nvSpPr>
        <p:spPr>
          <a:xfrm>
            <a:off x="10661889" y="4886078"/>
            <a:ext cx="8793429" cy="4254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R="5077" indent="12694">
              <a:lnSpc>
                <a:spcPct val="100600"/>
              </a:lnSpc>
              <a:defRPr sz="2900" b="1">
                <a:latin typeface="Gotham Book"/>
                <a:ea typeface="Gotham Book"/>
                <a:cs typeface="Gotham Book"/>
                <a:sym typeface="Gotham Book"/>
              </a:defRPr>
            </a:pPr>
            <a:r>
              <a:rPr lang="en-US" sz="4400" dirty="0" err="1">
                <a:solidFill>
                  <a:srgbClr val="00CE7C"/>
                </a:solidFill>
                <a:latin typeface="Gotham Bold"/>
              </a:rPr>
              <a:t>www.can-do.lt</a:t>
            </a:r>
            <a:endParaRPr lang="en-US" sz="4400" dirty="0">
              <a:solidFill>
                <a:srgbClr val="00CE7C"/>
              </a:solidFill>
              <a:latin typeface="Gotham Bold"/>
            </a:endParaRPr>
          </a:p>
          <a:p>
            <a:pPr marR="5077" indent="12694">
              <a:lnSpc>
                <a:spcPct val="100600"/>
              </a:lnSpc>
              <a:defRPr sz="2900" b="1">
                <a:latin typeface="Gotham Book"/>
                <a:ea typeface="Gotham Book"/>
                <a:cs typeface="Gotham Book"/>
                <a:sym typeface="Gotham Book"/>
              </a:defRPr>
            </a:pPr>
            <a:r>
              <a:rPr lang="en-US" sz="3600" spc="-10" dirty="0">
                <a:latin typeface="Gotham Bold"/>
              </a:rPr>
              <a:t>lina@</a:t>
            </a:r>
            <a:r>
              <a:rPr lang="lt-LT" sz="3600" spc="-10" dirty="0">
                <a:latin typeface="Gotham Bold"/>
              </a:rPr>
              <a:t>can-do</a:t>
            </a:r>
            <a:r>
              <a:rPr lang="en-US" sz="3600" spc="-10" dirty="0">
                <a:latin typeface="Gotham Bold"/>
              </a:rPr>
              <a:t>.</a:t>
            </a:r>
            <a:r>
              <a:rPr lang="en-US" sz="3600" spc="-10" dirty="0" err="1">
                <a:latin typeface="Gotham Bold"/>
              </a:rPr>
              <a:t>lt</a:t>
            </a:r>
            <a:endParaRPr lang="en-US" sz="3600" spc="-10" dirty="0">
              <a:latin typeface="Gotham Bold"/>
            </a:endParaRPr>
          </a:p>
          <a:p>
            <a:pPr marR="5077" indent="12694">
              <a:lnSpc>
                <a:spcPct val="100600"/>
              </a:lnSpc>
              <a:defRPr sz="2900" b="1">
                <a:latin typeface="Gotham Book"/>
                <a:ea typeface="Gotham Book"/>
                <a:cs typeface="Gotham Book"/>
                <a:sym typeface="Gotham Book"/>
              </a:defRPr>
            </a:pPr>
            <a:r>
              <a:rPr lang="en-US" sz="3600" spc="-10" dirty="0">
                <a:latin typeface="Gotham Bold"/>
              </a:rPr>
              <a:t>+370 623 68692</a:t>
            </a:r>
          </a:p>
          <a:p>
            <a:pPr marR="5077" indent="12694">
              <a:lnSpc>
                <a:spcPct val="100600"/>
              </a:lnSpc>
              <a:defRPr sz="2900" b="1">
                <a:latin typeface="Gotham Book"/>
                <a:ea typeface="Gotham Book"/>
                <a:cs typeface="Gotham Book"/>
                <a:sym typeface="Gotham Book"/>
              </a:defRPr>
            </a:pPr>
            <a:endParaRPr lang="en-US" sz="3600" spc="-10" dirty="0">
              <a:latin typeface="Gotham Bold"/>
            </a:endParaRPr>
          </a:p>
          <a:p>
            <a:pPr marR="5077" indent="12694">
              <a:lnSpc>
                <a:spcPct val="100600"/>
              </a:lnSpc>
              <a:defRPr sz="2900" b="1">
                <a:latin typeface="Gotham Book"/>
                <a:ea typeface="Gotham Book"/>
                <a:cs typeface="Gotham Book"/>
                <a:sym typeface="Gotham Book"/>
              </a:defRPr>
            </a:pPr>
            <a:r>
              <a:rPr lang="en-US" sz="3600" spc="-10" dirty="0" err="1">
                <a:latin typeface="Gotham Bold"/>
              </a:rPr>
              <a:t>LinkedIN</a:t>
            </a:r>
            <a:r>
              <a:rPr lang="en-US" sz="3600" spc="-10" dirty="0">
                <a:latin typeface="Gotham Bold"/>
              </a:rPr>
              <a:t>	Facebook	</a:t>
            </a:r>
            <a:r>
              <a:rPr lang="en-US" sz="3600" spc="-10" dirty="0" err="1">
                <a:latin typeface="Gotham Bold"/>
              </a:rPr>
              <a:t>Youtube</a:t>
            </a:r>
            <a:r>
              <a:rPr lang="en-US" sz="3600" spc="-10" dirty="0">
                <a:latin typeface="Gotham Bold"/>
              </a:rPr>
              <a:t>	</a:t>
            </a:r>
          </a:p>
          <a:p>
            <a:pPr marR="5077" indent="12694">
              <a:lnSpc>
                <a:spcPct val="100600"/>
              </a:lnSpc>
              <a:defRPr sz="2900" b="1">
                <a:latin typeface="Gotham Book"/>
                <a:ea typeface="Gotham Book"/>
                <a:cs typeface="Gotham Book"/>
                <a:sym typeface="Gotham Book"/>
              </a:defRPr>
            </a:pPr>
            <a:endParaRPr lang="en-US" sz="4400" spc="-10" dirty="0">
              <a:latin typeface="Gotham Bold"/>
            </a:endParaRPr>
          </a:p>
          <a:p>
            <a:pPr marR="5077" indent="12694">
              <a:lnSpc>
                <a:spcPct val="100600"/>
              </a:lnSpc>
              <a:defRPr sz="2900" b="1">
                <a:latin typeface="Gotham Book"/>
                <a:ea typeface="Gotham Book"/>
                <a:cs typeface="Gotham Book"/>
                <a:sym typeface="Gotham Book"/>
              </a:defRPr>
            </a:pPr>
            <a:endParaRPr sz="4400" spc="-10" dirty="0">
              <a:latin typeface="Gotham Bold"/>
            </a:endParaRPr>
          </a:p>
        </p:txBody>
      </p:sp>
      <p:pic>
        <p:nvPicPr>
          <p:cNvPr id="4" name="Picture 3" descr="Qr code&#10;&#10;Description automatically generated">
            <a:extLst>
              <a:ext uri="{FF2B5EF4-FFF2-40B4-BE49-F238E27FC236}">
                <a16:creationId xmlns:a16="http://schemas.microsoft.com/office/drawing/2014/main" id="{5C8DD3F4-1CA8-B240-C58E-46A1E712F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8494" y="7977400"/>
            <a:ext cx="1853739" cy="1766504"/>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74CBD781-0867-910E-13C1-BC12D5F242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5916" y="7977400"/>
            <a:ext cx="1918054" cy="1887118"/>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4F1570B5-1724-7304-DB47-3C73E913B5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49313" y="7953204"/>
            <a:ext cx="1918054" cy="1918054"/>
          </a:xfrm>
          <a:prstGeom prst="rect">
            <a:avLst/>
          </a:prstGeom>
        </p:spPr>
      </p:pic>
    </p:spTree>
    <p:extLst>
      <p:ext uri="{BB962C8B-B14F-4D97-AF65-F5344CB8AC3E}">
        <p14:creationId xmlns:p14="http://schemas.microsoft.com/office/powerpoint/2010/main" val="21125153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1F783-D6FB-5017-1397-61B5916C2CCB}"/>
            </a:ext>
          </a:extLst>
        </p:cNvPr>
        <p:cNvGrpSpPr/>
        <p:nvPr/>
      </p:nvGrpSpPr>
      <p:grpSpPr>
        <a:xfrm>
          <a:off x="0" y="0"/>
          <a:ext cx="0" cy="0"/>
          <a:chOff x="0" y="0"/>
          <a:chExt cx="0" cy="0"/>
        </a:xfrm>
      </p:grpSpPr>
      <p:sp>
        <p:nvSpPr>
          <p:cNvPr id="364" name="object 2">
            <a:extLst>
              <a:ext uri="{FF2B5EF4-FFF2-40B4-BE49-F238E27FC236}">
                <a16:creationId xmlns:a16="http://schemas.microsoft.com/office/drawing/2014/main" id="{1476176E-7E6A-A89C-7F05-33B9F63D2D7E}"/>
              </a:ext>
            </a:extLst>
          </p:cNvPr>
          <p:cNvSpPr>
            <a:spLocks noGrp="1" noRot="1" noMove="1" noResize="1" noEditPoints="1" noAdjustHandles="1" noChangeArrowheads="1" noChangeShapeType="1"/>
          </p:cNvSpPr>
          <p:nvPr/>
        </p:nvSpPr>
        <p:spPr>
          <a:xfrm>
            <a:off x="11008" y="2678"/>
            <a:ext cx="20074095" cy="11295516"/>
          </a:xfrm>
          <a:prstGeom prst="rect">
            <a:avLst/>
          </a:prstGeom>
          <a:solidFill>
            <a:srgbClr val="EF6464"/>
          </a:solidFill>
          <a:ln w="12700">
            <a:miter lim="400000"/>
          </a:ln>
        </p:spPr>
        <p:txBody>
          <a:bodyPr lIns="45697" rIns="45697"/>
          <a:lstStyle/>
          <a:p>
            <a:endParaRPr sz="1799"/>
          </a:p>
        </p:txBody>
      </p:sp>
      <p:sp>
        <p:nvSpPr>
          <p:cNvPr id="365" name="object 3">
            <a:extLst>
              <a:ext uri="{FF2B5EF4-FFF2-40B4-BE49-F238E27FC236}">
                <a16:creationId xmlns:a16="http://schemas.microsoft.com/office/drawing/2014/main" id="{DC6B0F45-8460-56AC-1740-2DB83AD34EF7}"/>
              </a:ext>
            </a:extLst>
          </p:cNvPr>
          <p:cNvSpPr txBox="1"/>
          <p:nvPr/>
        </p:nvSpPr>
        <p:spPr>
          <a:xfrm>
            <a:off x="1422329" y="4571235"/>
            <a:ext cx="10610268" cy="20903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694">
              <a:lnSpc>
                <a:spcPts val="8096"/>
              </a:lnSpc>
              <a:spcBef>
                <a:spcPts val="100"/>
              </a:spcBef>
              <a:defRPr sz="7400" b="1">
                <a:solidFill>
                  <a:srgbClr val="FFFFFF"/>
                </a:solidFill>
                <a:latin typeface="Gotham Book"/>
                <a:ea typeface="Gotham Book"/>
                <a:cs typeface="Gotham Book"/>
                <a:sym typeface="Gotham Book"/>
              </a:defRPr>
            </a:pPr>
            <a:r>
              <a:rPr lang="lt-LT" sz="7396" spc="-10" dirty="0">
                <a:latin typeface="Gotham Bold"/>
              </a:rPr>
              <a:t>PASAULIS KEIČIASI...</a:t>
            </a:r>
          </a:p>
          <a:p>
            <a:pPr indent="12694">
              <a:lnSpc>
                <a:spcPts val="8096"/>
              </a:lnSpc>
              <a:spcBef>
                <a:spcPts val="100"/>
              </a:spcBef>
              <a:defRPr sz="7400" b="1">
                <a:solidFill>
                  <a:srgbClr val="FFFFFF"/>
                </a:solidFill>
                <a:latin typeface="Gotham Book"/>
                <a:ea typeface="Gotham Book"/>
                <a:cs typeface="Gotham Book"/>
                <a:sym typeface="Gotham Book"/>
              </a:defRPr>
            </a:pPr>
            <a:r>
              <a:rPr lang="lt-LT" sz="7396" spc="-10" dirty="0">
                <a:latin typeface="Gotham Bold"/>
              </a:rPr>
              <a:t>KAS MŪSŲ LAUKIA?</a:t>
            </a:r>
            <a:endParaRPr sz="7396" spc="-10" dirty="0">
              <a:latin typeface="Gotham Bold"/>
            </a:endParaRPr>
          </a:p>
        </p:txBody>
      </p:sp>
      <p:grpSp>
        <p:nvGrpSpPr>
          <p:cNvPr id="370" name="object 4">
            <a:extLst>
              <a:ext uri="{FF2B5EF4-FFF2-40B4-BE49-F238E27FC236}">
                <a16:creationId xmlns:a16="http://schemas.microsoft.com/office/drawing/2014/main" id="{4F9C5E69-F7CD-77C9-38FE-737724FA329C}"/>
              </a:ext>
            </a:extLst>
          </p:cNvPr>
          <p:cNvGrpSpPr/>
          <p:nvPr/>
        </p:nvGrpSpPr>
        <p:grpSpPr>
          <a:xfrm>
            <a:off x="243198" y="48380"/>
            <a:ext cx="19634367" cy="10980434"/>
            <a:chOff x="0" y="0"/>
            <a:chExt cx="19643673" cy="10985638"/>
          </a:xfrm>
        </p:grpSpPr>
        <p:sp>
          <p:nvSpPr>
            <p:cNvPr id="366" name="object 5">
              <a:extLst>
                <a:ext uri="{FF2B5EF4-FFF2-40B4-BE49-F238E27FC236}">
                  <a16:creationId xmlns:a16="http://schemas.microsoft.com/office/drawing/2014/main" id="{C0954FD5-405B-75E6-E13E-435BAAB08C3F}"/>
                </a:ext>
              </a:extLst>
            </p:cNvPr>
            <p:cNvSpPr/>
            <p:nvPr/>
          </p:nvSpPr>
          <p:spPr>
            <a:xfrm>
              <a:off x="11675079" y="0"/>
              <a:ext cx="4949883" cy="5683639"/>
            </a:xfrm>
            <a:custGeom>
              <a:avLst/>
              <a:gdLst/>
              <a:ahLst/>
              <a:cxnLst>
                <a:cxn ang="0">
                  <a:pos x="wd2" y="hd2"/>
                </a:cxn>
                <a:cxn ang="5400000">
                  <a:pos x="wd2" y="hd2"/>
                </a:cxn>
                <a:cxn ang="10800000">
                  <a:pos x="wd2" y="hd2"/>
                </a:cxn>
                <a:cxn ang="16200000">
                  <a:pos x="wd2" y="hd2"/>
                </a:cxn>
              </a:cxnLst>
              <a:rect l="0" t="0" r="r" b="b"/>
              <a:pathLst>
                <a:path w="21600" h="21600" extrusionOk="0">
                  <a:moveTo>
                    <a:pt x="5188" y="0"/>
                  </a:moveTo>
                  <a:lnTo>
                    <a:pt x="5187" y="198"/>
                  </a:lnTo>
                  <a:lnTo>
                    <a:pt x="5182" y="394"/>
                  </a:lnTo>
                  <a:lnTo>
                    <a:pt x="5175" y="589"/>
                  </a:lnTo>
                  <a:lnTo>
                    <a:pt x="5164" y="782"/>
                  </a:lnTo>
                  <a:lnTo>
                    <a:pt x="5149" y="973"/>
                  </a:lnTo>
                  <a:lnTo>
                    <a:pt x="5131" y="1163"/>
                  </a:lnTo>
                  <a:lnTo>
                    <a:pt x="5109" y="1351"/>
                  </a:lnTo>
                  <a:lnTo>
                    <a:pt x="5084" y="1538"/>
                  </a:lnTo>
                  <a:lnTo>
                    <a:pt x="5054" y="1723"/>
                  </a:lnTo>
                  <a:lnTo>
                    <a:pt x="5020" y="1908"/>
                  </a:lnTo>
                  <a:lnTo>
                    <a:pt x="4981" y="2091"/>
                  </a:lnTo>
                  <a:lnTo>
                    <a:pt x="4938" y="2273"/>
                  </a:lnTo>
                  <a:lnTo>
                    <a:pt x="4890" y="2454"/>
                  </a:lnTo>
                  <a:lnTo>
                    <a:pt x="4837" y="2635"/>
                  </a:lnTo>
                  <a:lnTo>
                    <a:pt x="4779" y="2815"/>
                  </a:lnTo>
                  <a:lnTo>
                    <a:pt x="4716" y="2994"/>
                  </a:lnTo>
                  <a:lnTo>
                    <a:pt x="4647" y="3172"/>
                  </a:lnTo>
                  <a:lnTo>
                    <a:pt x="4582" y="3324"/>
                  </a:lnTo>
                  <a:lnTo>
                    <a:pt x="4505" y="3481"/>
                  </a:lnTo>
                  <a:lnTo>
                    <a:pt x="4418" y="3645"/>
                  </a:lnTo>
                  <a:lnTo>
                    <a:pt x="4322" y="3812"/>
                  </a:lnTo>
                  <a:lnTo>
                    <a:pt x="4217" y="3984"/>
                  </a:lnTo>
                  <a:lnTo>
                    <a:pt x="4105" y="4158"/>
                  </a:lnTo>
                  <a:lnTo>
                    <a:pt x="3987" y="4334"/>
                  </a:lnTo>
                  <a:lnTo>
                    <a:pt x="3863" y="4511"/>
                  </a:lnTo>
                  <a:lnTo>
                    <a:pt x="3735" y="4689"/>
                  </a:lnTo>
                  <a:lnTo>
                    <a:pt x="3603" y="4865"/>
                  </a:lnTo>
                  <a:lnTo>
                    <a:pt x="3469" y="5039"/>
                  </a:lnTo>
                  <a:lnTo>
                    <a:pt x="3334" y="5211"/>
                  </a:lnTo>
                  <a:lnTo>
                    <a:pt x="3198" y="5380"/>
                  </a:lnTo>
                  <a:lnTo>
                    <a:pt x="3063" y="5544"/>
                  </a:lnTo>
                  <a:lnTo>
                    <a:pt x="2930" y="5703"/>
                  </a:lnTo>
                  <a:lnTo>
                    <a:pt x="2799" y="5855"/>
                  </a:lnTo>
                  <a:lnTo>
                    <a:pt x="2672" y="6001"/>
                  </a:lnTo>
                  <a:lnTo>
                    <a:pt x="2536" y="6155"/>
                  </a:lnTo>
                  <a:lnTo>
                    <a:pt x="2401" y="6310"/>
                  </a:lnTo>
                  <a:lnTo>
                    <a:pt x="2266" y="6466"/>
                  </a:lnTo>
                  <a:lnTo>
                    <a:pt x="2133" y="6622"/>
                  </a:lnTo>
                  <a:lnTo>
                    <a:pt x="2001" y="6780"/>
                  </a:lnTo>
                  <a:lnTo>
                    <a:pt x="1872" y="6939"/>
                  </a:lnTo>
                  <a:lnTo>
                    <a:pt x="1745" y="7100"/>
                  </a:lnTo>
                  <a:lnTo>
                    <a:pt x="1622" y="7263"/>
                  </a:lnTo>
                  <a:lnTo>
                    <a:pt x="1502" y="7427"/>
                  </a:lnTo>
                  <a:lnTo>
                    <a:pt x="1386" y="7594"/>
                  </a:lnTo>
                  <a:lnTo>
                    <a:pt x="1275" y="7764"/>
                  </a:lnTo>
                  <a:lnTo>
                    <a:pt x="1169" y="7937"/>
                  </a:lnTo>
                  <a:lnTo>
                    <a:pt x="1068" y="8112"/>
                  </a:lnTo>
                  <a:lnTo>
                    <a:pt x="976" y="8281"/>
                  </a:lnTo>
                  <a:lnTo>
                    <a:pt x="889" y="8453"/>
                  </a:lnTo>
                  <a:lnTo>
                    <a:pt x="805" y="8625"/>
                  </a:lnTo>
                  <a:lnTo>
                    <a:pt x="725" y="8800"/>
                  </a:lnTo>
                  <a:lnTo>
                    <a:pt x="649" y="8976"/>
                  </a:lnTo>
                  <a:lnTo>
                    <a:pt x="577" y="9154"/>
                  </a:lnTo>
                  <a:lnTo>
                    <a:pt x="509" y="9334"/>
                  </a:lnTo>
                  <a:lnTo>
                    <a:pt x="445" y="9515"/>
                  </a:lnTo>
                  <a:lnTo>
                    <a:pt x="385" y="9698"/>
                  </a:lnTo>
                  <a:lnTo>
                    <a:pt x="329" y="9882"/>
                  </a:lnTo>
                  <a:lnTo>
                    <a:pt x="277" y="10068"/>
                  </a:lnTo>
                  <a:lnTo>
                    <a:pt x="230" y="10255"/>
                  </a:lnTo>
                  <a:lnTo>
                    <a:pt x="187" y="10443"/>
                  </a:lnTo>
                  <a:lnTo>
                    <a:pt x="148" y="10633"/>
                  </a:lnTo>
                  <a:lnTo>
                    <a:pt x="114" y="10824"/>
                  </a:lnTo>
                  <a:lnTo>
                    <a:pt x="84" y="11016"/>
                  </a:lnTo>
                  <a:lnTo>
                    <a:pt x="58" y="11210"/>
                  </a:lnTo>
                  <a:lnTo>
                    <a:pt x="38" y="11405"/>
                  </a:lnTo>
                  <a:lnTo>
                    <a:pt x="21" y="11600"/>
                  </a:lnTo>
                  <a:lnTo>
                    <a:pt x="9" y="11797"/>
                  </a:lnTo>
                  <a:lnTo>
                    <a:pt x="2" y="11995"/>
                  </a:lnTo>
                  <a:lnTo>
                    <a:pt x="0" y="12194"/>
                  </a:lnTo>
                  <a:lnTo>
                    <a:pt x="2" y="12377"/>
                  </a:lnTo>
                  <a:lnTo>
                    <a:pt x="8" y="12559"/>
                  </a:lnTo>
                  <a:lnTo>
                    <a:pt x="18" y="12740"/>
                  </a:lnTo>
                  <a:lnTo>
                    <a:pt x="32" y="12921"/>
                  </a:lnTo>
                  <a:lnTo>
                    <a:pt x="49" y="13100"/>
                  </a:lnTo>
                  <a:lnTo>
                    <a:pt x="71" y="13278"/>
                  </a:lnTo>
                  <a:lnTo>
                    <a:pt x="96" y="13456"/>
                  </a:lnTo>
                  <a:lnTo>
                    <a:pt x="125" y="13632"/>
                  </a:lnTo>
                  <a:lnTo>
                    <a:pt x="158" y="13807"/>
                  </a:lnTo>
                  <a:lnTo>
                    <a:pt x="195" y="13982"/>
                  </a:lnTo>
                  <a:lnTo>
                    <a:pt x="235" y="14155"/>
                  </a:lnTo>
                  <a:lnTo>
                    <a:pt x="279" y="14326"/>
                  </a:lnTo>
                  <a:lnTo>
                    <a:pt x="326" y="14497"/>
                  </a:lnTo>
                  <a:lnTo>
                    <a:pt x="377" y="14667"/>
                  </a:lnTo>
                  <a:lnTo>
                    <a:pt x="431" y="14835"/>
                  </a:lnTo>
                  <a:lnTo>
                    <a:pt x="489" y="15002"/>
                  </a:lnTo>
                  <a:lnTo>
                    <a:pt x="551" y="15167"/>
                  </a:lnTo>
                  <a:lnTo>
                    <a:pt x="615" y="15331"/>
                  </a:lnTo>
                  <a:lnTo>
                    <a:pt x="683" y="15494"/>
                  </a:lnTo>
                  <a:lnTo>
                    <a:pt x="755" y="15656"/>
                  </a:lnTo>
                  <a:lnTo>
                    <a:pt x="830" y="15816"/>
                  </a:lnTo>
                  <a:lnTo>
                    <a:pt x="907" y="15974"/>
                  </a:lnTo>
                  <a:lnTo>
                    <a:pt x="989" y="16131"/>
                  </a:lnTo>
                  <a:lnTo>
                    <a:pt x="1073" y="16287"/>
                  </a:lnTo>
                  <a:lnTo>
                    <a:pt x="1161" y="16440"/>
                  </a:lnTo>
                  <a:lnTo>
                    <a:pt x="1251" y="16593"/>
                  </a:lnTo>
                  <a:lnTo>
                    <a:pt x="1345" y="16743"/>
                  </a:lnTo>
                  <a:lnTo>
                    <a:pt x="1442" y="16892"/>
                  </a:lnTo>
                  <a:lnTo>
                    <a:pt x="1541" y="17040"/>
                  </a:lnTo>
                  <a:lnTo>
                    <a:pt x="1644" y="17185"/>
                  </a:lnTo>
                  <a:lnTo>
                    <a:pt x="1750" y="17329"/>
                  </a:lnTo>
                  <a:lnTo>
                    <a:pt x="1858" y="17471"/>
                  </a:lnTo>
                  <a:lnTo>
                    <a:pt x="1970" y="17611"/>
                  </a:lnTo>
                  <a:lnTo>
                    <a:pt x="2084" y="17749"/>
                  </a:lnTo>
                  <a:lnTo>
                    <a:pt x="2201" y="17886"/>
                  </a:lnTo>
                  <a:lnTo>
                    <a:pt x="2320" y="18020"/>
                  </a:lnTo>
                  <a:lnTo>
                    <a:pt x="2443" y="18153"/>
                  </a:lnTo>
                  <a:lnTo>
                    <a:pt x="2568" y="18283"/>
                  </a:lnTo>
                  <a:lnTo>
                    <a:pt x="2696" y="18412"/>
                  </a:lnTo>
                  <a:lnTo>
                    <a:pt x="2826" y="18538"/>
                  </a:lnTo>
                  <a:lnTo>
                    <a:pt x="2959" y="18662"/>
                  </a:lnTo>
                  <a:lnTo>
                    <a:pt x="3095" y="18785"/>
                  </a:lnTo>
                  <a:lnTo>
                    <a:pt x="3233" y="18905"/>
                  </a:lnTo>
                  <a:lnTo>
                    <a:pt x="3373" y="19023"/>
                  </a:lnTo>
                  <a:lnTo>
                    <a:pt x="3516" y="19139"/>
                  </a:lnTo>
                  <a:lnTo>
                    <a:pt x="3661" y="19252"/>
                  </a:lnTo>
                  <a:lnTo>
                    <a:pt x="3809" y="19363"/>
                  </a:lnTo>
                  <a:lnTo>
                    <a:pt x="3958" y="19472"/>
                  </a:lnTo>
                  <a:lnTo>
                    <a:pt x="4111" y="19579"/>
                  </a:lnTo>
                  <a:lnTo>
                    <a:pt x="4265" y="19683"/>
                  </a:lnTo>
                  <a:lnTo>
                    <a:pt x="4422" y="19785"/>
                  </a:lnTo>
                  <a:lnTo>
                    <a:pt x="4580" y="19885"/>
                  </a:lnTo>
                  <a:lnTo>
                    <a:pt x="4741" y="19982"/>
                  </a:lnTo>
                  <a:lnTo>
                    <a:pt x="4904" y="20076"/>
                  </a:lnTo>
                  <a:lnTo>
                    <a:pt x="5069" y="20168"/>
                  </a:lnTo>
                  <a:lnTo>
                    <a:pt x="5237" y="20258"/>
                  </a:lnTo>
                  <a:lnTo>
                    <a:pt x="5406" y="20345"/>
                  </a:lnTo>
                  <a:lnTo>
                    <a:pt x="5577" y="20429"/>
                  </a:lnTo>
                  <a:lnTo>
                    <a:pt x="5750" y="20510"/>
                  </a:lnTo>
                  <a:lnTo>
                    <a:pt x="5924" y="20589"/>
                  </a:lnTo>
                  <a:lnTo>
                    <a:pt x="6101" y="20665"/>
                  </a:lnTo>
                  <a:lnTo>
                    <a:pt x="6280" y="20739"/>
                  </a:lnTo>
                  <a:lnTo>
                    <a:pt x="6460" y="20810"/>
                  </a:lnTo>
                  <a:lnTo>
                    <a:pt x="6642" y="20878"/>
                  </a:lnTo>
                  <a:lnTo>
                    <a:pt x="6825" y="20943"/>
                  </a:lnTo>
                  <a:lnTo>
                    <a:pt x="7011" y="21005"/>
                  </a:lnTo>
                  <a:lnTo>
                    <a:pt x="7198" y="21064"/>
                  </a:lnTo>
                  <a:lnTo>
                    <a:pt x="7386" y="21120"/>
                  </a:lnTo>
                  <a:lnTo>
                    <a:pt x="7576" y="21174"/>
                  </a:lnTo>
                  <a:lnTo>
                    <a:pt x="7768" y="21224"/>
                  </a:lnTo>
                  <a:lnTo>
                    <a:pt x="7961" y="21272"/>
                  </a:lnTo>
                  <a:lnTo>
                    <a:pt x="8156" y="21316"/>
                  </a:lnTo>
                  <a:lnTo>
                    <a:pt x="8352" y="21357"/>
                  </a:lnTo>
                  <a:lnTo>
                    <a:pt x="8549" y="21395"/>
                  </a:lnTo>
                  <a:lnTo>
                    <a:pt x="8748" y="21430"/>
                  </a:lnTo>
                  <a:lnTo>
                    <a:pt x="8948" y="21462"/>
                  </a:lnTo>
                  <a:lnTo>
                    <a:pt x="9149" y="21491"/>
                  </a:lnTo>
                  <a:lnTo>
                    <a:pt x="9351" y="21516"/>
                  </a:lnTo>
                  <a:lnTo>
                    <a:pt x="9555" y="21538"/>
                  </a:lnTo>
                  <a:lnTo>
                    <a:pt x="9760" y="21557"/>
                  </a:lnTo>
                  <a:lnTo>
                    <a:pt x="9966" y="21572"/>
                  </a:lnTo>
                  <a:lnTo>
                    <a:pt x="10173" y="21584"/>
                  </a:lnTo>
                  <a:lnTo>
                    <a:pt x="10381" y="21593"/>
                  </a:lnTo>
                  <a:lnTo>
                    <a:pt x="10590" y="21598"/>
                  </a:lnTo>
                  <a:lnTo>
                    <a:pt x="10800" y="21600"/>
                  </a:lnTo>
                  <a:lnTo>
                    <a:pt x="11010" y="21598"/>
                  </a:lnTo>
                  <a:lnTo>
                    <a:pt x="11219" y="21593"/>
                  </a:lnTo>
                  <a:lnTo>
                    <a:pt x="11427" y="21584"/>
                  </a:lnTo>
                  <a:lnTo>
                    <a:pt x="11634" y="21572"/>
                  </a:lnTo>
                  <a:lnTo>
                    <a:pt x="11840" y="21557"/>
                  </a:lnTo>
                  <a:lnTo>
                    <a:pt x="12045" y="21538"/>
                  </a:lnTo>
                  <a:lnTo>
                    <a:pt x="12249" y="21516"/>
                  </a:lnTo>
                  <a:lnTo>
                    <a:pt x="12451" y="21491"/>
                  </a:lnTo>
                  <a:lnTo>
                    <a:pt x="12652" y="21462"/>
                  </a:lnTo>
                  <a:lnTo>
                    <a:pt x="12852" y="21430"/>
                  </a:lnTo>
                  <a:lnTo>
                    <a:pt x="13051" y="21395"/>
                  </a:lnTo>
                  <a:lnTo>
                    <a:pt x="13248" y="21357"/>
                  </a:lnTo>
                  <a:lnTo>
                    <a:pt x="13444" y="21316"/>
                  </a:lnTo>
                  <a:lnTo>
                    <a:pt x="13639" y="21272"/>
                  </a:lnTo>
                  <a:lnTo>
                    <a:pt x="13832" y="21224"/>
                  </a:lnTo>
                  <a:lnTo>
                    <a:pt x="14024" y="21174"/>
                  </a:lnTo>
                  <a:lnTo>
                    <a:pt x="14214" y="21120"/>
                  </a:lnTo>
                  <a:lnTo>
                    <a:pt x="14402" y="21064"/>
                  </a:lnTo>
                  <a:lnTo>
                    <a:pt x="14589" y="21005"/>
                  </a:lnTo>
                  <a:lnTo>
                    <a:pt x="14775" y="20943"/>
                  </a:lnTo>
                  <a:lnTo>
                    <a:pt x="14958" y="20878"/>
                  </a:lnTo>
                  <a:lnTo>
                    <a:pt x="15140" y="20810"/>
                  </a:lnTo>
                  <a:lnTo>
                    <a:pt x="15320" y="20739"/>
                  </a:lnTo>
                  <a:lnTo>
                    <a:pt x="15499" y="20665"/>
                  </a:lnTo>
                  <a:lnTo>
                    <a:pt x="15676" y="20589"/>
                  </a:lnTo>
                  <a:lnTo>
                    <a:pt x="15850" y="20510"/>
                  </a:lnTo>
                  <a:lnTo>
                    <a:pt x="16023" y="20429"/>
                  </a:lnTo>
                  <a:lnTo>
                    <a:pt x="16194" y="20345"/>
                  </a:lnTo>
                  <a:lnTo>
                    <a:pt x="16363" y="20258"/>
                  </a:lnTo>
                  <a:lnTo>
                    <a:pt x="16531" y="20168"/>
                  </a:lnTo>
                  <a:lnTo>
                    <a:pt x="16696" y="20076"/>
                  </a:lnTo>
                  <a:lnTo>
                    <a:pt x="16859" y="19982"/>
                  </a:lnTo>
                  <a:lnTo>
                    <a:pt x="17020" y="19885"/>
                  </a:lnTo>
                  <a:lnTo>
                    <a:pt x="17178" y="19785"/>
                  </a:lnTo>
                  <a:lnTo>
                    <a:pt x="17335" y="19683"/>
                  </a:lnTo>
                  <a:lnTo>
                    <a:pt x="17489" y="19579"/>
                  </a:lnTo>
                  <a:lnTo>
                    <a:pt x="17642" y="19472"/>
                  </a:lnTo>
                  <a:lnTo>
                    <a:pt x="17791" y="19363"/>
                  </a:lnTo>
                  <a:lnTo>
                    <a:pt x="17939" y="19252"/>
                  </a:lnTo>
                  <a:lnTo>
                    <a:pt x="18084" y="19139"/>
                  </a:lnTo>
                  <a:lnTo>
                    <a:pt x="18227" y="19023"/>
                  </a:lnTo>
                  <a:lnTo>
                    <a:pt x="18367" y="18905"/>
                  </a:lnTo>
                  <a:lnTo>
                    <a:pt x="18505" y="18785"/>
                  </a:lnTo>
                  <a:lnTo>
                    <a:pt x="18641" y="18662"/>
                  </a:lnTo>
                  <a:lnTo>
                    <a:pt x="18774" y="18538"/>
                  </a:lnTo>
                  <a:lnTo>
                    <a:pt x="18904" y="18412"/>
                  </a:lnTo>
                  <a:lnTo>
                    <a:pt x="19032" y="18283"/>
                  </a:lnTo>
                  <a:lnTo>
                    <a:pt x="19157" y="18153"/>
                  </a:lnTo>
                  <a:lnTo>
                    <a:pt x="19280" y="18020"/>
                  </a:lnTo>
                  <a:lnTo>
                    <a:pt x="19399" y="17886"/>
                  </a:lnTo>
                  <a:lnTo>
                    <a:pt x="19516" y="17749"/>
                  </a:lnTo>
                  <a:lnTo>
                    <a:pt x="19630" y="17611"/>
                  </a:lnTo>
                  <a:lnTo>
                    <a:pt x="19742" y="17471"/>
                  </a:lnTo>
                  <a:lnTo>
                    <a:pt x="19850" y="17329"/>
                  </a:lnTo>
                  <a:lnTo>
                    <a:pt x="19956" y="17185"/>
                  </a:lnTo>
                  <a:lnTo>
                    <a:pt x="20059" y="17040"/>
                  </a:lnTo>
                  <a:lnTo>
                    <a:pt x="20158" y="16892"/>
                  </a:lnTo>
                  <a:lnTo>
                    <a:pt x="20255" y="16743"/>
                  </a:lnTo>
                  <a:lnTo>
                    <a:pt x="20349" y="16593"/>
                  </a:lnTo>
                  <a:lnTo>
                    <a:pt x="20439" y="16440"/>
                  </a:lnTo>
                  <a:lnTo>
                    <a:pt x="20527" y="16287"/>
                  </a:lnTo>
                  <a:lnTo>
                    <a:pt x="20611" y="16131"/>
                  </a:lnTo>
                  <a:lnTo>
                    <a:pt x="20693" y="15974"/>
                  </a:lnTo>
                  <a:lnTo>
                    <a:pt x="20770" y="15816"/>
                  </a:lnTo>
                  <a:lnTo>
                    <a:pt x="20845" y="15656"/>
                  </a:lnTo>
                  <a:lnTo>
                    <a:pt x="20917" y="15494"/>
                  </a:lnTo>
                  <a:lnTo>
                    <a:pt x="20985" y="15331"/>
                  </a:lnTo>
                  <a:lnTo>
                    <a:pt x="21049" y="15167"/>
                  </a:lnTo>
                  <a:lnTo>
                    <a:pt x="21111" y="15002"/>
                  </a:lnTo>
                  <a:lnTo>
                    <a:pt x="21169" y="14835"/>
                  </a:lnTo>
                  <a:lnTo>
                    <a:pt x="21223" y="14667"/>
                  </a:lnTo>
                  <a:lnTo>
                    <a:pt x="21274" y="14497"/>
                  </a:lnTo>
                  <a:lnTo>
                    <a:pt x="21321" y="14326"/>
                  </a:lnTo>
                  <a:lnTo>
                    <a:pt x="21365" y="14155"/>
                  </a:lnTo>
                  <a:lnTo>
                    <a:pt x="21405" y="13982"/>
                  </a:lnTo>
                  <a:lnTo>
                    <a:pt x="21442" y="13807"/>
                  </a:lnTo>
                  <a:lnTo>
                    <a:pt x="21475" y="13632"/>
                  </a:lnTo>
                  <a:lnTo>
                    <a:pt x="21504" y="13456"/>
                  </a:lnTo>
                  <a:lnTo>
                    <a:pt x="21529" y="13278"/>
                  </a:lnTo>
                  <a:lnTo>
                    <a:pt x="21551" y="13100"/>
                  </a:lnTo>
                  <a:lnTo>
                    <a:pt x="21568" y="12921"/>
                  </a:lnTo>
                  <a:lnTo>
                    <a:pt x="21582" y="12740"/>
                  </a:lnTo>
                  <a:lnTo>
                    <a:pt x="21592" y="12559"/>
                  </a:lnTo>
                  <a:lnTo>
                    <a:pt x="21598" y="12377"/>
                  </a:lnTo>
                  <a:lnTo>
                    <a:pt x="21600" y="12194"/>
                  </a:lnTo>
                  <a:lnTo>
                    <a:pt x="21598" y="11994"/>
                  </a:lnTo>
                  <a:lnTo>
                    <a:pt x="21590" y="11794"/>
                  </a:lnTo>
                  <a:lnTo>
                    <a:pt x="21579" y="11596"/>
                  </a:lnTo>
                  <a:lnTo>
                    <a:pt x="21562" y="11399"/>
                  </a:lnTo>
                  <a:lnTo>
                    <a:pt x="21541" y="11203"/>
                  </a:lnTo>
                  <a:lnTo>
                    <a:pt x="21515" y="11008"/>
                  </a:lnTo>
                  <a:lnTo>
                    <a:pt x="21485" y="10814"/>
                  </a:lnTo>
                  <a:lnTo>
                    <a:pt x="21450" y="10622"/>
                  </a:lnTo>
                  <a:lnTo>
                    <a:pt x="21410" y="10431"/>
                  </a:lnTo>
                  <a:lnTo>
                    <a:pt x="21367" y="10241"/>
                  </a:lnTo>
                  <a:lnTo>
                    <a:pt x="21319" y="10053"/>
                  </a:lnTo>
                  <a:lnTo>
                    <a:pt x="21266" y="9866"/>
                  </a:lnTo>
                  <a:lnTo>
                    <a:pt x="21210" y="9680"/>
                  </a:lnTo>
                  <a:lnTo>
                    <a:pt x="21149" y="9496"/>
                  </a:lnTo>
                  <a:lnTo>
                    <a:pt x="21084" y="9314"/>
                  </a:lnTo>
                  <a:lnTo>
                    <a:pt x="21015" y="9133"/>
                  </a:lnTo>
                  <a:lnTo>
                    <a:pt x="20942" y="8954"/>
                  </a:lnTo>
                  <a:lnTo>
                    <a:pt x="20865" y="8777"/>
                  </a:lnTo>
                  <a:lnTo>
                    <a:pt x="20784" y="8601"/>
                  </a:lnTo>
                  <a:lnTo>
                    <a:pt x="20699" y="8427"/>
                  </a:lnTo>
                  <a:lnTo>
                    <a:pt x="20610" y="8255"/>
                  </a:lnTo>
                  <a:lnTo>
                    <a:pt x="20517" y="8085"/>
                  </a:lnTo>
                  <a:lnTo>
                    <a:pt x="20421" y="7916"/>
                  </a:lnTo>
                  <a:lnTo>
                    <a:pt x="20320" y="7750"/>
                  </a:lnTo>
                  <a:lnTo>
                    <a:pt x="20217" y="7586"/>
                  </a:lnTo>
                  <a:lnTo>
                    <a:pt x="20109" y="7423"/>
                  </a:lnTo>
                  <a:lnTo>
                    <a:pt x="19998" y="7263"/>
                  </a:lnTo>
                  <a:lnTo>
                    <a:pt x="19883" y="7105"/>
                  </a:lnTo>
                  <a:lnTo>
                    <a:pt x="19765" y="6948"/>
                  </a:lnTo>
                  <a:lnTo>
                    <a:pt x="19644" y="6795"/>
                  </a:lnTo>
                  <a:lnTo>
                    <a:pt x="19519" y="6643"/>
                  </a:lnTo>
                  <a:lnTo>
                    <a:pt x="19390" y="6493"/>
                  </a:lnTo>
                  <a:lnTo>
                    <a:pt x="19259" y="6346"/>
                  </a:lnTo>
                  <a:lnTo>
                    <a:pt x="19124" y="6201"/>
                  </a:lnTo>
                  <a:lnTo>
                    <a:pt x="18986" y="6059"/>
                  </a:lnTo>
                  <a:lnTo>
                    <a:pt x="18986" y="6057"/>
                  </a:lnTo>
                  <a:lnTo>
                    <a:pt x="18848" y="5915"/>
                  </a:lnTo>
                  <a:lnTo>
                    <a:pt x="18714" y="5771"/>
                  </a:lnTo>
                  <a:lnTo>
                    <a:pt x="18583" y="5625"/>
                  </a:lnTo>
                  <a:lnTo>
                    <a:pt x="18456" y="5477"/>
                  </a:lnTo>
                  <a:lnTo>
                    <a:pt x="18332" y="5326"/>
                  </a:lnTo>
                  <a:lnTo>
                    <a:pt x="18211" y="5174"/>
                  </a:lnTo>
                  <a:lnTo>
                    <a:pt x="18093" y="5020"/>
                  </a:lnTo>
                  <a:lnTo>
                    <a:pt x="17980" y="4864"/>
                  </a:lnTo>
                  <a:lnTo>
                    <a:pt x="17869" y="4706"/>
                  </a:lnTo>
                  <a:lnTo>
                    <a:pt x="17763" y="4546"/>
                  </a:lnTo>
                  <a:lnTo>
                    <a:pt x="17660" y="4384"/>
                  </a:lnTo>
                  <a:lnTo>
                    <a:pt x="17560" y="4221"/>
                  </a:lnTo>
                  <a:lnTo>
                    <a:pt x="17465" y="4055"/>
                  </a:lnTo>
                  <a:lnTo>
                    <a:pt x="17373" y="3888"/>
                  </a:lnTo>
                  <a:lnTo>
                    <a:pt x="17285" y="3719"/>
                  </a:lnTo>
                  <a:lnTo>
                    <a:pt x="17201" y="3548"/>
                  </a:lnTo>
                  <a:lnTo>
                    <a:pt x="17121" y="3376"/>
                  </a:lnTo>
                  <a:lnTo>
                    <a:pt x="17044" y="3201"/>
                  </a:lnTo>
                  <a:lnTo>
                    <a:pt x="16972" y="3026"/>
                  </a:lnTo>
                  <a:lnTo>
                    <a:pt x="16904" y="2848"/>
                  </a:lnTo>
                  <a:lnTo>
                    <a:pt x="16840" y="2669"/>
                  </a:lnTo>
                  <a:lnTo>
                    <a:pt x="16780" y="2488"/>
                  </a:lnTo>
                  <a:lnTo>
                    <a:pt x="16724" y="2306"/>
                  </a:lnTo>
                  <a:lnTo>
                    <a:pt x="16672" y="2122"/>
                  </a:lnTo>
                  <a:lnTo>
                    <a:pt x="16625" y="1936"/>
                  </a:lnTo>
                  <a:lnTo>
                    <a:pt x="16582" y="1749"/>
                  </a:lnTo>
                  <a:lnTo>
                    <a:pt x="16543" y="1560"/>
                  </a:lnTo>
                  <a:lnTo>
                    <a:pt x="16509" y="1370"/>
                  </a:lnTo>
                  <a:lnTo>
                    <a:pt x="16479" y="1179"/>
                  </a:lnTo>
                  <a:lnTo>
                    <a:pt x="16453" y="986"/>
                  </a:lnTo>
                  <a:lnTo>
                    <a:pt x="16433" y="791"/>
                  </a:lnTo>
                  <a:lnTo>
                    <a:pt x="16416" y="596"/>
                  </a:lnTo>
                  <a:lnTo>
                    <a:pt x="16404" y="398"/>
                  </a:lnTo>
                  <a:lnTo>
                    <a:pt x="16397" y="200"/>
                  </a:lnTo>
                  <a:lnTo>
                    <a:pt x="16395" y="0"/>
                  </a:lnTo>
                </a:path>
              </a:pathLst>
            </a:custGeom>
            <a:noFill/>
            <a:ln w="53045" cap="flat">
              <a:solidFill>
                <a:srgbClr val="FFFFFF"/>
              </a:solidFill>
              <a:prstDash val="solid"/>
              <a:round/>
            </a:ln>
            <a:effectLst/>
          </p:spPr>
          <p:txBody>
            <a:bodyPr wrap="square" lIns="45697" tIns="45697" rIns="45697" bIns="45697" numCol="1" anchor="t">
              <a:noAutofit/>
            </a:bodyPr>
            <a:lstStyle/>
            <a:p>
              <a:endParaRPr sz="1799"/>
            </a:p>
          </p:txBody>
        </p:sp>
        <p:pic>
          <p:nvPicPr>
            <p:cNvPr id="367" name="object 6" descr="object 6">
              <a:extLst>
                <a:ext uri="{FF2B5EF4-FFF2-40B4-BE49-F238E27FC236}">
                  <a16:creationId xmlns:a16="http://schemas.microsoft.com/office/drawing/2014/main" id="{4CDEA989-CA4F-96C5-2281-591EB9DFBF48}"/>
                </a:ext>
              </a:extLst>
            </p:cNvPr>
            <p:cNvPicPr>
              <a:picLocks noChangeAspect="1"/>
            </p:cNvPicPr>
            <p:nvPr/>
          </p:nvPicPr>
          <p:blipFill>
            <a:blip r:embed="rId3"/>
            <a:stretch>
              <a:fillRect/>
            </a:stretch>
          </p:blipFill>
          <p:spPr>
            <a:xfrm>
              <a:off x="13842344" y="3468641"/>
              <a:ext cx="1863814" cy="3591507"/>
            </a:xfrm>
            <a:prstGeom prst="rect">
              <a:avLst/>
            </a:prstGeom>
            <a:ln w="12700" cap="flat">
              <a:noFill/>
              <a:miter lim="400000"/>
            </a:ln>
            <a:effectLst/>
          </p:spPr>
        </p:pic>
        <p:pic>
          <p:nvPicPr>
            <p:cNvPr id="368" name="object 7" descr="object 7">
              <a:extLst>
                <a:ext uri="{FF2B5EF4-FFF2-40B4-BE49-F238E27FC236}">
                  <a16:creationId xmlns:a16="http://schemas.microsoft.com/office/drawing/2014/main" id="{5B92533A-3D1C-7871-4933-6082DD11C03E}"/>
                </a:ext>
              </a:extLst>
            </p:cNvPr>
            <p:cNvPicPr>
              <a:picLocks noChangeAspect="1"/>
            </p:cNvPicPr>
            <p:nvPr/>
          </p:nvPicPr>
          <p:blipFill>
            <a:blip r:embed="rId4"/>
            <a:stretch>
              <a:fillRect/>
            </a:stretch>
          </p:blipFill>
          <p:spPr>
            <a:xfrm>
              <a:off x="6571464" y="8224487"/>
              <a:ext cx="12638359" cy="2429246"/>
            </a:xfrm>
            <a:prstGeom prst="rect">
              <a:avLst/>
            </a:prstGeom>
            <a:ln w="12700" cap="flat">
              <a:noFill/>
              <a:miter lim="400000"/>
            </a:ln>
            <a:effectLst/>
          </p:spPr>
        </p:pic>
        <p:sp>
          <p:nvSpPr>
            <p:cNvPr id="369" name="object 8">
              <a:extLst>
                <a:ext uri="{FF2B5EF4-FFF2-40B4-BE49-F238E27FC236}">
                  <a16:creationId xmlns:a16="http://schemas.microsoft.com/office/drawing/2014/main" id="{4ED79B6E-B849-7D23-F057-0E2C1A485C5F}"/>
                </a:ext>
              </a:extLst>
            </p:cNvPr>
            <p:cNvSpPr/>
            <p:nvPr/>
          </p:nvSpPr>
          <p:spPr>
            <a:xfrm>
              <a:off x="0" y="155665"/>
              <a:ext cx="19643675" cy="10829974"/>
            </a:xfrm>
            <a:custGeom>
              <a:avLst/>
              <a:gdLst/>
              <a:ahLst/>
              <a:cxnLst>
                <a:cxn ang="0">
                  <a:pos x="wd2" y="hd2"/>
                </a:cxn>
                <a:cxn ang="5400000">
                  <a:pos x="wd2" y="hd2"/>
                </a:cxn>
                <a:cxn ang="10800000">
                  <a:pos x="wd2" y="hd2"/>
                </a:cxn>
                <a:cxn ang="16200000">
                  <a:pos x="wd2" y="hd2"/>
                </a:cxn>
              </a:cxnLst>
              <a:rect l="0" t="0" r="r" b="b"/>
              <a:pathLst>
                <a:path w="21600" h="21600" extrusionOk="0">
                  <a:moveTo>
                    <a:pt x="17005" y="0"/>
                  </a:moveTo>
                  <a:lnTo>
                    <a:pt x="21600" y="0"/>
                  </a:lnTo>
                  <a:lnTo>
                    <a:pt x="21600" y="21600"/>
                  </a:lnTo>
                  <a:lnTo>
                    <a:pt x="0" y="21600"/>
                  </a:lnTo>
                  <a:lnTo>
                    <a:pt x="0" y="0"/>
                  </a:lnTo>
                  <a:lnTo>
                    <a:pt x="14138" y="0"/>
                  </a:lnTo>
                </a:path>
              </a:pathLst>
            </a:custGeom>
            <a:noFill/>
            <a:ln w="53045" cap="flat">
              <a:solidFill>
                <a:srgbClr val="FFFFFF"/>
              </a:solidFill>
              <a:prstDash val="solid"/>
              <a:round/>
            </a:ln>
            <a:effectLst/>
          </p:spPr>
          <p:txBody>
            <a:bodyPr wrap="square" lIns="45697" tIns="45697" rIns="45697" bIns="45697" numCol="1" anchor="t">
              <a:noAutofit/>
            </a:bodyPr>
            <a:lstStyle/>
            <a:p>
              <a:endParaRPr sz="1799"/>
            </a:p>
          </p:txBody>
        </p:sp>
      </p:grpSp>
      <p:pic>
        <p:nvPicPr>
          <p:cNvPr id="371" name="Image" descr="Image">
            <a:extLst>
              <a:ext uri="{FF2B5EF4-FFF2-40B4-BE49-F238E27FC236}">
                <a16:creationId xmlns:a16="http://schemas.microsoft.com/office/drawing/2014/main" id="{E23C56D1-6F4C-FD24-11DB-B0C56E53BCA4}"/>
              </a:ext>
            </a:extLst>
          </p:cNvPr>
          <p:cNvPicPr>
            <a:picLocks noChangeAspect="1"/>
          </p:cNvPicPr>
          <p:nvPr/>
        </p:nvPicPr>
        <p:blipFill>
          <a:blip r:embed="rId5"/>
          <a:stretch>
            <a:fillRect/>
          </a:stretch>
        </p:blipFill>
        <p:spPr>
          <a:xfrm>
            <a:off x="17815177" y="759748"/>
            <a:ext cx="1547046" cy="1057118"/>
          </a:xfrm>
          <a:prstGeom prst="rect">
            <a:avLst/>
          </a:prstGeom>
          <a:ln w="12700">
            <a:miter lim="400000"/>
          </a:ln>
        </p:spPr>
      </p:pic>
    </p:spTree>
    <p:extLst>
      <p:ext uri="{BB962C8B-B14F-4D97-AF65-F5344CB8AC3E}">
        <p14:creationId xmlns:p14="http://schemas.microsoft.com/office/powerpoint/2010/main" val="28555932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9AFFB-B7DE-43E0-41E9-29B85044A812}"/>
            </a:ext>
          </a:extLst>
        </p:cNvPr>
        <p:cNvGrpSpPr/>
        <p:nvPr/>
      </p:nvGrpSpPr>
      <p:grpSpPr>
        <a:xfrm>
          <a:off x="0" y="0"/>
          <a:ext cx="0" cy="0"/>
          <a:chOff x="0" y="0"/>
          <a:chExt cx="0" cy="0"/>
        </a:xfrm>
      </p:grpSpPr>
      <p:sp>
        <p:nvSpPr>
          <p:cNvPr id="158" name="object 2">
            <a:extLst>
              <a:ext uri="{FF2B5EF4-FFF2-40B4-BE49-F238E27FC236}">
                <a16:creationId xmlns:a16="http://schemas.microsoft.com/office/drawing/2014/main" id="{30DAD711-5803-8C9A-D748-1BA4A4D2C628}"/>
              </a:ext>
            </a:extLst>
          </p:cNvPr>
          <p:cNvSpPr txBox="1">
            <a:spLocks noGrp="1"/>
          </p:cNvSpPr>
          <p:nvPr>
            <p:ph type="title"/>
          </p:nvPr>
        </p:nvSpPr>
        <p:spPr>
          <a:xfrm>
            <a:off x="1905493" y="1586911"/>
            <a:ext cx="11858086" cy="1039638"/>
          </a:xfrm>
          <a:prstGeom prst="rect">
            <a:avLst/>
          </a:prstGeom>
        </p:spPr>
        <p:txBody>
          <a:bodyPr>
            <a:normAutofit/>
          </a:bodyPr>
          <a:lstStyle/>
          <a:p>
            <a:pPr indent="12694">
              <a:spcBef>
                <a:spcPts val="100"/>
              </a:spcBef>
              <a:defRPr sz="6600">
                <a:solidFill>
                  <a:srgbClr val="22CD7A"/>
                </a:solidFill>
              </a:defRPr>
            </a:pPr>
            <a:r>
              <a:rPr lang="en-US" noProof="0" dirty="0">
                <a:latin typeface="Gotham Bold"/>
              </a:rPr>
              <a:t>MAKROTENDENCIJOS</a:t>
            </a:r>
            <a:endParaRPr lang="en-US" spc="-100" noProof="0" dirty="0">
              <a:latin typeface="Gotham Bold"/>
            </a:endParaRPr>
          </a:p>
        </p:txBody>
      </p:sp>
      <p:sp>
        <p:nvSpPr>
          <p:cNvPr id="159" name="object 42">
            <a:extLst>
              <a:ext uri="{FF2B5EF4-FFF2-40B4-BE49-F238E27FC236}">
                <a16:creationId xmlns:a16="http://schemas.microsoft.com/office/drawing/2014/main" id="{48E32034-F646-82E7-A8CC-6C0B478C1C31}"/>
              </a:ext>
            </a:extLst>
          </p:cNvPr>
          <p:cNvSpPr txBox="1"/>
          <p:nvPr/>
        </p:nvSpPr>
        <p:spPr>
          <a:xfrm>
            <a:off x="3949066" y="4306476"/>
            <a:ext cx="5409542" cy="13285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DIRBTINIO INTELEKTO IR TECHNOLOGIJŲ REVOLIUCIJA</a:t>
            </a:r>
            <a:endParaRPr lang="en-US" sz="2899" spc="-10" noProof="0" dirty="0">
              <a:latin typeface="Gotham Bold"/>
            </a:endParaRPr>
          </a:p>
        </p:txBody>
      </p:sp>
      <p:sp>
        <p:nvSpPr>
          <p:cNvPr id="160" name="object 43">
            <a:extLst>
              <a:ext uri="{FF2B5EF4-FFF2-40B4-BE49-F238E27FC236}">
                <a16:creationId xmlns:a16="http://schemas.microsoft.com/office/drawing/2014/main" id="{093AC4E7-39AA-FECD-D953-53D096E96FCB}"/>
              </a:ext>
            </a:extLst>
          </p:cNvPr>
          <p:cNvSpPr txBox="1"/>
          <p:nvPr/>
        </p:nvSpPr>
        <p:spPr>
          <a:xfrm>
            <a:off x="3949067" y="7120551"/>
            <a:ext cx="5409542" cy="877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INFLIACIJA IR PRAGYVENIMO KAINA</a:t>
            </a:r>
            <a:endParaRPr lang="en-US" sz="2899" spc="-20" noProof="0" dirty="0">
              <a:latin typeface="Gotham Bold"/>
            </a:endParaRPr>
          </a:p>
        </p:txBody>
      </p:sp>
      <p:sp>
        <p:nvSpPr>
          <p:cNvPr id="161" name="object 44">
            <a:extLst>
              <a:ext uri="{FF2B5EF4-FFF2-40B4-BE49-F238E27FC236}">
                <a16:creationId xmlns:a16="http://schemas.microsoft.com/office/drawing/2014/main" id="{F2D66C2F-75CC-B38D-9F79-95900EC56572}"/>
              </a:ext>
            </a:extLst>
          </p:cNvPr>
          <p:cNvSpPr txBox="1"/>
          <p:nvPr/>
        </p:nvSpPr>
        <p:spPr>
          <a:xfrm>
            <a:off x="12524015" y="4382301"/>
            <a:ext cx="6041076" cy="877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KYLANTYS REIKALAVIMAI APLINKOSAUGAI</a:t>
            </a:r>
            <a:endParaRPr lang="en-US" sz="2800" b="1" noProof="0" dirty="0">
              <a:solidFill>
                <a:srgbClr val="00CE7C"/>
              </a:solidFill>
              <a:latin typeface="Gotham Bold"/>
              <a:cs typeface="Gotham Book"/>
            </a:endParaRPr>
          </a:p>
        </p:txBody>
      </p:sp>
      <p:sp>
        <p:nvSpPr>
          <p:cNvPr id="162" name="object 45">
            <a:extLst>
              <a:ext uri="{FF2B5EF4-FFF2-40B4-BE49-F238E27FC236}">
                <a16:creationId xmlns:a16="http://schemas.microsoft.com/office/drawing/2014/main" id="{B8564263-A633-098B-8B91-D4F62F799CED}"/>
              </a:ext>
            </a:extLst>
          </p:cNvPr>
          <p:cNvSpPr txBox="1"/>
          <p:nvPr/>
        </p:nvSpPr>
        <p:spPr>
          <a:xfrm>
            <a:off x="2176268" y="9732773"/>
            <a:ext cx="5409541"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r>
              <a:rPr lang="en-US" noProof="0" dirty="0">
                <a:latin typeface="Gotham Medium" pitchFamily="2" charset="0"/>
                <a:cs typeface="Gotham Medium" pitchFamily="2" charset="0"/>
              </a:rPr>
              <a:t>World Economic Forum, Future of Jobs Survey 2024</a:t>
            </a:r>
          </a:p>
        </p:txBody>
      </p:sp>
      <p:pic>
        <p:nvPicPr>
          <p:cNvPr id="163" name="Image" descr="Image">
            <a:extLst>
              <a:ext uri="{FF2B5EF4-FFF2-40B4-BE49-F238E27FC236}">
                <a16:creationId xmlns:a16="http://schemas.microsoft.com/office/drawing/2014/main" id="{8E1C59A8-239B-12E2-1CC8-809DBDDC8BB7}"/>
              </a:ext>
            </a:extLst>
          </p:cNvPr>
          <p:cNvPicPr>
            <a:picLocks noChangeAspect="1"/>
          </p:cNvPicPr>
          <p:nvPr/>
        </p:nvPicPr>
        <p:blipFill>
          <a:blip r:embed="rId3"/>
          <a:stretch>
            <a:fillRect/>
          </a:stretch>
        </p:blipFill>
        <p:spPr>
          <a:xfrm>
            <a:off x="17815177" y="759748"/>
            <a:ext cx="1547046" cy="1057118"/>
          </a:xfrm>
          <a:prstGeom prst="rect">
            <a:avLst/>
          </a:prstGeom>
          <a:ln w="12700">
            <a:miter lim="400000"/>
          </a:ln>
        </p:spPr>
      </p:pic>
      <p:pic>
        <p:nvPicPr>
          <p:cNvPr id="165" name="Image" descr="Image">
            <a:extLst>
              <a:ext uri="{FF2B5EF4-FFF2-40B4-BE49-F238E27FC236}">
                <a16:creationId xmlns:a16="http://schemas.microsoft.com/office/drawing/2014/main" id="{34104830-0669-5E83-4F22-2B17F2296664}"/>
              </a:ext>
            </a:extLst>
          </p:cNvPr>
          <p:cNvPicPr>
            <a:picLocks noChangeAspect="1"/>
          </p:cNvPicPr>
          <p:nvPr/>
        </p:nvPicPr>
        <p:blipFill>
          <a:blip r:embed="rId4"/>
          <a:stretch>
            <a:fillRect/>
          </a:stretch>
        </p:blipFill>
        <p:spPr>
          <a:xfrm>
            <a:off x="10556617" y="4364630"/>
            <a:ext cx="1270898" cy="1270351"/>
          </a:xfrm>
          <a:prstGeom prst="rect">
            <a:avLst/>
          </a:prstGeom>
          <a:ln w="12700">
            <a:miter lim="400000"/>
          </a:ln>
        </p:spPr>
      </p:pic>
      <p:sp>
        <p:nvSpPr>
          <p:cNvPr id="2" name="object 44">
            <a:extLst>
              <a:ext uri="{FF2B5EF4-FFF2-40B4-BE49-F238E27FC236}">
                <a16:creationId xmlns:a16="http://schemas.microsoft.com/office/drawing/2014/main" id="{5789DAB5-00CE-FDBB-E1C4-C07680AACFC8}"/>
              </a:ext>
            </a:extLst>
          </p:cNvPr>
          <p:cNvSpPr txBox="1"/>
          <p:nvPr/>
        </p:nvSpPr>
        <p:spPr>
          <a:xfrm>
            <a:off x="12524015" y="7120551"/>
            <a:ext cx="5409541" cy="877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DĖMESYS SOCIALINEI GEROVEI IR DARBO JĖGAI</a:t>
            </a:r>
            <a:endParaRPr lang="en-US" sz="2899" spc="-10" noProof="0" dirty="0">
              <a:latin typeface="Gotham Bold"/>
            </a:endParaRPr>
          </a:p>
        </p:txBody>
      </p:sp>
      <p:pic>
        <p:nvPicPr>
          <p:cNvPr id="3" name="Image" descr="Image">
            <a:extLst>
              <a:ext uri="{FF2B5EF4-FFF2-40B4-BE49-F238E27FC236}">
                <a16:creationId xmlns:a16="http://schemas.microsoft.com/office/drawing/2014/main" id="{2ACAA03E-9678-6A3B-6295-D819D55F067B}"/>
              </a:ext>
            </a:extLst>
          </p:cNvPr>
          <p:cNvPicPr>
            <a:picLocks noChangeAspect="1"/>
          </p:cNvPicPr>
          <p:nvPr/>
        </p:nvPicPr>
        <p:blipFill>
          <a:blip r:embed="rId5"/>
          <a:stretch>
            <a:fillRect/>
          </a:stretch>
        </p:blipFill>
        <p:spPr>
          <a:xfrm>
            <a:off x="10556617" y="6933706"/>
            <a:ext cx="1270898" cy="1249170"/>
          </a:xfrm>
          <a:prstGeom prst="rect">
            <a:avLst/>
          </a:prstGeom>
          <a:ln w="12700">
            <a:miter lim="400000"/>
          </a:ln>
        </p:spPr>
      </p:pic>
      <p:pic>
        <p:nvPicPr>
          <p:cNvPr id="4" name="Image" descr="Image">
            <a:extLst>
              <a:ext uri="{FF2B5EF4-FFF2-40B4-BE49-F238E27FC236}">
                <a16:creationId xmlns:a16="http://schemas.microsoft.com/office/drawing/2014/main" id="{17A8E57F-FE93-7CCA-26A9-E7DB85240FCB}"/>
              </a:ext>
            </a:extLst>
          </p:cNvPr>
          <p:cNvPicPr>
            <a:picLocks noChangeAspect="1"/>
          </p:cNvPicPr>
          <p:nvPr/>
        </p:nvPicPr>
        <p:blipFill>
          <a:blip r:embed="rId6"/>
          <a:stretch>
            <a:fillRect/>
          </a:stretch>
        </p:blipFill>
        <p:spPr>
          <a:xfrm>
            <a:off x="1905493" y="4266540"/>
            <a:ext cx="1347073" cy="1484723"/>
          </a:xfrm>
          <a:prstGeom prst="rect">
            <a:avLst/>
          </a:prstGeom>
          <a:ln w="12700">
            <a:miter lim="400000"/>
          </a:ln>
        </p:spPr>
      </p:pic>
      <p:pic>
        <p:nvPicPr>
          <p:cNvPr id="5" name="Image" descr="Image">
            <a:extLst>
              <a:ext uri="{FF2B5EF4-FFF2-40B4-BE49-F238E27FC236}">
                <a16:creationId xmlns:a16="http://schemas.microsoft.com/office/drawing/2014/main" id="{1D5CFBDC-E3F6-1E6D-5C14-78D7B9DDE7DB}"/>
              </a:ext>
            </a:extLst>
          </p:cNvPr>
          <p:cNvPicPr>
            <a:picLocks noChangeAspect="1"/>
          </p:cNvPicPr>
          <p:nvPr/>
        </p:nvPicPr>
        <p:blipFill>
          <a:blip r:embed="rId7"/>
          <a:stretch>
            <a:fillRect/>
          </a:stretch>
        </p:blipFill>
        <p:spPr>
          <a:xfrm>
            <a:off x="1905493" y="6961840"/>
            <a:ext cx="1270898" cy="1257318"/>
          </a:xfrm>
          <a:prstGeom prst="rect">
            <a:avLst/>
          </a:prstGeom>
          <a:ln w="12700">
            <a:miter lim="400000"/>
          </a:ln>
        </p:spPr>
      </p:pic>
    </p:spTree>
    <p:extLst>
      <p:ext uri="{BB962C8B-B14F-4D97-AF65-F5344CB8AC3E}">
        <p14:creationId xmlns:p14="http://schemas.microsoft.com/office/powerpoint/2010/main" val="37755056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object 2"/>
          <p:cNvSpPr>
            <a:spLocks noGrp="1" noRot="1" noMove="1" noResize="1" noEditPoints="1" noAdjustHandles="1" noChangeArrowheads="1" noChangeShapeType="1"/>
          </p:cNvSpPr>
          <p:nvPr/>
        </p:nvSpPr>
        <p:spPr>
          <a:xfrm>
            <a:off x="9869" y="14649"/>
            <a:ext cx="20071695" cy="11257987"/>
          </a:xfrm>
          <a:prstGeom prst="rect">
            <a:avLst/>
          </a:prstGeom>
          <a:solidFill>
            <a:srgbClr val="FF6666"/>
          </a:solidFill>
          <a:ln w="12700">
            <a:miter lim="400000"/>
          </a:ln>
        </p:spPr>
        <p:txBody>
          <a:bodyPr lIns="45697" rIns="45697"/>
          <a:lstStyle/>
          <a:p>
            <a:endParaRPr lang="en-US" sz="1799" noProof="0" dirty="0"/>
          </a:p>
        </p:txBody>
      </p:sp>
      <p:sp>
        <p:nvSpPr>
          <p:cNvPr id="313" name="object 3"/>
          <p:cNvSpPr txBox="1">
            <a:spLocks noGrp="1"/>
          </p:cNvSpPr>
          <p:nvPr>
            <p:ph type="title"/>
          </p:nvPr>
        </p:nvSpPr>
        <p:spPr>
          <a:xfrm>
            <a:off x="1059000" y="1907958"/>
            <a:ext cx="12888315" cy="1906002"/>
          </a:xfrm>
          <a:prstGeom prst="rect">
            <a:avLst/>
          </a:prstGeom>
        </p:spPr>
        <p:txBody>
          <a:bodyPr>
            <a:normAutofit fontScale="90000"/>
          </a:bodyPr>
          <a:lstStyle/>
          <a:p>
            <a:r>
              <a:rPr lang="en-US" sz="10700" spc="-100" noProof="0" dirty="0">
                <a:latin typeface="Gotham Bold"/>
              </a:rPr>
              <a:t>ĮGŪDŽIŲ NESTABILUMAS</a:t>
            </a:r>
            <a:br>
              <a:rPr lang="en-US" sz="10700" spc="-100" noProof="0" dirty="0">
                <a:latin typeface="Gotham Bold"/>
              </a:rPr>
            </a:br>
            <a:r>
              <a:rPr lang="en-US" sz="4900" noProof="0" dirty="0" err="1"/>
              <a:t>Darbuotojai</a:t>
            </a:r>
            <a:r>
              <a:rPr lang="en-US" sz="4900" noProof="0" dirty="0"/>
              <a:t> </a:t>
            </a:r>
            <a:r>
              <a:rPr lang="en-US" sz="4900" noProof="0" dirty="0" err="1"/>
              <a:t>gali</a:t>
            </a:r>
            <a:r>
              <a:rPr lang="en-US" sz="4900" noProof="0" dirty="0"/>
              <a:t> </a:t>
            </a:r>
            <a:r>
              <a:rPr lang="en-US" sz="4900" noProof="0" dirty="0" err="1"/>
              <a:t>tikėtis</a:t>
            </a:r>
            <a:r>
              <a:rPr lang="en-US" sz="4900" noProof="0" dirty="0"/>
              <a:t>, </a:t>
            </a:r>
            <a:r>
              <a:rPr lang="en-US" sz="4900" noProof="0" dirty="0" err="1"/>
              <a:t>kad</a:t>
            </a:r>
            <a:r>
              <a:rPr lang="en-US" sz="4900" noProof="0" dirty="0"/>
              <a:t> </a:t>
            </a:r>
            <a:r>
              <a:rPr lang="en-US" sz="4900" noProof="0" dirty="0" err="1"/>
              <a:t>vidutiniškai</a:t>
            </a:r>
            <a:br>
              <a:rPr lang="en-US" sz="4900" noProof="0" dirty="0"/>
            </a:br>
            <a:r>
              <a:rPr lang="en-US" sz="4900" noProof="0" dirty="0"/>
              <a:t>39% </a:t>
            </a:r>
            <a:r>
              <a:rPr lang="en-US" sz="4900" noProof="0" dirty="0" err="1"/>
              <a:t>jų</a:t>
            </a:r>
            <a:r>
              <a:rPr lang="en-US" sz="4900" noProof="0" dirty="0"/>
              <a:t> </a:t>
            </a:r>
            <a:r>
              <a:rPr lang="en-US" sz="4900" noProof="0" dirty="0" err="1"/>
              <a:t>turimų</a:t>
            </a:r>
            <a:r>
              <a:rPr lang="en-US" sz="4900" noProof="0" dirty="0"/>
              <a:t> </a:t>
            </a:r>
            <a:r>
              <a:rPr lang="en-US" sz="4900" noProof="0" dirty="0" err="1"/>
              <a:t>įgūdžių</a:t>
            </a:r>
            <a:r>
              <a:rPr lang="en-US" sz="4900" noProof="0" dirty="0"/>
              <a:t> </a:t>
            </a:r>
            <a:r>
              <a:rPr lang="en-US" sz="4900" noProof="0" dirty="0" err="1"/>
              <a:t>reikės</a:t>
            </a:r>
            <a:r>
              <a:rPr lang="en-US" sz="4900" noProof="0" dirty="0"/>
              <a:t> </a:t>
            </a:r>
            <a:br>
              <a:rPr lang="en-US" sz="4900" noProof="0" dirty="0"/>
            </a:br>
            <a:r>
              <a:rPr lang="en-US" sz="4900" noProof="0" dirty="0" err="1"/>
              <a:t>transformuoti</a:t>
            </a:r>
            <a:r>
              <a:rPr lang="en-US" sz="4900" noProof="0" dirty="0"/>
              <a:t> </a:t>
            </a:r>
            <a:r>
              <a:rPr lang="en-US" sz="4900" noProof="0" dirty="0" err="1"/>
              <a:t>arba</a:t>
            </a:r>
            <a:r>
              <a:rPr lang="en-US" sz="4900" noProof="0" dirty="0"/>
              <a:t> </a:t>
            </a:r>
            <a:br>
              <a:rPr lang="en-US" sz="4900" noProof="0" dirty="0"/>
            </a:br>
            <a:r>
              <a:rPr lang="en-US" sz="4900" noProof="0" dirty="0"/>
              <a:t>taps </a:t>
            </a:r>
            <a:r>
              <a:rPr lang="en-US" sz="4900" noProof="0" dirty="0" err="1"/>
              <a:t>nebereikalingi</a:t>
            </a:r>
            <a:br>
              <a:rPr lang="en-US" sz="4900" noProof="0" dirty="0"/>
            </a:br>
            <a:r>
              <a:rPr lang="en-US" sz="4900" noProof="0" dirty="0"/>
              <a:t>2025-2030 </a:t>
            </a:r>
            <a:r>
              <a:rPr lang="en-US" sz="4900" noProof="0" dirty="0" err="1"/>
              <a:t>laikotarpiu</a:t>
            </a:r>
            <a:br>
              <a:rPr lang="en-US" noProof="0" dirty="0"/>
            </a:br>
            <a:br>
              <a:rPr lang="en-US" sz="10700" spc="-100" noProof="0" dirty="0">
                <a:latin typeface="Gotham Bold"/>
              </a:rPr>
            </a:br>
            <a:endParaRPr lang="en-US" sz="9800" spc="-100" noProof="0" dirty="0">
              <a:latin typeface="Gotham Bold"/>
            </a:endParaRPr>
          </a:p>
        </p:txBody>
      </p:sp>
      <p:grpSp>
        <p:nvGrpSpPr>
          <p:cNvPr id="327" name="object 5"/>
          <p:cNvGrpSpPr/>
          <p:nvPr/>
        </p:nvGrpSpPr>
        <p:grpSpPr>
          <a:xfrm>
            <a:off x="230107" y="260788"/>
            <a:ext cx="19634360" cy="11064986"/>
            <a:chOff x="0" y="0"/>
            <a:chExt cx="19643665" cy="11070228"/>
          </a:xfrm>
        </p:grpSpPr>
        <p:sp>
          <p:nvSpPr>
            <p:cNvPr id="315" name="object 6"/>
            <p:cNvSpPr/>
            <p:nvPr/>
          </p:nvSpPr>
          <p:spPr>
            <a:xfrm>
              <a:off x="0" y="0"/>
              <a:ext cx="19643665" cy="10829974"/>
            </a:xfrm>
            <a:prstGeom prst="rect">
              <a:avLst/>
            </a:prstGeom>
            <a:noFill/>
            <a:ln w="53045" cap="flat">
              <a:solidFill>
                <a:srgbClr val="FFFFFF"/>
              </a:solidFill>
              <a:prstDash val="solid"/>
              <a:round/>
            </a:ln>
            <a:effectLst/>
          </p:spPr>
          <p:txBody>
            <a:bodyPr wrap="square" lIns="45697" tIns="45697" rIns="45697" bIns="45697" numCol="1" anchor="t">
              <a:noAutofit/>
            </a:bodyPr>
            <a:lstStyle/>
            <a:p>
              <a:endParaRPr lang="en-US" sz="1799" noProof="0" dirty="0"/>
            </a:p>
          </p:txBody>
        </p:sp>
        <p:grpSp>
          <p:nvGrpSpPr>
            <p:cNvPr id="323" name="object 7"/>
            <p:cNvGrpSpPr/>
            <p:nvPr/>
          </p:nvGrpSpPr>
          <p:grpSpPr>
            <a:xfrm>
              <a:off x="17636664" y="493890"/>
              <a:ext cx="1547534" cy="1057453"/>
              <a:chOff x="0" y="0"/>
              <a:chExt cx="1547533" cy="1057452"/>
            </a:xfrm>
          </p:grpSpPr>
          <p:sp>
            <p:nvSpPr>
              <p:cNvPr id="316" name="Shape"/>
              <p:cNvSpPr/>
              <p:nvPr/>
            </p:nvSpPr>
            <p:spPr>
              <a:xfrm>
                <a:off x="0" y="0"/>
                <a:ext cx="456806" cy="219012"/>
              </a:xfrm>
              <a:custGeom>
                <a:avLst/>
                <a:gdLst/>
                <a:ahLst/>
                <a:cxnLst>
                  <a:cxn ang="0">
                    <a:pos x="wd2" y="hd2"/>
                  </a:cxn>
                  <a:cxn ang="5400000">
                    <a:pos x="wd2" y="hd2"/>
                  </a:cxn>
                  <a:cxn ang="10800000">
                    <a:pos x="wd2" y="hd2"/>
                  </a:cxn>
                  <a:cxn ang="16200000">
                    <a:pos x="wd2" y="hd2"/>
                  </a:cxn>
                </a:cxnLst>
                <a:rect l="0" t="0" r="r" b="b"/>
                <a:pathLst>
                  <a:path w="21600" h="21600" extrusionOk="0">
                    <a:moveTo>
                      <a:pt x="21600" y="10907"/>
                    </a:moveTo>
                    <a:lnTo>
                      <a:pt x="19741" y="6429"/>
                    </a:lnTo>
                    <a:lnTo>
                      <a:pt x="17420" y="2989"/>
                    </a:lnTo>
                    <a:lnTo>
                      <a:pt x="14728" y="780"/>
                    </a:lnTo>
                    <a:lnTo>
                      <a:pt x="11767" y="0"/>
                    </a:lnTo>
                    <a:lnTo>
                      <a:pt x="9375" y="503"/>
                    </a:lnTo>
                    <a:lnTo>
                      <a:pt x="7146" y="1946"/>
                    </a:lnTo>
                    <a:lnTo>
                      <a:pt x="5130" y="4229"/>
                    </a:lnTo>
                    <a:lnTo>
                      <a:pt x="3375" y="7248"/>
                    </a:lnTo>
                    <a:lnTo>
                      <a:pt x="2133" y="10296"/>
                    </a:lnTo>
                    <a:lnTo>
                      <a:pt x="1137" y="13745"/>
                    </a:lnTo>
                    <a:lnTo>
                      <a:pt x="417" y="17532"/>
                    </a:lnTo>
                    <a:lnTo>
                      <a:pt x="0" y="21593"/>
                    </a:lnTo>
                    <a:lnTo>
                      <a:pt x="2827" y="21600"/>
                    </a:lnTo>
                    <a:lnTo>
                      <a:pt x="3115" y="21139"/>
                    </a:lnTo>
                    <a:lnTo>
                      <a:pt x="3190" y="20478"/>
                    </a:lnTo>
                    <a:lnTo>
                      <a:pt x="3556" y="18025"/>
                    </a:lnTo>
                    <a:lnTo>
                      <a:pt x="4735" y="13628"/>
                    </a:lnTo>
                    <a:lnTo>
                      <a:pt x="6833" y="9485"/>
                    </a:lnTo>
                    <a:lnTo>
                      <a:pt x="9985" y="6719"/>
                    </a:lnTo>
                    <a:lnTo>
                      <a:pt x="11764" y="6344"/>
                    </a:lnTo>
                    <a:lnTo>
                      <a:pt x="12889" y="6492"/>
                    </a:lnTo>
                    <a:lnTo>
                      <a:pt x="14998" y="7619"/>
                    </a:lnTo>
                    <a:lnTo>
                      <a:pt x="16725" y="9528"/>
                    </a:lnTo>
                    <a:lnTo>
                      <a:pt x="18664" y="13278"/>
                    </a:lnTo>
                    <a:lnTo>
                      <a:pt x="18911" y="13926"/>
                    </a:lnTo>
                    <a:lnTo>
                      <a:pt x="19354" y="14072"/>
                    </a:lnTo>
                    <a:lnTo>
                      <a:pt x="21600" y="10907"/>
                    </a:lnTo>
                    <a:close/>
                  </a:path>
                </a:pathLst>
              </a:custGeom>
              <a:solidFill>
                <a:srgbClr val="FFFFFF"/>
              </a:solidFill>
              <a:ln w="12700" cap="flat">
                <a:noFill/>
                <a:miter lim="400000"/>
              </a:ln>
              <a:effectLst/>
            </p:spPr>
            <p:txBody>
              <a:bodyPr wrap="square" lIns="45697" tIns="45697" rIns="45697" bIns="45697" numCol="1" anchor="t">
                <a:noAutofit/>
              </a:bodyPr>
              <a:lstStyle/>
              <a:p>
                <a:endParaRPr lang="en-US" sz="1799" noProof="0" dirty="0"/>
              </a:p>
            </p:txBody>
          </p:sp>
          <p:sp>
            <p:nvSpPr>
              <p:cNvPr id="317" name="Shape"/>
              <p:cNvSpPr/>
              <p:nvPr/>
            </p:nvSpPr>
            <p:spPr>
              <a:xfrm>
                <a:off x="11" y="282917"/>
                <a:ext cx="467310" cy="218861"/>
              </a:xfrm>
              <a:custGeom>
                <a:avLst/>
                <a:gdLst/>
                <a:ahLst/>
                <a:cxnLst>
                  <a:cxn ang="0">
                    <a:pos x="wd2" y="hd2"/>
                  </a:cxn>
                  <a:cxn ang="5400000">
                    <a:pos x="wd2" y="hd2"/>
                  </a:cxn>
                  <a:cxn ang="10800000">
                    <a:pos x="wd2" y="hd2"/>
                  </a:cxn>
                  <a:cxn ang="16200000">
                    <a:pos x="wd2" y="hd2"/>
                  </a:cxn>
                </a:cxnLst>
                <a:rect l="0" t="0" r="r" b="b"/>
                <a:pathLst>
                  <a:path w="21600" h="21600" extrusionOk="0">
                    <a:moveTo>
                      <a:pt x="21600" y="9007"/>
                    </a:moveTo>
                    <a:lnTo>
                      <a:pt x="19651" y="6654"/>
                    </a:lnTo>
                    <a:lnTo>
                      <a:pt x="19373" y="6455"/>
                    </a:lnTo>
                    <a:lnTo>
                      <a:pt x="19090" y="6489"/>
                    </a:lnTo>
                    <a:lnTo>
                      <a:pt x="18832" y="6738"/>
                    </a:lnTo>
                    <a:lnTo>
                      <a:pt x="18626" y="7186"/>
                    </a:lnTo>
                    <a:lnTo>
                      <a:pt x="18464" y="7701"/>
                    </a:lnTo>
                    <a:lnTo>
                      <a:pt x="18273" y="8264"/>
                    </a:lnTo>
                    <a:lnTo>
                      <a:pt x="16494" y="11847"/>
                    </a:lnTo>
                    <a:lnTo>
                      <a:pt x="14901" y="13764"/>
                    </a:lnTo>
                    <a:lnTo>
                      <a:pt x="12688" y="15077"/>
                    </a:lnTo>
                    <a:lnTo>
                      <a:pt x="11499" y="15250"/>
                    </a:lnTo>
                    <a:lnTo>
                      <a:pt x="9760" y="14877"/>
                    </a:lnTo>
                    <a:lnTo>
                      <a:pt x="6679" y="12108"/>
                    </a:lnTo>
                    <a:lnTo>
                      <a:pt x="4623" y="7948"/>
                    </a:lnTo>
                    <a:lnTo>
                      <a:pt x="3466" y="3510"/>
                    </a:lnTo>
                    <a:lnTo>
                      <a:pt x="3044" y="429"/>
                    </a:lnTo>
                    <a:lnTo>
                      <a:pt x="2784" y="8"/>
                    </a:lnTo>
                    <a:lnTo>
                      <a:pt x="0" y="0"/>
                    </a:lnTo>
                    <a:lnTo>
                      <a:pt x="407" y="4061"/>
                    </a:lnTo>
                    <a:lnTo>
                      <a:pt x="1112" y="7849"/>
                    </a:lnTo>
                    <a:lnTo>
                      <a:pt x="2085" y="11298"/>
                    </a:lnTo>
                    <a:lnTo>
                      <a:pt x="3299" y="14348"/>
                    </a:lnTo>
                    <a:lnTo>
                      <a:pt x="5013" y="17367"/>
                    </a:lnTo>
                    <a:lnTo>
                      <a:pt x="6984" y="19651"/>
                    </a:lnTo>
                    <a:lnTo>
                      <a:pt x="9161" y="21096"/>
                    </a:lnTo>
                    <a:lnTo>
                      <a:pt x="11496" y="21600"/>
                    </a:lnTo>
                    <a:lnTo>
                      <a:pt x="13094" y="21367"/>
                    </a:lnTo>
                    <a:lnTo>
                      <a:pt x="16075" y="19596"/>
                    </a:lnTo>
                    <a:lnTo>
                      <a:pt x="18673" y="16293"/>
                    </a:lnTo>
                    <a:lnTo>
                      <a:pt x="20772" y="11707"/>
                    </a:lnTo>
                    <a:lnTo>
                      <a:pt x="21600" y="9007"/>
                    </a:lnTo>
                    <a:close/>
                  </a:path>
                </a:pathLst>
              </a:custGeom>
              <a:solidFill>
                <a:srgbClr val="FFFFFF"/>
              </a:solidFill>
              <a:ln w="12700" cap="flat">
                <a:noFill/>
                <a:miter lim="400000"/>
              </a:ln>
              <a:effectLst/>
            </p:spPr>
            <p:txBody>
              <a:bodyPr wrap="square" lIns="45697" tIns="45697" rIns="45697" bIns="45697" numCol="1" anchor="t">
                <a:noAutofit/>
              </a:bodyPr>
              <a:lstStyle/>
              <a:p>
                <a:endParaRPr lang="en-US" sz="1799" noProof="0" dirty="0"/>
              </a:p>
            </p:txBody>
          </p:sp>
          <p:sp>
            <p:nvSpPr>
              <p:cNvPr id="318" name="Shape"/>
              <p:cNvSpPr/>
              <p:nvPr/>
            </p:nvSpPr>
            <p:spPr>
              <a:xfrm>
                <a:off x="517855" y="555980"/>
                <a:ext cx="463043" cy="4829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371" y="8623"/>
                    </a:lnTo>
                    <a:lnTo>
                      <a:pt x="20714" y="6596"/>
                    </a:lnTo>
                    <a:lnTo>
                      <a:pt x="19676" y="4761"/>
                    </a:lnTo>
                    <a:lnTo>
                      <a:pt x="18301" y="3164"/>
                    </a:lnTo>
                    <a:lnTo>
                      <a:pt x="16634" y="1845"/>
                    </a:lnTo>
                    <a:lnTo>
                      <a:pt x="14720" y="849"/>
                    </a:lnTo>
                    <a:lnTo>
                      <a:pt x="12606" y="220"/>
                    </a:lnTo>
                    <a:lnTo>
                      <a:pt x="10336" y="0"/>
                    </a:lnTo>
                    <a:lnTo>
                      <a:pt x="6" y="0"/>
                    </a:lnTo>
                    <a:lnTo>
                      <a:pt x="6" y="2015"/>
                    </a:lnTo>
                    <a:lnTo>
                      <a:pt x="77" y="2352"/>
                    </a:lnTo>
                    <a:lnTo>
                      <a:pt x="271" y="2628"/>
                    </a:lnTo>
                    <a:lnTo>
                      <a:pt x="559" y="2813"/>
                    </a:lnTo>
                    <a:lnTo>
                      <a:pt x="911" y="2881"/>
                    </a:lnTo>
                    <a:lnTo>
                      <a:pt x="10336" y="2881"/>
                    </a:lnTo>
                    <a:lnTo>
                      <a:pt x="12001" y="3042"/>
                    </a:lnTo>
                    <a:lnTo>
                      <a:pt x="14952" y="4233"/>
                    </a:lnTo>
                    <a:lnTo>
                      <a:pt x="17185" y="6374"/>
                    </a:lnTo>
                    <a:lnTo>
                      <a:pt x="18426" y="9203"/>
                    </a:lnTo>
                    <a:lnTo>
                      <a:pt x="18595" y="10800"/>
                    </a:lnTo>
                    <a:lnTo>
                      <a:pt x="18426" y="12397"/>
                    </a:lnTo>
                    <a:lnTo>
                      <a:pt x="17185" y="15226"/>
                    </a:lnTo>
                    <a:lnTo>
                      <a:pt x="14952" y="17367"/>
                    </a:lnTo>
                    <a:lnTo>
                      <a:pt x="12001" y="18557"/>
                    </a:lnTo>
                    <a:lnTo>
                      <a:pt x="10336" y="18719"/>
                    </a:lnTo>
                    <a:lnTo>
                      <a:pt x="3039" y="18719"/>
                    </a:lnTo>
                    <a:lnTo>
                      <a:pt x="3039" y="6081"/>
                    </a:lnTo>
                    <a:lnTo>
                      <a:pt x="2686" y="5743"/>
                    </a:lnTo>
                    <a:lnTo>
                      <a:pt x="0" y="5743"/>
                    </a:lnTo>
                    <a:lnTo>
                      <a:pt x="0" y="20713"/>
                    </a:lnTo>
                    <a:lnTo>
                      <a:pt x="6" y="20713"/>
                    </a:lnTo>
                    <a:lnTo>
                      <a:pt x="6" y="21600"/>
                    </a:lnTo>
                    <a:lnTo>
                      <a:pt x="10336" y="21600"/>
                    </a:lnTo>
                    <a:lnTo>
                      <a:pt x="12606" y="21380"/>
                    </a:lnTo>
                    <a:lnTo>
                      <a:pt x="14720" y="20751"/>
                    </a:lnTo>
                    <a:lnTo>
                      <a:pt x="16634" y="19755"/>
                    </a:lnTo>
                    <a:lnTo>
                      <a:pt x="18301" y="18436"/>
                    </a:lnTo>
                    <a:lnTo>
                      <a:pt x="19676" y="16838"/>
                    </a:lnTo>
                    <a:lnTo>
                      <a:pt x="20714" y="15004"/>
                    </a:lnTo>
                    <a:lnTo>
                      <a:pt x="21371" y="12977"/>
                    </a:lnTo>
                    <a:lnTo>
                      <a:pt x="21600" y="10800"/>
                    </a:lnTo>
                    <a:close/>
                  </a:path>
                </a:pathLst>
              </a:custGeom>
              <a:solidFill>
                <a:srgbClr val="FFFFFF"/>
              </a:solidFill>
              <a:ln w="12700" cap="flat">
                <a:noFill/>
                <a:miter lim="400000"/>
              </a:ln>
              <a:effectLst/>
            </p:spPr>
            <p:txBody>
              <a:bodyPr wrap="square" lIns="45697" tIns="45697" rIns="45697" bIns="45697" numCol="1" anchor="t">
                <a:noAutofit/>
              </a:bodyPr>
              <a:lstStyle/>
              <a:p>
                <a:endParaRPr lang="en-US" sz="1799" noProof="0" dirty="0"/>
              </a:p>
            </p:txBody>
          </p:sp>
          <p:sp>
            <p:nvSpPr>
              <p:cNvPr id="319" name="Shape"/>
              <p:cNvSpPr/>
              <p:nvPr/>
            </p:nvSpPr>
            <p:spPr>
              <a:xfrm>
                <a:off x="486853" y="10971"/>
                <a:ext cx="531599" cy="4802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346" y="866"/>
                    </a:lnTo>
                    <a:lnTo>
                      <a:pt x="11087" y="0"/>
                    </a:lnTo>
                    <a:lnTo>
                      <a:pt x="9040" y="0"/>
                    </a:lnTo>
                    <a:lnTo>
                      <a:pt x="14991" y="13335"/>
                    </a:lnTo>
                    <a:lnTo>
                      <a:pt x="6608" y="13335"/>
                    </a:lnTo>
                    <a:lnTo>
                      <a:pt x="9341" y="7158"/>
                    </a:lnTo>
                    <a:lnTo>
                      <a:pt x="7884" y="3921"/>
                    </a:lnTo>
                    <a:lnTo>
                      <a:pt x="0" y="21600"/>
                    </a:lnTo>
                    <a:lnTo>
                      <a:pt x="2716" y="21600"/>
                    </a:lnTo>
                    <a:lnTo>
                      <a:pt x="3010" y="21398"/>
                    </a:lnTo>
                    <a:lnTo>
                      <a:pt x="5548" y="15711"/>
                    </a:lnTo>
                    <a:lnTo>
                      <a:pt x="16052" y="15711"/>
                    </a:lnTo>
                    <a:lnTo>
                      <a:pt x="18593" y="21406"/>
                    </a:lnTo>
                    <a:lnTo>
                      <a:pt x="18875" y="21600"/>
                    </a:lnTo>
                    <a:lnTo>
                      <a:pt x="21600" y="21600"/>
                    </a:lnTo>
                    <a:close/>
                  </a:path>
                </a:pathLst>
              </a:custGeom>
              <a:solidFill>
                <a:srgbClr val="FFFFFF"/>
              </a:solidFill>
              <a:ln w="12700" cap="flat">
                <a:noFill/>
                <a:miter lim="400000"/>
              </a:ln>
              <a:effectLst/>
            </p:spPr>
            <p:txBody>
              <a:bodyPr wrap="square" lIns="45697" tIns="45697" rIns="45697" bIns="45697" numCol="1" anchor="t">
                <a:noAutofit/>
              </a:bodyPr>
              <a:lstStyle/>
              <a:p>
                <a:endParaRPr lang="en-US" sz="1799" noProof="0" dirty="0"/>
              </a:p>
            </p:txBody>
          </p:sp>
          <p:sp>
            <p:nvSpPr>
              <p:cNvPr id="320" name="Shape"/>
              <p:cNvSpPr/>
              <p:nvPr/>
            </p:nvSpPr>
            <p:spPr>
              <a:xfrm>
                <a:off x="1077644" y="11531"/>
                <a:ext cx="408307" cy="478893"/>
              </a:xfrm>
              <a:custGeom>
                <a:avLst/>
                <a:gdLst/>
                <a:ahLst/>
                <a:cxnLst>
                  <a:cxn ang="0">
                    <a:pos x="wd2" y="hd2"/>
                  </a:cxn>
                  <a:cxn ang="5400000">
                    <a:pos x="wd2" y="hd2"/>
                  </a:cxn>
                  <a:cxn ang="10800000">
                    <a:pos x="wd2" y="hd2"/>
                  </a:cxn>
                  <a:cxn ang="16200000">
                    <a:pos x="wd2" y="hd2"/>
                  </a:cxn>
                </a:cxnLst>
                <a:rect l="0" t="0" r="r" b="b"/>
                <a:pathLst>
                  <a:path w="21600" h="21600" extrusionOk="0">
                    <a:moveTo>
                      <a:pt x="21600" y="19397"/>
                    </a:moveTo>
                    <a:lnTo>
                      <a:pt x="2042" y="130"/>
                    </a:lnTo>
                    <a:lnTo>
                      <a:pt x="1711" y="1"/>
                    </a:lnTo>
                    <a:lnTo>
                      <a:pt x="1364" y="1"/>
                    </a:lnTo>
                    <a:lnTo>
                      <a:pt x="0" y="0"/>
                    </a:lnTo>
                    <a:lnTo>
                      <a:pt x="0" y="21600"/>
                    </a:lnTo>
                    <a:lnTo>
                      <a:pt x="3408" y="21600"/>
                    </a:lnTo>
                    <a:lnTo>
                      <a:pt x="3408" y="5561"/>
                    </a:lnTo>
                    <a:lnTo>
                      <a:pt x="19556" y="21469"/>
                    </a:lnTo>
                    <a:lnTo>
                      <a:pt x="19891" y="21600"/>
                    </a:lnTo>
                    <a:lnTo>
                      <a:pt x="21600" y="21600"/>
                    </a:lnTo>
                    <a:lnTo>
                      <a:pt x="21600" y="19397"/>
                    </a:lnTo>
                    <a:close/>
                  </a:path>
                </a:pathLst>
              </a:custGeom>
              <a:solidFill>
                <a:srgbClr val="FFFFFF"/>
              </a:solidFill>
              <a:ln w="12700" cap="flat">
                <a:noFill/>
                <a:miter lim="400000"/>
              </a:ln>
              <a:effectLst/>
            </p:spPr>
            <p:txBody>
              <a:bodyPr wrap="square" lIns="45697" tIns="45697" rIns="45697" bIns="45697" numCol="1" anchor="t">
                <a:noAutofit/>
              </a:bodyPr>
              <a:lstStyle/>
              <a:p>
                <a:endParaRPr lang="en-US" sz="1799" noProof="0" dirty="0"/>
              </a:p>
            </p:txBody>
          </p:sp>
          <p:sp>
            <p:nvSpPr>
              <p:cNvPr id="321" name="Shape"/>
              <p:cNvSpPr/>
              <p:nvPr/>
            </p:nvSpPr>
            <p:spPr>
              <a:xfrm>
                <a:off x="1421828" y="11530"/>
                <a:ext cx="64428" cy="3329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210" y="2"/>
                    </a:lnTo>
                    <a:lnTo>
                      <a:pt x="0" y="430"/>
                    </a:lnTo>
                    <a:lnTo>
                      <a:pt x="0" y="16754"/>
                    </a:lnTo>
                    <a:lnTo>
                      <a:pt x="21600" y="21600"/>
                    </a:lnTo>
                    <a:lnTo>
                      <a:pt x="21600" y="0"/>
                    </a:lnTo>
                    <a:close/>
                  </a:path>
                </a:pathLst>
              </a:custGeom>
              <a:solidFill>
                <a:srgbClr val="FFFFFF"/>
              </a:solidFill>
              <a:ln w="12700" cap="flat">
                <a:noFill/>
                <a:miter lim="400000"/>
              </a:ln>
              <a:effectLst/>
            </p:spPr>
            <p:txBody>
              <a:bodyPr wrap="square" lIns="45697" tIns="45697" rIns="45697" bIns="45697" numCol="1" anchor="t">
                <a:noAutofit/>
              </a:bodyPr>
              <a:lstStyle/>
              <a:p>
                <a:endParaRPr lang="en-US" sz="1799" noProof="0" dirty="0"/>
              </a:p>
            </p:txBody>
          </p:sp>
          <p:sp>
            <p:nvSpPr>
              <p:cNvPr id="322" name="Shape"/>
              <p:cNvSpPr/>
              <p:nvPr/>
            </p:nvSpPr>
            <p:spPr>
              <a:xfrm>
                <a:off x="1028115" y="538048"/>
                <a:ext cx="519419" cy="51940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426" y="8859"/>
                    </a:lnTo>
                    <a:lnTo>
                      <a:pt x="20924" y="7031"/>
                    </a:lnTo>
                    <a:lnTo>
                      <a:pt x="20125" y="5349"/>
                    </a:lnTo>
                    <a:lnTo>
                      <a:pt x="19060" y="3842"/>
                    </a:lnTo>
                    <a:lnTo>
                      <a:pt x="17758" y="2540"/>
                    </a:lnTo>
                    <a:lnTo>
                      <a:pt x="16251" y="1474"/>
                    </a:lnTo>
                    <a:lnTo>
                      <a:pt x="14568" y="675"/>
                    </a:lnTo>
                    <a:lnTo>
                      <a:pt x="12741" y="174"/>
                    </a:lnTo>
                    <a:lnTo>
                      <a:pt x="10800" y="0"/>
                    </a:lnTo>
                    <a:lnTo>
                      <a:pt x="8858" y="174"/>
                    </a:lnTo>
                    <a:lnTo>
                      <a:pt x="7032" y="675"/>
                    </a:lnTo>
                    <a:lnTo>
                      <a:pt x="5349" y="1474"/>
                    </a:lnTo>
                    <a:lnTo>
                      <a:pt x="3842" y="2540"/>
                    </a:lnTo>
                    <a:lnTo>
                      <a:pt x="2540" y="3842"/>
                    </a:lnTo>
                    <a:lnTo>
                      <a:pt x="1475" y="5349"/>
                    </a:lnTo>
                    <a:lnTo>
                      <a:pt x="676" y="7031"/>
                    </a:lnTo>
                    <a:lnTo>
                      <a:pt x="174" y="8859"/>
                    </a:lnTo>
                    <a:lnTo>
                      <a:pt x="0" y="10800"/>
                    </a:lnTo>
                    <a:lnTo>
                      <a:pt x="174" y="12741"/>
                    </a:lnTo>
                    <a:lnTo>
                      <a:pt x="676" y="14568"/>
                    </a:lnTo>
                    <a:lnTo>
                      <a:pt x="1475" y="16251"/>
                    </a:lnTo>
                    <a:lnTo>
                      <a:pt x="2540" y="17758"/>
                    </a:lnTo>
                    <a:lnTo>
                      <a:pt x="3842" y="19060"/>
                    </a:lnTo>
                    <a:lnTo>
                      <a:pt x="5349" y="20125"/>
                    </a:lnTo>
                    <a:lnTo>
                      <a:pt x="7032" y="20925"/>
                    </a:lnTo>
                    <a:lnTo>
                      <a:pt x="8858" y="21426"/>
                    </a:lnTo>
                    <a:lnTo>
                      <a:pt x="10800" y="21600"/>
                    </a:lnTo>
                    <a:lnTo>
                      <a:pt x="12741" y="21426"/>
                    </a:lnTo>
                    <a:lnTo>
                      <a:pt x="14568" y="20925"/>
                    </a:lnTo>
                    <a:lnTo>
                      <a:pt x="16251" y="20125"/>
                    </a:lnTo>
                    <a:lnTo>
                      <a:pt x="17758" y="19060"/>
                    </a:lnTo>
                    <a:lnTo>
                      <a:pt x="19060" y="17758"/>
                    </a:lnTo>
                    <a:lnTo>
                      <a:pt x="20125" y="16251"/>
                    </a:lnTo>
                    <a:lnTo>
                      <a:pt x="20924" y="14568"/>
                    </a:lnTo>
                    <a:lnTo>
                      <a:pt x="21426" y="12741"/>
                    </a:lnTo>
                    <a:lnTo>
                      <a:pt x="21600" y="10800"/>
                    </a:lnTo>
                    <a:close/>
                  </a:path>
                </a:pathLst>
              </a:custGeom>
              <a:solidFill>
                <a:srgbClr val="FFFFFF"/>
              </a:solidFill>
              <a:ln w="12700" cap="flat">
                <a:noFill/>
                <a:miter lim="400000"/>
              </a:ln>
              <a:effectLst/>
            </p:spPr>
            <p:txBody>
              <a:bodyPr wrap="square" lIns="45697" tIns="45697" rIns="45697" bIns="45697" numCol="1" anchor="t">
                <a:noAutofit/>
              </a:bodyPr>
              <a:lstStyle/>
              <a:p>
                <a:endParaRPr lang="en-US" sz="1799" noProof="0" dirty="0"/>
              </a:p>
            </p:txBody>
          </p:sp>
        </p:grpSp>
        <p:pic>
          <p:nvPicPr>
            <p:cNvPr id="324" name="object 8" descr="object 8"/>
            <p:cNvPicPr>
              <a:picLocks noChangeAspect="1"/>
            </p:cNvPicPr>
            <p:nvPr/>
          </p:nvPicPr>
          <p:blipFill>
            <a:blip r:embed="rId3"/>
            <a:stretch>
              <a:fillRect/>
            </a:stretch>
          </p:blipFill>
          <p:spPr>
            <a:xfrm>
              <a:off x="10125883" y="2662651"/>
              <a:ext cx="9114871" cy="8407577"/>
            </a:xfrm>
            <a:prstGeom prst="rect">
              <a:avLst/>
            </a:prstGeom>
            <a:ln w="12700" cap="flat">
              <a:noFill/>
              <a:miter lim="400000"/>
            </a:ln>
            <a:effectLst/>
          </p:spPr>
        </p:pic>
      </p:grpSp>
      <p:sp>
        <p:nvSpPr>
          <p:cNvPr id="4" name="object 3">
            <a:extLst>
              <a:ext uri="{FF2B5EF4-FFF2-40B4-BE49-F238E27FC236}">
                <a16:creationId xmlns:a16="http://schemas.microsoft.com/office/drawing/2014/main" id="{309A2A1D-3794-33DD-420A-16FAC4A0F32B}"/>
              </a:ext>
            </a:extLst>
          </p:cNvPr>
          <p:cNvSpPr txBox="1">
            <a:spLocks/>
          </p:cNvSpPr>
          <p:nvPr/>
        </p:nvSpPr>
        <p:spPr>
          <a:xfrm>
            <a:off x="1059001" y="9273133"/>
            <a:ext cx="12888315" cy="1906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hangingPunct="1"/>
            <a:r>
              <a:rPr lang="en-US" sz="1800" b="0" spc="-100" noProof="0" dirty="0">
                <a:latin typeface="Gotham Bold"/>
              </a:rPr>
              <a:t>THE FUTURE OF JOBS REPORT, 2025</a:t>
            </a:r>
            <a:br>
              <a:rPr lang="en-US" sz="1800" b="0" noProof="0" dirty="0"/>
            </a:br>
            <a:r>
              <a:rPr lang="en-US" sz="1800" b="0" noProof="0" dirty="0"/>
              <a:t>WORLD ECONOMIC FORUM</a:t>
            </a:r>
            <a:br>
              <a:rPr lang="en-US" sz="2400" b="0" spc="-100" noProof="0" dirty="0">
                <a:latin typeface="Gotham Bold"/>
              </a:rPr>
            </a:br>
            <a:endParaRPr lang="en-US" sz="2400" b="0" spc="-100" noProof="0" dirty="0">
              <a:latin typeface="Gotham Bo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F504-2BB3-0375-F3BD-C4D4B3B1D8FD}"/>
            </a:ext>
          </a:extLst>
        </p:cNvPr>
        <p:cNvGrpSpPr/>
        <p:nvPr/>
      </p:nvGrpSpPr>
      <p:grpSpPr>
        <a:xfrm>
          <a:off x="0" y="0"/>
          <a:ext cx="0" cy="0"/>
          <a:chOff x="0" y="0"/>
          <a:chExt cx="0" cy="0"/>
        </a:xfrm>
      </p:grpSpPr>
      <p:sp>
        <p:nvSpPr>
          <p:cNvPr id="240" name="object 2">
            <a:extLst>
              <a:ext uri="{FF2B5EF4-FFF2-40B4-BE49-F238E27FC236}">
                <a16:creationId xmlns:a16="http://schemas.microsoft.com/office/drawing/2014/main" id="{DDE57A55-1EAE-EA3C-32EC-A819D6B86558}"/>
              </a:ext>
            </a:extLst>
          </p:cNvPr>
          <p:cNvSpPr>
            <a:spLocks noGrp="1" noRot="1" noMove="1" noResize="1" noEditPoints="1" noAdjustHandles="1" noChangeArrowheads="1" noChangeShapeType="1"/>
          </p:cNvSpPr>
          <p:nvPr/>
        </p:nvSpPr>
        <p:spPr>
          <a:xfrm>
            <a:off x="1076" y="5303"/>
            <a:ext cx="20093498" cy="11300238"/>
          </a:xfrm>
          <a:prstGeom prst="rect">
            <a:avLst/>
          </a:prstGeom>
          <a:solidFill>
            <a:srgbClr val="22CD7A"/>
          </a:solidFill>
          <a:ln w="12700">
            <a:miter lim="400000"/>
          </a:ln>
        </p:spPr>
        <p:txBody>
          <a:bodyPr lIns="45697" rIns="45697"/>
          <a:lstStyle/>
          <a:p>
            <a:endParaRPr lang="en-US" sz="1799" noProof="0" dirty="0"/>
          </a:p>
        </p:txBody>
      </p:sp>
      <p:sp>
        <p:nvSpPr>
          <p:cNvPr id="248" name="object 10">
            <a:extLst>
              <a:ext uri="{FF2B5EF4-FFF2-40B4-BE49-F238E27FC236}">
                <a16:creationId xmlns:a16="http://schemas.microsoft.com/office/drawing/2014/main" id="{787D6712-7DA7-51FF-42DF-97DF2E87AB38}"/>
              </a:ext>
            </a:extLst>
          </p:cNvPr>
          <p:cNvSpPr/>
          <p:nvPr/>
        </p:nvSpPr>
        <p:spPr>
          <a:xfrm>
            <a:off x="232686" y="243812"/>
            <a:ext cx="19634359" cy="10824843"/>
          </a:xfrm>
          <a:prstGeom prst="rect">
            <a:avLst/>
          </a:prstGeom>
          <a:ln w="53045">
            <a:solidFill>
              <a:srgbClr val="FFFFFF"/>
            </a:solidFill>
          </a:ln>
        </p:spPr>
        <p:txBody>
          <a:bodyPr lIns="45697" rIns="45697"/>
          <a:lstStyle/>
          <a:p>
            <a:endParaRPr lang="en-US" sz="1799" noProof="0" dirty="0"/>
          </a:p>
        </p:txBody>
      </p:sp>
      <p:pic>
        <p:nvPicPr>
          <p:cNvPr id="249" name="Image" descr="Image">
            <a:extLst>
              <a:ext uri="{FF2B5EF4-FFF2-40B4-BE49-F238E27FC236}">
                <a16:creationId xmlns:a16="http://schemas.microsoft.com/office/drawing/2014/main" id="{1E1BFAEC-7C91-0A6E-6E7B-C117F5D1DE89}"/>
              </a:ext>
            </a:extLst>
          </p:cNvPr>
          <p:cNvPicPr>
            <a:picLocks noChangeAspect="1"/>
          </p:cNvPicPr>
          <p:nvPr/>
        </p:nvPicPr>
        <p:blipFill>
          <a:blip r:embed="rId3"/>
          <a:stretch>
            <a:fillRect/>
          </a:stretch>
        </p:blipFill>
        <p:spPr>
          <a:xfrm>
            <a:off x="17815177" y="759748"/>
            <a:ext cx="1547046" cy="1057118"/>
          </a:xfrm>
          <a:prstGeom prst="rect">
            <a:avLst/>
          </a:prstGeom>
          <a:ln w="12700">
            <a:miter lim="400000"/>
          </a:ln>
        </p:spPr>
      </p:pic>
      <p:sp>
        <p:nvSpPr>
          <p:cNvPr id="4" name="object 5">
            <a:extLst>
              <a:ext uri="{FF2B5EF4-FFF2-40B4-BE49-F238E27FC236}">
                <a16:creationId xmlns:a16="http://schemas.microsoft.com/office/drawing/2014/main" id="{56E7F8A1-84FC-1659-707A-BAB0A5A0F03B}"/>
              </a:ext>
            </a:extLst>
          </p:cNvPr>
          <p:cNvSpPr txBox="1"/>
          <p:nvPr/>
        </p:nvSpPr>
        <p:spPr>
          <a:xfrm>
            <a:off x="732352" y="1186111"/>
            <a:ext cx="15321517" cy="1490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12694">
              <a:spcBef>
                <a:spcPts val="100"/>
              </a:spcBef>
              <a:defRPr sz="7100" b="1" spc="-10">
                <a:solidFill>
                  <a:srgbClr val="FFFFFF"/>
                </a:solidFill>
                <a:latin typeface="Gotham Book"/>
                <a:ea typeface="Gotham Book"/>
                <a:cs typeface="Gotham Book"/>
                <a:sym typeface="Gotham Book"/>
              </a:defRPr>
            </a:pPr>
            <a:r>
              <a:rPr lang="en-US" sz="4800" noProof="0" dirty="0">
                <a:solidFill>
                  <a:schemeClr val="tx1"/>
                </a:solidFill>
                <a:latin typeface="Gotham Bold"/>
              </a:rPr>
              <a:t>LABIAUSIAI KYLANČIOS KOMPETENCIJOS</a:t>
            </a:r>
          </a:p>
          <a:p>
            <a:pPr indent="12694">
              <a:spcBef>
                <a:spcPts val="100"/>
              </a:spcBef>
              <a:defRPr sz="7100" b="1" spc="-10">
                <a:solidFill>
                  <a:srgbClr val="FFFFFF"/>
                </a:solidFill>
                <a:latin typeface="Gotham Book"/>
                <a:ea typeface="Gotham Book"/>
                <a:cs typeface="Gotham Book"/>
                <a:sym typeface="Gotham Book"/>
              </a:defRPr>
            </a:pPr>
            <a:r>
              <a:rPr lang="en-US" sz="4800" noProof="0" dirty="0">
                <a:solidFill>
                  <a:schemeClr val="tx1"/>
                </a:solidFill>
                <a:latin typeface="Gotham Bold"/>
              </a:rPr>
              <a:t>2025-2030</a:t>
            </a:r>
          </a:p>
        </p:txBody>
      </p:sp>
      <p:sp>
        <p:nvSpPr>
          <p:cNvPr id="5" name="object 3">
            <a:extLst>
              <a:ext uri="{FF2B5EF4-FFF2-40B4-BE49-F238E27FC236}">
                <a16:creationId xmlns:a16="http://schemas.microsoft.com/office/drawing/2014/main" id="{B811E05E-7678-028D-B5C9-E6586A1290EA}"/>
              </a:ext>
            </a:extLst>
          </p:cNvPr>
          <p:cNvSpPr txBox="1">
            <a:spLocks/>
          </p:cNvSpPr>
          <p:nvPr/>
        </p:nvSpPr>
        <p:spPr>
          <a:xfrm>
            <a:off x="732352" y="9652502"/>
            <a:ext cx="12888315" cy="1906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hangingPunct="1"/>
            <a:r>
              <a:rPr lang="en-US" sz="1800" b="0" spc="-100" noProof="0" dirty="0">
                <a:latin typeface="Gotham Bold"/>
              </a:rPr>
              <a:t>THE FUTURE OF JOBS REPORT, 2025</a:t>
            </a:r>
            <a:br>
              <a:rPr lang="en-US" sz="1800" b="0" noProof="0" dirty="0"/>
            </a:br>
            <a:r>
              <a:rPr lang="en-US" sz="1800" b="0" noProof="0" dirty="0"/>
              <a:t>WORLD ECONOMIC FORUM</a:t>
            </a:r>
            <a:br>
              <a:rPr lang="en-US" sz="2400" b="0" spc="-100" noProof="0" dirty="0">
                <a:latin typeface="Gotham Bold"/>
              </a:rPr>
            </a:br>
            <a:endParaRPr lang="en-US" sz="2400" b="0" spc="-100" noProof="0" dirty="0">
              <a:latin typeface="Gotham Bold"/>
            </a:endParaRPr>
          </a:p>
        </p:txBody>
      </p:sp>
      <p:pic>
        <p:nvPicPr>
          <p:cNvPr id="6" name="Picture 5" descr="A graph with different colored bars&#10;&#10;AI-generated content may be incorrect.">
            <a:extLst>
              <a:ext uri="{FF2B5EF4-FFF2-40B4-BE49-F238E27FC236}">
                <a16:creationId xmlns:a16="http://schemas.microsoft.com/office/drawing/2014/main" id="{B9A01F96-3015-AC05-3082-CEAE7D0F8A3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18741" y="3182188"/>
            <a:ext cx="15462389" cy="6072139"/>
          </a:xfrm>
          <a:prstGeom prst="rect">
            <a:avLst/>
          </a:prstGeom>
        </p:spPr>
      </p:pic>
      <p:pic>
        <p:nvPicPr>
          <p:cNvPr id="3" name="Picture 2">
            <a:extLst>
              <a:ext uri="{FF2B5EF4-FFF2-40B4-BE49-F238E27FC236}">
                <a16:creationId xmlns:a16="http://schemas.microsoft.com/office/drawing/2014/main" id="{E04A8852-9F6E-9861-10C5-46F384F8C6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9403" y="9678589"/>
            <a:ext cx="7231727" cy="864663"/>
          </a:xfrm>
          <a:prstGeom prst="rect">
            <a:avLst/>
          </a:prstGeom>
        </p:spPr>
      </p:pic>
      <p:sp>
        <p:nvSpPr>
          <p:cNvPr id="2" name="Rectangle 1">
            <a:extLst>
              <a:ext uri="{FF2B5EF4-FFF2-40B4-BE49-F238E27FC236}">
                <a16:creationId xmlns:a16="http://schemas.microsoft.com/office/drawing/2014/main" id="{643D20DC-5486-D830-1D71-D58DF018C098}"/>
              </a:ext>
            </a:extLst>
          </p:cNvPr>
          <p:cNvSpPr/>
          <p:nvPr/>
        </p:nvSpPr>
        <p:spPr>
          <a:xfrm>
            <a:off x="583658" y="3660490"/>
            <a:ext cx="4872173" cy="5593837"/>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Dirbtinis intelektas ir didieji duomenys</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Tinklai ir kibernetinė sauga</a:t>
            </a:r>
          </a:p>
          <a:p>
            <a:pPr marL="0" marR="0" indent="0" algn="r" defTabSz="914400" rtl="0" fontAlgn="auto" latinLnBrk="0" hangingPunct="0">
              <a:lnSpc>
                <a:spcPct val="100000"/>
              </a:lnSpc>
              <a:spcBef>
                <a:spcPts val="700"/>
              </a:spcBef>
              <a:spcAft>
                <a:spcPts val="0"/>
              </a:spcAft>
              <a:buClrTx/>
              <a:buSzTx/>
              <a:buFontTx/>
              <a:buNone/>
              <a:tabLst/>
            </a:pPr>
            <a:r>
              <a:rPr lang="en-LT" dirty="0">
                <a:latin typeface="Montserrat Light" pitchFamily="2" charset="77"/>
              </a:rPr>
              <a:t>Technologinis raštingumas</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Kūrybinis mąstymas</a:t>
            </a:r>
          </a:p>
          <a:p>
            <a:pPr marL="0" marR="0" indent="0" algn="r" defTabSz="914400" rtl="0" fontAlgn="auto" latinLnBrk="0" hangingPunct="0">
              <a:lnSpc>
                <a:spcPct val="100000"/>
              </a:lnSpc>
              <a:spcBef>
                <a:spcPts val="700"/>
              </a:spcBef>
              <a:spcAft>
                <a:spcPts val="0"/>
              </a:spcAft>
              <a:buClrTx/>
              <a:buSzTx/>
              <a:buFontTx/>
              <a:buNone/>
              <a:tabLst/>
            </a:pPr>
            <a:r>
              <a:rPr lang="en-LT" dirty="0">
                <a:latin typeface="Montserrat Light" pitchFamily="2" charset="77"/>
              </a:rPr>
              <a:t>Atsparumas, lankstumas</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Smalsumas ir mokymasis visą gyvenimą</a:t>
            </a:r>
          </a:p>
          <a:p>
            <a:pPr marL="0" marR="0" indent="0" algn="r" defTabSz="914400" rtl="0" fontAlgn="auto" latinLnBrk="0" hangingPunct="0">
              <a:lnSpc>
                <a:spcPct val="100000"/>
              </a:lnSpc>
              <a:spcBef>
                <a:spcPts val="700"/>
              </a:spcBef>
              <a:spcAft>
                <a:spcPts val="0"/>
              </a:spcAft>
              <a:buClrTx/>
              <a:buSzTx/>
              <a:buFontTx/>
              <a:buNone/>
              <a:tabLst/>
            </a:pPr>
            <a:r>
              <a:rPr lang="en-LT" dirty="0">
                <a:latin typeface="Montserrat Light" pitchFamily="2" charset="77"/>
              </a:rPr>
              <a:t>Lydersytė ir socialinė įtaka</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Talentų vadyba</a:t>
            </a:r>
          </a:p>
          <a:p>
            <a:pPr marL="0" marR="0" indent="0" algn="r" defTabSz="914400" rtl="0" fontAlgn="auto" latinLnBrk="0" hangingPunct="0">
              <a:lnSpc>
                <a:spcPct val="100000"/>
              </a:lnSpc>
              <a:spcBef>
                <a:spcPts val="700"/>
              </a:spcBef>
              <a:spcAft>
                <a:spcPts val="0"/>
              </a:spcAft>
              <a:buClrTx/>
              <a:buSzTx/>
              <a:buFontTx/>
              <a:buNone/>
              <a:tabLst/>
            </a:pPr>
            <a:r>
              <a:rPr lang="en-LT" dirty="0">
                <a:latin typeface="Montserrat Light" pitchFamily="2" charset="77"/>
              </a:rPr>
              <a:t>Analitinis mąstymas</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Aplinkosauga</a:t>
            </a:r>
          </a:p>
          <a:p>
            <a:pPr marL="0" marR="0" indent="0" algn="r" defTabSz="914400" rtl="0" fontAlgn="auto" latinLnBrk="0" hangingPunct="0">
              <a:lnSpc>
                <a:spcPct val="100000"/>
              </a:lnSpc>
              <a:spcBef>
                <a:spcPts val="700"/>
              </a:spcBef>
              <a:spcAft>
                <a:spcPts val="0"/>
              </a:spcAft>
              <a:buClrTx/>
              <a:buSzTx/>
              <a:buFontTx/>
              <a:buNone/>
              <a:tabLst/>
            </a:pPr>
            <a:r>
              <a:rPr lang="en-LT" dirty="0">
                <a:latin typeface="Montserrat Light" pitchFamily="2" charset="77"/>
              </a:rPr>
              <a:t>Sisteminis mąstymas</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Motyvacija ir savimonė</a:t>
            </a:r>
          </a:p>
          <a:p>
            <a:pPr marL="0" marR="0" indent="0" algn="r" defTabSz="914400" rtl="0" fontAlgn="auto" latinLnBrk="0" hangingPunct="0">
              <a:lnSpc>
                <a:spcPct val="100000"/>
              </a:lnSpc>
              <a:spcBef>
                <a:spcPts val="700"/>
              </a:spcBef>
              <a:spcAft>
                <a:spcPts val="0"/>
              </a:spcAft>
              <a:buClrTx/>
              <a:buSzTx/>
              <a:buFontTx/>
              <a:buNone/>
              <a:tabLst/>
            </a:pPr>
            <a:r>
              <a:rPr lang="en-LT" dirty="0">
                <a:latin typeface="Montserrat Light" pitchFamily="2" charset="77"/>
              </a:rPr>
              <a:t>Empatija ir aktyvus klausymas</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Di</a:t>
            </a:r>
            <a:r>
              <a:rPr lang="en-LT" dirty="0">
                <a:latin typeface="Montserrat Light" pitchFamily="2" charset="77"/>
              </a:rPr>
              <a:t>zainas ir vartotojų patirties kūrimas</a:t>
            </a:r>
          </a:p>
          <a:p>
            <a:pPr marL="0" marR="0" indent="0" algn="r" defTabSz="914400" rtl="0" fontAlgn="auto" latinLnBrk="0" hangingPunct="0">
              <a:lnSpc>
                <a:spcPct val="100000"/>
              </a:lnSpc>
              <a:spcBef>
                <a:spcPts val="700"/>
              </a:spcBef>
              <a:spcAft>
                <a:spcPts val="0"/>
              </a:spcAft>
              <a:buClrTx/>
              <a:buSzTx/>
              <a:buFontTx/>
              <a:buNone/>
              <a:tabLst/>
            </a:pPr>
            <a:r>
              <a:rPr kumimoji="0" lang="en-LT" sz="1800" b="0" i="0" u="none" strike="noStrike" cap="none" spc="0" normalizeH="0" baseline="0" dirty="0">
                <a:ln>
                  <a:noFill/>
                </a:ln>
                <a:solidFill>
                  <a:srgbClr val="000000"/>
                </a:solidFill>
                <a:effectLst/>
                <a:uFillTx/>
                <a:latin typeface="Montserrat Light" pitchFamily="2" charset="77"/>
                <a:sym typeface="Calibri"/>
              </a:rPr>
              <a:t>Orientacija į klientą ir paslaugų vadyba</a:t>
            </a:r>
          </a:p>
        </p:txBody>
      </p:sp>
      <p:sp>
        <p:nvSpPr>
          <p:cNvPr id="7" name="Rectangle 6">
            <a:extLst>
              <a:ext uri="{FF2B5EF4-FFF2-40B4-BE49-F238E27FC236}">
                <a16:creationId xmlns:a16="http://schemas.microsoft.com/office/drawing/2014/main" id="{B28F38D0-E061-9F16-17FA-0F8E0DDD586C}"/>
              </a:ext>
            </a:extLst>
          </p:cNvPr>
          <p:cNvSpPr/>
          <p:nvPr/>
        </p:nvSpPr>
        <p:spPr>
          <a:xfrm>
            <a:off x="583658" y="3148277"/>
            <a:ext cx="4872173" cy="600162"/>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600"/>
              </a:spcBef>
              <a:spcAft>
                <a:spcPts val="0"/>
              </a:spcAft>
              <a:buClrTx/>
              <a:buSzTx/>
              <a:buFontTx/>
              <a:buNone/>
              <a:tabLst/>
            </a:pPr>
            <a:endParaRPr lang="en-LT" sz="2800" dirty="0">
              <a:latin typeface="Montserrat Light" pitchFamily="2" charset="77"/>
            </a:endParaRPr>
          </a:p>
        </p:txBody>
      </p:sp>
    </p:spTree>
    <p:extLst>
      <p:ext uri="{BB962C8B-B14F-4D97-AF65-F5344CB8AC3E}">
        <p14:creationId xmlns:p14="http://schemas.microsoft.com/office/powerpoint/2010/main" val="29639132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0C15A-E4CF-9548-006B-9C9B8097A4CA}"/>
            </a:ext>
          </a:extLst>
        </p:cNvPr>
        <p:cNvGrpSpPr/>
        <p:nvPr/>
      </p:nvGrpSpPr>
      <p:grpSpPr>
        <a:xfrm>
          <a:off x="0" y="0"/>
          <a:ext cx="0" cy="0"/>
          <a:chOff x="0" y="0"/>
          <a:chExt cx="0" cy="0"/>
        </a:xfrm>
      </p:grpSpPr>
      <p:sp>
        <p:nvSpPr>
          <p:cNvPr id="158" name="object 2">
            <a:extLst>
              <a:ext uri="{FF2B5EF4-FFF2-40B4-BE49-F238E27FC236}">
                <a16:creationId xmlns:a16="http://schemas.microsoft.com/office/drawing/2014/main" id="{A2A93AE7-E09A-6953-FBA8-FD85E80F1CBB}"/>
              </a:ext>
            </a:extLst>
          </p:cNvPr>
          <p:cNvSpPr txBox="1">
            <a:spLocks noGrp="1"/>
          </p:cNvSpPr>
          <p:nvPr>
            <p:ph type="title"/>
          </p:nvPr>
        </p:nvSpPr>
        <p:spPr>
          <a:xfrm>
            <a:off x="2176268" y="1123773"/>
            <a:ext cx="11858086" cy="1039638"/>
          </a:xfrm>
          <a:prstGeom prst="rect">
            <a:avLst/>
          </a:prstGeom>
        </p:spPr>
        <p:txBody>
          <a:bodyPr>
            <a:normAutofit fontScale="90000"/>
          </a:bodyPr>
          <a:lstStyle/>
          <a:p>
            <a:pPr indent="12694">
              <a:spcBef>
                <a:spcPts val="100"/>
              </a:spcBef>
              <a:defRPr sz="6600">
                <a:solidFill>
                  <a:srgbClr val="22CD7A"/>
                </a:solidFill>
              </a:defRPr>
            </a:pPr>
            <a:r>
              <a:rPr lang="en-US" noProof="0" dirty="0">
                <a:latin typeface="Gotham Bold"/>
              </a:rPr>
              <a:t>KAS LAUKIA ŠVIETIMO IR MOKYMŲ SEKTORIAUS:</a:t>
            </a:r>
            <a:endParaRPr lang="en-US" spc="-100" noProof="0" dirty="0">
              <a:latin typeface="Gotham Bold"/>
            </a:endParaRPr>
          </a:p>
        </p:txBody>
      </p:sp>
      <p:sp>
        <p:nvSpPr>
          <p:cNvPr id="159" name="object 42">
            <a:extLst>
              <a:ext uri="{FF2B5EF4-FFF2-40B4-BE49-F238E27FC236}">
                <a16:creationId xmlns:a16="http://schemas.microsoft.com/office/drawing/2014/main" id="{8684AB7A-FE1B-334A-7197-DE5360473B71}"/>
              </a:ext>
            </a:extLst>
          </p:cNvPr>
          <p:cNvSpPr txBox="1"/>
          <p:nvPr/>
        </p:nvSpPr>
        <p:spPr>
          <a:xfrm>
            <a:off x="3814595" y="5405503"/>
            <a:ext cx="5855632" cy="877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SMALSUMAS IR MOKYMASIS VISĄ GYVENIMĄ (TOP 1)</a:t>
            </a:r>
          </a:p>
        </p:txBody>
      </p:sp>
      <p:sp>
        <p:nvSpPr>
          <p:cNvPr id="162" name="object 45">
            <a:extLst>
              <a:ext uri="{FF2B5EF4-FFF2-40B4-BE49-F238E27FC236}">
                <a16:creationId xmlns:a16="http://schemas.microsoft.com/office/drawing/2014/main" id="{DB74B1D6-E078-721D-1B40-69E19A83A630}"/>
              </a:ext>
            </a:extLst>
          </p:cNvPr>
          <p:cNvSpPr txBox="1"/>
          <p:nvPr/>
        </p:nvSpPr>
        <p:spPr>
          <a:xfrm>
            <a:off x="13179159" y="9869593"/>
            <a:ext cx="5409541"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r>
              <a:rPr lang="en-US" noProof="0" dirty="0">
                <a:latin typeface="Gotham Medium" pitchFamily="2" charset="0"/>
                <a:cs typeface="Gotham Medium" pitchFamily="2" charset="0"/>
              </a:rPr>
              <a:t>World Economic Forum, Future of Jobs Survey 2024</a:t>
            </a:r>
          </a:p>
        </p:txBody>
      </p:sp>
      <p:pic>
        <p:nvPicPr>
          <p:cNvPr id="163" name="Image" descr="Image">
            <a:extLst>
              <a:ext uri="{FF2B5EF4-FFF2-40B4-BE49-F238E27FC236}">
                <a16:creationId xmlns:a16="http://schemas.microsoft.com/office/drawing/2014/main" id="{3692D39D-E436-B6C7-3290-7B79D9C6DAE4}"/>
              </a:ext>
            </a:extLst>
          </p:cNvPr>
          <p:cNvPicPr>
            <a:picLocks noChangeAspect="1"/>
          </p:cNvPicPr>
          <p:nvPr/>
        </p:nvPicPr>
        <p:blipFill>
          <a:blip r:embed="rId3"/>
          <a:stretch>
            <a:fillRect/>
          </a:stretch>
        </p:blipFill>
        <p:spPr>
          <a:xfrm>
            <a:off x="17815177" y="759748"/>
            <a:ext cx="1547046" cy="1057118"/>
          </a:xfrm>
          <a:prstGeom prst="rect">
            <a:avLst/>
          </a:prstGeom>
          <a:ln w="12700">
            <a:miter lim="400000"/>
          </a:ln>
        </p:spPr>
      </p:pic>
      <p:pic>
        <p:nvPicPr>
          <p:cNvPr id="167" name="Image" descr="Image">
            <a:extLst>
              <a:ext uri="{FF2B5EF4-FFF2-40B4-BE49-F238E27FC236}">
                <a16:creationId xmlns:a16="http://schemas.microsoft.com/office/drawing/2014/main" id="{A6C07A38-4AFC-D290-E531-99F7880A5C4B}"/>
              </a:ext>
            </a:extLst>
          </p:cNvPr>
          <p:cNvPicPr>
            <a:picLocks noChangeAspect="1"/>
          </p:cNvPicPr>
          <p:nvPr/>
        </p:nvPicPr>
        <p:blipFill>
          <a:blip r:embed="rId4"/>
          <a:stretch>
            <a:fillRect/>
          </a:stretch>
        </p:blipFill>
        <p:spPr>
          <a:xfrm>
            <a:off x="15767967" y="3756063"/>
            <a:ext cx="1368006" cy="1368007"/>
          </a:xfrm>
          <a:prstGeom prst="rect">
            <a:avLst/>
          </a:prstGeom>
          <a:ln w="12700">
            <a:miter lim="400000"/>
          </a:ln>
        </p:spPr>
      </p:pic>
      <p:sp>
        <p:nvSpPr>
          <p:cNvPr id="2" name="object 44">
            <a:extLst>
              <a:ext uri="{FF2B5EF4-FFF2-40B4-BE49-F238E27FC236}">
                <a16:creationId xmlns:a16="http://schemas.microsoft.com/office/drawing/2014/main" id="{A3231386-896C-023D-6873-FF156E24FE0F}"/>
              </a:ext>
            </a:extLst>
          </p:cNvPr>
          <p:cNvSpPr txBox="1"/>
          <p:nvPr/>
        </p:nvSpPr>
        <p:spPr>
          <a:xfrm>
            <a:off x="13747200" y="5416597"/>
            <a:ext cx="5409541" cy="2998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77" indent="12694" algn="ctr">
              <a:lnSpc>
                <a:spcPct val="100600"/>
              </a:lnSpc>
              <a:defRPr sz="2900" b="1">
                <a:latin typeface="Gotham Book"/>
                <a:ea typeface="Gotham Book"/>
                <a:cs typeface="Gotham Book"/>
                <a:sym typeface="Gotham Book"/>
              </a:defRPr>
            </a:pPr>
            <a:r>
              <a:rPr lang="en-US" sz="2899" noProof="0" dirty="0">
                <a:latin typeface="Gotham Bold"/>
              </a:rPr>
              <a:t>SEKTORIUS DEDA SANTYKINAI MAŽIAU PASTANGŲ NEI KITI SEKTORIAI PERKVALIFIKUOTI SAVO SPECIALISTUS</a:t>
            </a:r>
          </a:p>
          <a:p>
            <a:pPr marR="5077" indent="12694" algn="ctr">
              <a:lnSpc>
                <a:spcPct val="100600"/>
              </a:lnSpc>
              <a:defRPr sz="2900" b="1">
                <a:latin typeface="Gotham Book"/>
                <a:ea typeface="Gotham Book"/>
                <a:cs typeface="Gotham Book"/>
                <a:sym typeface="Gotham Book"/>
              </a:defRPr>
            </a:pPr>
            <a:r>
              <a:rPr lang="en-US" sz="2000" noProof="0" dirty="0">
                <a:latin typeface="Gotham Bold"/>
              </a:rPr>
              <a:t>(73 proc. </a:t>
            </a:r>
            <a:r>
              <a:rPr lang="en-US" sz="2000" noProof="0" dirty="0" err="1">
                <a:latin typeface="Gotham Bold"/>
              </a:rPr>
              <a:t>palyginti</a:t>
            </a:r>
            <a:r>
              <a:rPr lang="en-US" sz="2000" noProof="0" dirty="0">
                <a:latin typeface="Gotham Bold"/>
              </a:rPr>
              <a:t> </a:t>
            </a:r>
            <a:r>
              <a:rPr lang="en-US" sz="2000" noProof="0" dirty="0" err="1">
                <a:latin typeface="Gotham Bold"/>
              </a:rPr>
              <a:t>su</a:t>
            </a:r>
            <a:r>
              <a:rPr lang="en-US" sz="2000" noProof="0" dirty="0">
                <a:latin typeface="Gotham Bold"/>
              </a:rPr>
              <a:t> 85 proc.)</a:t>
            </a:r>
            <a:endParaRPr lang="en-US" sz="2000" spc="-10" noProof="0" dirty="0">
              <a:latin typeface="Gotham Bold"/>
            </a:endParaRPr>
          </a:p>
        </p:txBody>
      </p:sp>
      <p:sp>
        <p:nvSpPr>
          <p:cNvPr id="3" name="object 42">
            <a:extLst>
              <a:ext uri="{FF2B5EF4-FFF2-40B4-BE49-F238E27FC236}">
                <a16:creationId xmlns:a16="http://schemas.microsoft.com/office/drawing/2014/main" id="{2BD09630-56FF-B00A-5BF1-9FFA4DCE3160}"/>
              </a:ext>
            </a:extLst>
          </p:cNvPr>
          <p:cNvSpPr txBox="1"/>
          <p:nvPr/>
        </p:nvSpPr>
        <p:spPr>
          <a:xfrm>
            <a:off x="3794651" y="9430659"/>
            <a:ext cx="5855632" cy="877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TECHNOLOGINIS RAŠTINGUMAS (TOP 6)</a:t>
            </a:r>
          </a:p>
        </p:txBody>
      </p:sp>
      <p:sp>
        <p:nvSpPr>
          <p:cNvPr id="4" name="object 42">
            <a:extLst>
              <a:ext uri="{FF2B5EF4-FFF2-40B4-BE49-F238E27FC236}">
                <a16:creationId xmlns:a16="http://schemas.microsoft.com/office/drawing/2014/main" id="{E81134E4-ACAD-0794-8E18-6C47C5F3ADF0}"/>
              </a:ext>
            </a:extLst>
          </p:cNvPr>
          <p:cNvSpPr txBox="1"/>
          <p:nvPr/>
        </p:nvSpPr>
        <p:spPr>
          <a:xfrm>
            <a:off x="3794651" y="7588169"/>
            <a:ext cx="7022506" cy="427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KŪRYBINIS MĄSTYMAS</a:t>
            </a:r>
            <a:r>
              <a:rPr lang="en-US" sz="2899" dirty="0">
                <a:latin typeface="Gotham Bold"/>
              </a:rPr>
              <a:t> </a:t>
            </a:r>
            <a:r>
              <a:rPr lang="en-US" sz="2899" noProof="0" dirty="0">
                <a:latin typeface="Gotham Bold"/>
              </a:rPr>
              <a:t>(TOP 2)</a:t>
            </a:r>
          </a:p>
        </p:txBody>
      </p:sp>
      <p:sp>
        <p:nvSpPr>
          <p:cNvPr id="6" name="object 2">
            <a:extLst>
              <a:ext uri="{FF2B5EF4-FFF2-40B4-BE49-F238E27FC236}">
                <a16:creationId xmlns:a16="http://schemas.microsoft.com/office/drawing/2014/main" id="{4E2B6ED3-BFF4-EB56-95D7-2B89E2E7CC59}"/>
              </a:ext>
            </a:extLst>
          </p:cNvPr>
          <p:cNvSpPr txBox="1">
            <a:spLocks/>
          </p:cNvSpPr>
          <p:nvPr/>
        </p:nvSpPr>
        <p:spPr>
          <a:xfrm>
            <a:off x="2225872" y="3856255"/>
            <a:ext cx="9932605" cy="1698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7500"/>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indent="12694" hangingPunct="1">
              <a:spcBef>
                <a:spcPts val="300"/>
              </a:spcBef>
              <a:defRPr sz="6600">
                <a:solidFill>
                  <a:srgbClr val="22CD7A"/>
                </a:solidFill>
              </a:defRPr>
            </a:pPr>
            <a:r>
              <a:rPr lang="en-US" sz="3700" dirty="0">
                <a:solidFill>
                  <a:srgbClr val="22CD7A"/>
                </a:solidFill>
                <a:latin typeface="Gotham Bold"/>
              </a:rPr>
              <a:t>LABIAUSIAI KYLA ŠIŲ KOMPETENCIJŲ SVARBA:</a:t>
            </a:r>
          </a:p>
        </p:txBody>
      </p:sp>
      <p:pic>
        <p:nvPicPr>
          <p:cNvPr id="7" name="Image" descr="Image">
            <a:extLst>
              <a:ext uri="{FF2B5EF4-FFF2-40B4-BE49-F238E27FC236}">
                <a16:creationId xmlns:a16="http://schemas.microsoft.com/office/drawing/2014/main" id="{07A8E7BD-EB48-DB85-AD32-7A25F5757DC9}"/>
              </a:ext>
            </a:extLst>
          </p:cNvPr>
          <p:cNvPicPr>
            <a:picLocks noChangeAspect="1"/>
          </p:cNvPicPr>
          <p:nvPr/>
        </p:nvPicPr>
        <p:blipFill>
          <a:blip r:embed="rId5"/>
          <a:stretch>
            <a:fillRect/>
          </a:stretch>
        </p:blipFill>
        <p:spPr>
          <a:xfrm>
            <a:off x="2865541" y="5416597"/>
            <a:ext cx="553998" cy="553998"/>
          </a:xfrm>
          <a:prstGeom prst="rect">
            <a:avLst/>
          </a:prstGeom>
          <a:ln w="12700">
            <a:miter lim="400000"/>
          </a:ln>
        </p:spPr>
      </p:pic>
      <p:pic>
        <p:nvPicPr>
          <p:cNvPr id="8" name="Image" descr="Image">
            <a:extLst>
              <a:ext uri="{FF2B5EF4-FFF2-40B4-BE49-F238E27FC236}">
                <a16:creationId xmlns:a16="http://schemas.microsoft.com/office/drawing/2014/main" id="{3DE702CB-80E6-26DC-D93A-FE0C10E5D2D7}"/>
              </a:ext>
            </a:extLst>
          </p:cNvPr>
          <p:cNvPicPr>
            <a:picLocks noChangeAspect="1"/>
          </p:cNvPicPr>
          <p:nvPr/>
        </p:nvPicPr>
        <p:blipFill>
          <a:blip r:embed="rId5"/>
          <a:stretch>
            <a:fillRect/>
          </a:stretch>
        </p:blipFill>
        <p:spPr>
          <a:xfrm>
            <a:off x="2865541" y="6360509"/>
            <a:ext cx="553998" cy="553998"/>
          </a:xfrm>
          <a:prstGeom prst="rect">
            <a:avLst/>
          </a:prstGeom>
          <a:ln w="12700">
            <a:miter lim="400000"/>
          </a:ln>
        </p:spPr>
      </p:pic>
      <p:pic>
        <p:nvPicPr>
          <p:cNvPr id="9" name="Image" descr="Image">
            <a:extLst>
              <a:ext uri="{FF2B5EF4-FFF2-40B4-BE49-F238E27FC236}">
                <a16:creationId xmlns:a16="http://schemas.microsoft.com/office/drawing/2014/main" id="{B271E4E6-BC25-461D-7A25-125A331A9957}"/>
              </a:ext>
            </a:extLst>
          </p:cNvPr>
          <p:cNvPicPr>
            <a:picLocks noChangeAspect="1"/>
          </p:cNvPicPr>
          <p:nvPr/>
        </p:nvPicPr>
        <p:blipFill>
          <a:blip r:embed="rId5"/>
          <a:stretch>
            <a:fillRect/>
          </a:stretch>
        </p:blipFill>
        <p:spPr>
          <a:xfrm>
            <a:off x="2865541" y="7446745"/>
            <a:ext cx="553998" cy="553998"/>
          </a:xfrm>
          <a:prstGeom prst="rect">
            <a:avLst/>
          </a:prstGeom>
          <a:ln w="12700">
            <a:miter lim="400000"/>
          </a:ln>
        </p:spPr>
      </p:pic>
      <p:pic>
        <p:nvPicPr>
          <p:cNvPr id="5" name="Image" descr="Image">
            <a:extLst>
              <a:ext uri="{FF2B5EF4-FFF2-40B4-BE49-F238E27FC236}">
                <a16:creationId xmlns:a16="http://schemas.microsoft.com/office/drawing/2014/main" id="{9830469D-00E9-8323-FA84-384A5020716A}"/>
              </a:ext>
            </a:extLst>
          </p:cNvPr>
          <p:cNvPicPr>
            <a:picLocks noChangeAspect="1"/>
          </p:cNvPicPr>
          <p:nvPr/>
        </p:nvPicPr>
        <p:blipFill>
          <a:blip r:embed="rId5"/>
          <a:stretch>
            <a:fillRect/>
          </a:stretch>
        </p:blipFill>
        <p:spPr>
          <a:xfrm>
            <a:off x="2865541" y="8239470"/>
            <a:ext cx="553998" cy="553998"/>
          </a:xfrm>
          <a:prstGeom prst="rect">
            <a:avLst/>
          </a:prstGeom>
          <a:ln w="12700">
            <a:miter lim="400000"/>
          </a:ln>
        </p:spPr>
      </p:pic>
      <p:sp>
        <p:nvSpPr>
          <p:cNvPr id="10" name="object 42">
            <a:extLst>
              <a:ext uri="{FF2B5EF4-FFF2-40B4-BE49-F238E27FC236}">
                <a16:creationId xmlns:a16="http://schemas.microsoft.com/office/drawing/2014/main" id="{2C497F99-FC79-2471-247E-506A5F4497A8}"/>
              </a:ext>
            </a:extLst>
          </p:cNvPr>
          <p:cNvSpPr txBox="1"/>
          <p:nvPr/>
        </p:nvSpPr>
        <p:spPr>
          <a:xfrm>
            <a:off x="3814595" y="8302852"/>
            <a:ext cx="6006456" cy="877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LYDERYSTĖ IR SOCIALINĖ ĮTAKA (TOP 3)</a:t>
            </a:r>
          </a:p>
        </p:txBody>
      </p:sp>
      <p:pic>
        <p:nvPicPr>
          <p:cNvPr id="11" name="Image" descr="Image">
            <a:extLst>
              <a:ext uri="{FF2B5EF4-FFF2-40B4-BE49-F238E27FC236}">
                <a16:creationId xmlns:a16="http://schemas.microsoft.com/office/drawing/2014/main" id="{F4E84AB7-2A61-B89C-2BBD-EB27A6C6950E}"/>
              </a:ext>
            </a:extLst>
          </p:cNvPr>
          <p:cNvPicPr>
            <a:picLocks noChangeAspect="1"/>
          </p:cNvPicPr>
          <p:nvPr/>
        </p:nvPicPr>
        <p:blipFill>
          <a:blip r:embed="rId5"/>
          <a:stretch>
            <a:fillRect/>
          </a:stretch>
        </p:blipFill>
        <p:spPr>
          <a:xfrm>
            <a:off x="2865541" y="9377092"/>
            <a:ext cx="553998" cy="553998"/>
          </a:xfrm>
          <a:prstGeom prst="rect">
            <a:avLst/>
          </a:prstGeom>
          <a:ln w="12700">
            <a:miter lim="400000"/>
          </a:ln>
        </p:spPr>
      </p:pic>
      <p:sp>
        <p:nvSpPr>
          <p:cNvPr id="12" name="object 42">
            <a:extLst>
              <a:ext uri="{FF2B5EF4-FFF2-40B4-BE49-F238E27FC236}">
                <a16:creationId xmlns:a16="http://schemas.microsoft.com/office/drawing/2014/main" id="{8B0F8CF0-CF65-BDAD-EFC7-52047580D389}"/>
              </a:ext>
            </a:extLst>
          </p:cNvPr>
          <p:cNvSpPr txBox="1"/>
          <p:nvPr/>
        </p:nvSpPr>
        <p:spPr>
          <a:xfrm>
            <a:off x="3814595" y="6441606"/>
            <a:ext cx="5855632" cy="877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77" indent="12694">
              <a:lnSpc>
                <a:spcPct val="100600"/>
              </a:lnSpc>
              <a:defRPr sz="2900" b="1">
                <a:latin typeface="Gotham Book"/>
                <a:ea typeface="Gotham Book"/>
                <a:cs typeface="Gotham Book"/>
                <a:sym typeface="Gotham Book"/>
              </a:defRPr>
            </a:pPr>
            <a:r>
              <a:rPr lang="en-US" sz="2899" noProof="0" dirty="0">
                <a:latin typeface="Gotham Bold"/>
              </a:rPr>
              <a:t>ANALITINIS MĄSTYMAS </a:t>
            </a:r>
          </a:p>
          <a:p>
            <a:pPr marR="5077" indent="12694">
              <a:lnSpc>
                <a:spcPct val="100600"/>
              </a:lnSpc>
              <a:defRPr sz="2900" b="1">
                <a:latin typeface="Gotham Book"/>
                <a:ea typeface="Gotham Book"/>
                <a:cs typeface="Gotham Book"/>
                <a:sym typeface="Gotham Book"/>
              </a:defRPr>
            </a:pPr>
            <a:r>
              <a:rPr lang="en-US" sz="2899" noProof="0" dirty="0">
                <a:latin typeface="Gotham Bold"/>
              </a:rPr>
              <a:t>(TOP 1)</a:t>
            </a:r>
          </a:p>
        </p:txBody>
      </p:sp>
    </p:spTree>
    <p:extLst>
      <p:ext uri="{BB962C8B-B14F-4D97-AF65-F5344CB8AC3E}">
        <p14:creationId xmlns:p14="http://schemas.microsoft.com/office/powerpoint/2010/main" val="40621386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45E6-A36E-824B-96FE-171D7D4AB13C}"/>
            </a:ext>
          </a:extLst>
        </p:cNvPr>
        <p:cNvGrpSpPr/>
        <p:nvPr/>
      </p:nvGrpSpPr>
      <p:grpSpPr>
        <a:xfrm>
          <a:off x="0" y="0"/>
          <a:ext cx="0" cy="0"/>
          <a:chOff x="0" y="0"/>
          <a:chExt cx="0" cy="0"/>
        </a:xfrm>
      </p:grpSpPr>
      <p:sp>
        <p:nvSpPr>
          <p:cNvPr id="345" name="object 2">
            <a:extLst>
              <a:ext uri="{FF2B5EF4-FFF2-40B4-BE49-F238E27FC236}">
                <a16:creationId xmlns:a16="http://schemas.microsoft.com/office/drawing/2014/main" id="{CEF50F72-D6F1-C13A-9F88-3404455DF83D}"/>
              </a:ext>
            </a:extLst>
          </p:cNvPr>
          <p:cNvSpPr/>
          <p:nvPr/>
        </p:nvSpPr>
        <p:spPr>
          <a:xfrm>
            <a:off x="7253" y="4383"/>
            <a:ext cx="20086244" cy="11300478"/>
          </a:xfrm>
          <a:prstGeom prst="rect">
            <a:avLst/>
          </a:prstGeom>
          <a:solidFill>
            <a:srgbClr val="FAC762"/>
          </a:solidFill>
          <a:ln w="12700">
            <a:miter lim="400000"/>
          </a:ln>
        </p:spPr>
        <p:txBody>
          <a:bodyPr lIns="45697" rIns="45697"/>
          <a:lstStyle/>
          <a:p>
            <a:endParaRPr sz="1799"/>
          </a:p>
        </p:txBody>
      </p:sp>
      <p:sp>
        <p:nvSpPr>
          <p:cNvPr id="347" name="object 4">
            <a:extLst>
              <a:ext uri="{FF2B5EF4-FFF2-40B4-BE49-F238E27FC236}">
                <a16:creationId xmlns:a16="http://schemas.microsoft.com/office/drawing/2014/main" id="{A38A546D-3D46-7865-AE4E-66DF63C9A56B}"/>
              </a:ext>
            </a:extLst>
          </p:cNvPr>
          <p:cNvSpPr/>
          <p:nvPr/>
        </p:nvSpPr>
        <p:spPr>
          <a:xfrm>
            <a:off x="223749" y="208657"/>
            <a:ext cx="19634359" cy="10824843"/>
          </a:xfrm>
          <a:prstGeom prst="rect">
            <a:avLst/>
          </a:prstGeom>
          <a:ln w="53045">
            <a:solidFill>
              <a:srgbClr val="FFFFFF"/>
            </a:solidFill>
          </a:ln>
        </p:spPr>
        <p:txBody>
          <a:bodyPr lIns="45697" rIns="45697"/>
          <a:lstStyle/>
          <a:p>
            <a:endParaRPr sz="1799"/>
          </a:p>
        </p:txBody>
      </p:sp>
      <p:pic>
        <p:nvPicPr>
          <p:cNvPr id="348" name="Image" descr="Image">
            <a:extLst>
              <a:ext uri="{FF2B5EF4-FFF2-40B4-BE49-F238E27FC236}">
                <a16:creationId xmlns:a16="http://schemas.microsoft.com/office/drawing/2014/main" id="{8C611CF1-9AA1-0309-0B47-6ECC1E6C7BA7}"/>
              </a:ext>
            </a:extLst>
          </p:cNvPr>
          <p:cNvPicPr>
            <a:picLocks noChangeAspect="1"/>
          </p:cNvPicPr>
          <p:nvPr/>
        </p:nvPicPr>
        <p:blipFill>
          <a:blip r:embed="rId3"/>
          <a:stretch>
            <a:fillRect/>
          </a:stretch>
        </p:blipFill>
        <p:spPr>
          <a:xfrm>
            <a:off x="17815177" y="759748"/>
            <a:ext cx="1547046" cy="1057118"/>
          </a:xfrm>
          <a:prstGeom prst="rect">
            <a:avLst/>
          </a:prstGeom>
          <a:ln w="12700">
            <a:miter lim="400000"/>
          </a:ln>
        </p:spPr>
      </p:pic>
      <p:sp>
        <p:nvSpPr>
          <p:cNvPr id="2" name="object 10">
            <a:extLst>
              <a:ext uri="{FF2B5EF4-FFF2-40B4-BE49-F238E27FC236}">
                <a16:creationId xmlns:a16="http://schemas.microsoft.com/office/drawing/2014/main" id="{7B30A454-7C0C-AAE6-4E44-5B9F8B76E544}"/>
              </a:ext>
            </a:extLst>
          </p:cNvPr>
          <p:cNvSpPr txBox="1">
            <a:spLocks/>
          </p:cNvSpPr>
          <p:nvPr/>
        </p:nvSpPr>
        <p:spPr>
          <a:xfrm>
            <a:off x="1112713" y="1640450"/>
            <a:ext cx="11364612" cy="2674542"/>
          </a:xfrm>
          <a:prstGeom prst="rect">
            <a:avLst/>
          </a:prstGeom>
        </p:spPr>
        <p:txBody>
          <a:bodyPr>
            <a:noAutofit/>
          </a:bodyPr>
          <a:lstStyle>
            <a:lvl1pPr marL="0" marR="0" indent="12700" algn="l" defTabSz="913943" rtl="0" latinLnBrk="0">
              <a:lnSpc>
                <a:spcPct val="100000"/>
              </a:lnSpc>
              <a:spcBef>
                <a:spcPts val="100"/>
              </a:spcBef>
              <a:spcAft>
                <a:spcPts val="0"/>
              </a:spcAft>
              <a:buClrTx/>
              <a:buSzTx/>
              <a:buFontTx/>
              <a:buNone/>
              <a:tabLst/>
              <a:defRPr sz="14200" b="1" i="0" u="none" strike="noStrike" cap="none" spc="-10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hangingPunct="1"/>
            <a:r>
              <a:rPr lang="en-US" sz="8000" dirty="0">
                <a:solidFill>
                  <a:schemeClr val="bg1"/>
                </a:solidFill>
                <a:latin typeface="Gotham Bold"/>
              </a:rPr>
              <a:t>GERA ŽINIA:</a:t>
            </a:r>
          </a:p>
        </p:txBody>
      </p:sp>
      <p:sp>
        <p:nvSpPr>
          <p:cNvPr id="4" name="object 9">
            <a:extLst>
              <a:ext uri="{FF2B5EF4-FFF2-40B4-BE49-F238E27FC236}">
                <a16:creationId xmlns:a16="http://schemas.microsoft.com/office/drawing/2014/main" id="{6CB115B5-AC86-1BC5-EE16-256939222EEA}"/>
              </a:ext>
            </a:extLst>
          </p:cNvPr>
          <p:cNvSpPr/>
          <p:nvPr/>
        </p:nvSpPr>
        <p:spPr>
          <a:xfrm>
            <a:off x="10733483" y="2977721"/>
            <a:ext cx="5421550" cy="40399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457" y="5"/>
                </a:lnTo>
                <a:lnTo>
                  <a:pt x="10117" y="21"/>
                </a:lnTo>
                <a:lnTo>
                  <a:pt x="9780" y="48"/>
                </a:lnTo>
                <a:lnTo>
                  <a:pt x="9445" y="84"/>
                </a:lnTo>
                <a:lnTo>
                  <a:pt x="9114" y="131"/>
                </a:lnTo>
                <a:lnTo>
                  <a:pt x="8786" y="187"/>
                </a:lnTo>
                <a:lnTo>
                  <a:pt x="8462" y="254"/>
                </a:lnTo>
                <a:lnTo>
                  <a:pt x="8141" y="330"/>
                </a:lnTo>
                <a:lnTo>
                  <a:pt x="7824" y="415"/>
                </a:lnTo>
                <a:lnTo>
                  <a:pt x="7510" y="510"/>
                </a:lnTo>
                <a:lnTo>
                  <a:pt x="7201" y="614"/>
                </a:lnTo>
                <a:lnTo>
                  <a:pt x="6897" y="727"/>
                </a:lnTo>
                <a:lnTo>
                  <a:pt x="6596" y="849"/>
                </a:lnTo>
                <a:lnTo>
                  <a:pt x="6300" y="979"/>
                </a:lnTo>
                <a:lnTo>
                  <a:pt x="6009" y="1118"/>
                </a:lnTo>
                <a:lnTo>
                  <a:pt x="5723" y="1265"/>
                </a:lnTo>
                <a:lnTo>
                  <a:pt x="5442" y="1421"/>
                </a:lnTo>
                <a:lnTo>
                  <a:pt x="5166" y="1584"/>
                </a:lnTo>
                <a:lnTo>
                  <a:pt x="4895" y="1756"/>
                </a:lnTo>
                <a:lnTo>
                  <a:pt x="4630" y="1935"/>
                </a:lnTo>
                <a:lnTo>
                  <a:pt x="4370" y="2122"/>
                </a:lnTo>
                <a:lnTo>
                  <a:pt x="4117" y="2316"/>
                </a:lnTo>
                <a:lnTo>
                  <a:pt x="3869" y="2517"/>
                </a:lnTo>
                <a:lnTo>
                  <a:pt x="3627" y="2726"/>
                </a:lnTo>
                <a:lnTo>
                  <a:pt x="3392" y="2941"/>
                </a:lnTo>
                <a:lnTo>
                  <a:pt x="3163" y="3163"/>
                </a:lnTo>
                <a:lnTo>
                  <a:pt x="2941" y="3392"/>
                </a:lnTo>
                <a:lnTo>
                  <a:pt x="2726" y="3627"/>
                </a:lnTo>
                <a:lnTo>
                  <a:pt x="2517" y="3869"/>
                </a:lnTo>
                <a:lnTo>
                  <a:pt x="2316" y="4117"/>
                </a:lnTo>
                <a:lnTo>
                  <a:pt x="2122" y="4370"/>
                </a:lnTo>
                <a:lnTo>
                  <a:pt x="1935" y="4630"/>
                </a:lnTo>
                <a:lnTo>
                  <a:pt x="1756" y="4895"/>
                </a:lnTo>
                <a:lnTo>
                  <a:pt x="1584" y="5166"/>
                </a:lnTo>
                <a:lnTo>
                  <a:pt x="1421" y="5442"/>
                </a:lnTo>
                <a:lnTo>
                  <a:pt x="1265" y="5723"/>
                </a:lnTo>
                <a:lnTo>
                  <a:pt x="1118" y="6009"/>
                </a:lnTo>
                <a:lnTo>
                  <a:pt x="979" y="6300"/>
                </a:lnTo>
                <a:lnTo>
                  <a:pt x="849" y="6596"/>
                </a:lnTo>
                <a:lnTo>
                  <a:pt x="727" y="6897"/>
                </a:lnTo>
                <a:lnTo>
                  <a:pt x="614" y="7201"/>
                </a:lnTo>
                <a:lnTo>
                  <a:pt x="510" y="7510"/>
                </a:lnTo>
                <a:lnTo>
                  <a:pt x="415" y="7824"/>
                </a:lnTo>
                <a:lnTo>
                  <a:pt x="330" y="8141"/>
                </a:lnTo>
                <a:lnTo>
                  <a:pt x="254" y="8462"/>
                </a:lnTo>
                <a:lnTo>
                  <a:pt x="187" y="8786"/>
                </a:lnTo>
                <a:lnTo>
                  <a:pt x="131" y="9114"/>
                </a:lnTo>
                <a:lnTo>
                  <a:pt x="84" y="9445"/>
                </a:lnTo>
                <a:lnTo>
                  <a:pt x="48" y="9780"/>
                </a:lnTo>
                <a:lnTo>
                  <a:pt x="21" y="10117"/>
                </a:lnTo>
                <a:lnTo>
                  <a:pt x="5" y="10457"/>
                </a:lnTo>
                <a:lnTo>
                  <a:pt x="0" y="10800"/>
                </a:lnTo>
                <a:lnTo>
                  <a:pt x="5" y="11143"/>
                </a:lnTo>
                <a:lnTo>
                  <a:pt x="21" y="11483"/>
                </a:lnTo>
                <a:lnTo>
                  <a:pt x="48" y="11820"/>
                </a:lnTo>
                <a:lnTo>
                  <a:pt x="84" y="12155"/>
                </a:lnTo>
                <a:lnTo>
                  <a:pt x="131" y="12486"/>
                </a:lnTo>
                <a:lnTo>
                  <a:pt x="187" y="12814"/>
                </a:lnTo>
                <a:lnTo>
                  <a:pt x="254" y="13138"/>
                </a:lnTo>
                <a:lnTo>
                  <a:pt x="330" y="13459"/>
                </a:lnTo>
                <a:lnTo>
                  <a:pt x="415" y="13776"/>
                </a:lnTo>
                <a:lnTo>
                  <a:pt x="510" y="14090"/>
                </a:lnTo>
                <a:lnTo>
                  <a:pt x="614" y="14399"/>
                </a:lnTo>
                <a:lnTo>
                  <a:pt x="727" y="14703"/>
                </a:lnTo>
                <a:lnTo>
                  <a:pt x="849" y="15004"/>
                </a:lnTo>
                <a:lnTo>
                  <a:pt x="979" y="15300"/>
                </a:lnTo>
                <a:lnTo>
                  <a:pt x="1118" y="15591"/>
                </a:lnTo>
                <a:lnTo>
                  <a:pt x="1265" y="15877"/>
                </a:lnTo>
                <a:lnTo>
                  <a:pt x="1421" y="16158"/>
                </a:lnTo>
                <a:lnTo>
                  <a:pt x="1584" y="16434"/>
                </a:lnTo>
                <a:lnTo>
                  <a:pt x="1756" y="16705"/>
                </a:lnTo>
                <a:lnTo>
                  <a:pt x="1935" y="16970"/>
                </a:lnTo>
                <a:lnTo>
                  <a:pt x="2122" y="17230"/>
                </a:lnTo>
                <a:lnTo>
                  <a:pt x="2316" y="17483"/>
                </a:lnTo>
                <a:lnTo>
                  <a:pt x="2517" y="17731"/>
                </a:lnTo>
                <a:lnTo>
                  <a:pt x="2726" y="17973"/>
                </a:lnTo>
                <a:lnTo>
                  <a:pt x="2941" y="18208"/>
                </a:lnTo>
                <a:lnTo>
                  <a:pt x="3163" y="18437"/>
                </a:lnTo>
                <a:lnTo>
                  <a:pt x="3392" y="18659"/>
                </a:lnTo>
                <a:lnTo>
                  <a:pt x="3627" y="18874"/>
                </a:lnTo>
                <a:lnTo>
                  <a:pt x="3869" y="19083"/>
                </a:lnTo>
                <a:lnTo>
                  <a:pt x="4117" y="19284"/>
                </a:lnTo>
                <a:lnTo>
                  <a:pt x="4370" y="19478"/>
                </a:lnTo>
                <a:lnTo>
                  <a:pt x="4630" y="19665"/>
                </a:lnTo>
                <a:lnTo>
                  <a:pt x="4895" y="19844"/>
                </a:lnTo>
                <a:lnTo>
                  <a:pt x="5166" y="20016"/>
                </a:lnTo>
                <a:lnTo>
                  <a:pt x="5442" y="20179"/>
                </a:lnTo>
                <a:lnTo>
                  <a:pt x="5723" y="20335"/>
                </a:lnTo>
                <a:lnTo>
                  <a:pt x="6009" y="20482"/>
                </a:lnTo>
                <a:lnTo>
                  <a:pt x="6300" y="20621"/>
                </a:lnTo>
                <a:lnTo>
                  <a:pt x="6596" y="20751"/>
                </a:lnTo>
                <a:lnTo>
                  <a:pt x="6897" y="20873"/>
                </a:lnTo>
                <a:lnTo>
                  <a:pt x="7201" y="20986"/>
                </a:lnTo>
                <a:lnTo>
                  <a:pt x="7510" y="21090"/>
                </a:lnTo>
                <a:lnTo>
                  <a:pt x="7824" y="21185"/>
                </a:lnTo>
                <a:lnTo>
                  <a:pt x="8141" y="21270"/>
                </a:lnTo>
                <a:lnTo>
                  <a:pt x="8462" y="21346"/>
                </a:lnTo>
                <a:lnTo>
                  <a:pt x="8786" y="21413"/>
                </a:lnTo>
                <a:lnTo>
                  <a:pt x="9114" y="21469"/>
                </a:lnTo>
                <a:lnTo>
                  <a:pt x="9445" y="21516"/>
                </a:lnTo>
                <a:lnTo>
                  <a:pt x="9780" y="21552"/>
                </a:lnTo>
                <a:lnTo>
                  <a:pt x="10117" y="21579"/>
                </a:lnTo>
                <a:lnTo>
                  <a:pt x="10457" y="21595"/>
                </a:lnTo>
                <a:lnTo>
                  <a:pt x="10800" y="21600"/>
                </a:lnTo>
                <a:lnTo>
                  <a:pt x="11143" y="21595"/>
                </a:lnTo>
                <a:lnTo>
                  <a:pt x="11483" y="21579"/>
                </a:lnTo>
                <a:lnTo>
                  <a:pt x="11820" y="21552"/>
                </a:lnTo>
                <a:lnTo>
                  <a:pt x="12155" y="21516"/>
                </a:lnTo>
                <a:lnTo>
                  <a:pt x="12486" y="21469"/>
                </a:lnTo>
                <a:lnTo>
                  <a:pt x="12814" y="21413"/>
                </a:lnTo>
                <a:lnTo>
                  <a:pt x="13138" y="21346"/>
                </a:lnTo>
                <a:lnTo>
                  <a:pt x="13459" y="21270"/>
                </a:lnTo>
                <a:lnTo>
                  <a:pt x="13776" y="21185"/>
                </a:lnTo>
                <a:lnTo>
                  <a:pt x="14090" y="21090"/>
                </a:lnTo>
                <a:lnTo>
                  <a:pt x="14399" y="20986"/>
                </a:lnTo>
                <a:lnTo>
                  <a:pt x="14703" y="20873"/>
                </a:lnTo>
                <a:lnTo>
                  <a:pt x="15004" y="20751"/>
                </a:lnTo>
                <a:lnTo>
                  <a:pt x="15300" y="20621"/>
                </a:lnTo>
                <a:lnTo>
                  <a:pt x="15591" y="20482"/>
                </a:lnTo>
                <a:lnTo>
                  <a:pt x="15877" y="20335"/>
                </a:lnTo>
                <a:lnTo>
                  <a:pt x="16158" y="20179"/>
                </a:lnTo>
                <a:lnTo>
                  <a:pt x="16434" y="20016"/>
                </a:lnTo>
                <a:lnTo>
                  <a:pt x="16705" y="19844"/>
                </a:lnTo>
                <a:lnTo>
                  <a:pt x="16970" y="19665"/>
                </a:lnTo>
                <a:lnTo>
                  <a:pt x="17230" y="19478"/>
                </a:lnTo>
                <a:lnTo>
                  <a:pt x="17483" y="19284"/>
                </a:lnTo>
                <a:lnTo>
                  <a:pt x="17731" y="19083"/>
                </a:lnTo>
                <a:lnTo>
                  <a:pt x="17973" y="18874"/>
                </a:lnTo>
                <a:lnTo>
                  <a:pt x="18208" y="18659"/>
                </a:lnTo>
                <a:lnTo>
                  <a:pt x="18437" y="18437"/>
                </a:lnTo>
                <a:lnTo>
                  <a:pt x="18659" y="18208"/>
                </a:lnTo>
                <a:lnTo>
                  <a:pt x="18874" y="17973"/>
                </a:lnTo>
                <a:lnTo>
                  <a:pt x="19083" y="17731"/>
                </a:lnTo>
                <a:lnTo>
                  <a:pt x="19284" y="17483"/>
                </a:lnTo>
                <a:lnTo>
                  <a:pt x="19478" y="17230"/>
                </a:lnTo>
                <a:lnTo>
                  <a:pt x="19665" y="16970"/>
                </a:lnTo>
                <a:lnTo>
                  <a:pt x="19844" y="16705"/>
                </a:lnTo>
                <a:lnTo>
                  <a:pt x="20016" y="16434"/>
                </a:lnTo>
                <a:lnTo>
                  <a:pt x="20179" y="16158"/>
                </a:lnTo>
                <a:lnTo>
                  <a:pt x="20335" y="15877"/>
                </a:lnTo>
                <a:lnTo>
                  <a:pt x="20482" y="15591"/>
                </a:lnTo>
                <a:lnTo>
                  <a:pt x="20621" y="15300"/>
                </a:lnTo>
                <a:lnTo>
                  <a:pt x="20751" y="15004"/>
                </a:lnTo>
                <a:lnTo>
                  <a:pt x="20873" y="14703"/>
                </a:lnTo>
                <a:lnTo>
                  <a:pt x="20986" y="14399"/>
                </a:lnTo>
                <a:lnTo>
                  <a:pt x="21090" y="14090"/>
                </a:lnTo>
                <a:lnTo>
                  <a:pt x="21185" y="13776"/>
                </a:lnTo>
                <a:lnTo>
                  <a:pt x="21270" y="13459"/>
                </a:lnTo>
                <a:lnTo>
                  <a:pt x="21346" y="13138"/>
                </a:lnTo>
                <a:lnTo>
                  <a:pt x="21413" y="12814"/>
                </a:lnTo>
                <a:lnTo>
                  <a:pt x="21469" y="12486"/>
                </a:lnTo>
                <a:lnTo>
                  <a:pt x="21516" y="12155"/>
                </a:lnTo>
                <a:lnTo>
                  <a:pt x="21552" y="11820"/>
                </a:lnTo>
                <a:lnTo>
                  <a:pt x="21579" y="11483"/>
                </a:lnTo>
                <a:lnTo>
                  <a:pt x="21595" y="11143"/>
                </a:lnTo>
                <a:lnTo>
                  <a:pt x="21600" y="10800"/>
                </a:lnTo>
                <a:lnTo>
                  <a:pt x="21595" y="10457"/>
                </a:lnTo>
                <a:lnTo>
                  <a:pt x="21579" y="10117"/>
                </a:lnTo>
                <a:lnTo>
                  <a:pt x="21552" y="9780"/>
                </a:lnTo>
                <a:lnTo>
                  <a:pt x="21516" y="9445"/>
                </a:lnTo>
                <a:lnTo>
                  <a:pt x="21469" y="9114"/>
                </a:lnTo>
                <a:lnTo>
                  <a:pt x="21413" y="8786"/>
                </a:lnTo>
                <a:lnTo>
                  <a:pt x="21346" y="8462"/>
                </a:lnTo>
                <a:lnTo>
                  <a:pt x="21270" y="8141"/>
                </a:lnTo>
                <a:lnTo>
                  <a:pt x="21185" y="7824"/>
                </a:lnTo>
                <a:lnTo>
                  <a:pt x="21090" y="7510"/>
                </a:lnTo>
                <a:lnTo>
                  <a:pt x="20986" y="7201"/>
                </a:lnTo>
                <a:lnTo>
                  <a:pt x="20873" y="6897"/>
                </a:lnTo>
                <a:lnTo>
                  <a:pt x="20751" y="6596"/>
                </a:lnTo>
                <a:lnTo>
                  <a:pt x="20621" y="6300"/>
                </a:lnTo>
                <a:lnTo>
                  <a:pt x="20482" y="6009"/>
                </a:lnTo>
                <a:lnTo>
                  <a:pt x="20335" y="5723"/>
                </a:lnTo>
                <a:lnTo>
                  <a:pt x="20179" y="5442"/>
                </a:lnTo>
                <a:lnTo>
                  <a:pt x="20016" y="5166"/>
                </a:lnTo>
                <a:lnTo>
                  <a:pt x="19844" y="4895"/>
                </a:lnTo>
                <a:lnTo>
                  <a:pt x="19665" y="4630"/>
                </a:lnTo>
                <a:lnTo>
                  <a:pt x="19478" y="4370"/>
                </a:lnTo>
                <a:lnTo>
                  <a:pt x="19284" y="4117"/>
                </a:lnTo>
                <a:lnTo>
                  <a:pt x="19083" y="3869"/>
                </a:lnTo>
                <a:lnTo>
                  <a:pt x="18874" y="3627"/>
                </a:lnTo>
                <a:lnTo>
                  <a:pt x="18659" y="3392"/>
                </a:lnTo>
                <a:lnTo>
                  <a:pt x="18437" y="3163"/>
                </a:lnTo>
                <a:lnTo>
                  <a:pt x="18208" y="2941"/>
                </a:lnTo>
                <a:lnTo>
                  <a:pt x="17973" y="2726"/>
                </a:lnTo>
                <a:lnTo>
                  <a:pt x="17731" y="2517"/>
                </a:lnTo>
                <a:lnTo>
                  <a:pt x="17483" y="2316"/>
                </a:lnTo>
                <a:lnTo>
                  <a:pt x="17230" y="2122"/>
                </a:lnTo>
                <a:lnTo>
                  <a:pt x="16970" y="1935"/>
                </a:lnTo>
                <a:lnTo>
                  <a:pt x="16705" y="1756"/>
                </a:lnTo>
                <a:lnTo>
                  <a:pt x="16434" y="1584"/>
                </a:lnTo>
                <a:lnTo>
                  <a:pt x="16158" y="1421"/>
                </a:lnTo>
                <a:lnTo>
                  <a:pt x="15877" y="1265"/>
                </a:lnTo>
                <a:lnTo>
                  <a:pt x="15591" y="1118"/>
                </a:lnTo>
                <a:lnTo>
                  <a:pt x="15300" y="979"/>
                </a:lnTo>
                <a:lnTo>
                  <a:pt x="15004" y="849"/>
                </a:lnTo>
                <a:lnTo>
                  <a:pt x="14703" y="727"/>
                </a:lnTo>
                <a:lnTo>
                  <a:pt x="14399" y="614"/>
                </a:lnTo>
                <a:lnTo>
                  <a:pt x="14090" y="510"/>
                </a:lnTo>
                <a:lnTo>
                  <a:pt x="13776" y="415"/>
                </a:lnTo>
                <a:lnTo>
                  <a:pt x="13459" y="330"/>
                </a:lnTo>
                <a:lnTo>
                  <a:pt x="13138" y="254"/>
                </a:lnTo>
                <a:lnTo>
                  <a:pt x="12814" y="187"/>
                </a:lnTo>
                <a:lnTo>
                  <a:pt x="12486" y="131"/>
                </a:lnTo>
                <a:lnTo>
                  <a:pt x="12155" y="84"/>
                </a:lnTo>
                <a:lnTo>
                  <a:pt x="11820" y="48"/>
                </a:lnTo>
                <a:lnTo>
                  <a:pt x="11483" y="21"/>
                </a:lnTo>
                <a:lnTo>
                  <a:pt x="11143" y="5"/>
                </a:lnTo>
                <a:lnTo>
                  <a:pt x="10800" y="0"/>
                </a:lnTo>
                <a:close/>
              </a:path>
            </a:pathLst>
          </a:custGeom>
          <a:solidFill>
            <a:srgbClr val="FFFFFF"/>
          </a:solidFill>
          <a:ln w="12700" cap="flat">
            <a:noFill/>
            <a:miter lim="400000"/>
          </a:ln>
          <a:effectLst/>
        </p:spPr>
        <p:txBody>
          <a:bodyPr wrap="square" lIns="45697" tIns="45697" rIns="45697" bIns="45697" numCol="1" anchor="t">
            <a:noAutofit/>
          </a:bodyPr>
          <a:lstStyle/>
          <a:p>
            <a:endParaRPr sz="1799"/>
          </a:p>
        </p:txBody>
      </p:sp>
      <p:pic>
        <p:nvPicPr>
          <p:cNvPr id="5" name="object 10" descr="object 10">
            <a:extLst>
              <a:ext uri="{FF2B5EF4-FFF2-40B4-BE49-F238E27FC236}">
                <a16:creationId xmlns:a16="http://schemas.microsoft.com/office/drawing/2014/main" id="{CE78A395-A9FB-94A5-86A4-9FCF826C1CC3}"/>
              </a:ext>
            </a:extLst>
          </p:cNvPr>
          <p:cNvPicPr>
            <a:picLocks noChangeAspect="1"/>
          </p:cNvPicPr>
          <p:nvPr/>
        </p:nvPicPr>
        <p:blipFill>
          <a:blip r:embed="rId4"/>
          <a:stretch>
            <a:fillRect/>
          </a:stretch>
        </p:blipFill>
        <p:spPr>
          <a:xfrm>
            <a:off x="13315554" y="4768565"/>
            <a:ext cx="1925140" cy="5629730"/>
          </a:xfrm>
          <a:prstGeom prst="rect">
            <a:avLst/>
          </a:prstGeom>
          <a:ln w="12700" cap="flat">
            <a:noFill/>
            <a:miter lim="400000"/>
          </a:ln>
          <a:effectLst/>
        </p:spPr>
      </p:pic>
      <p:sp>
        <p:nvSpPr>
          <p:cNvPr id="3" name="object 10">
            <a:extLst>
              <a:ext uri="{FF2B5EF4-FFF2-40B4-BE49-F238E27FC236}">
                <a16:creationId xmlns:a16="http://schemas.microsoft.com/office/drawing/2014/main" id="{4E3843C5-AA4C-130A-D233-9542AB4E38F0}"/>
              </a:ext>
            </a:extLst>
          </p:cNvPr>
          <p:cNvSpPr txBox="1">
            <a:spLocks/>
          </p:cNvSpPr>
          <p:nvPr/>
        </p:nvSpPr>
        <p:spPr>
          <a:xfrm>
            <a:off x="1112713" y="3889256"/>
            <a:ext cx="9782266" cy="2674542"/>
          </a:xfrm>
          <a:prstGeom prst="rect">
            <a:avLst/>
          </a:prstGeom>
        </p:spPr>
        <p:txBody>
          <a:bodyPr>
            <a:noAutofit/>
          </a:bodyPr>
          <a:lstStyle>
            <a:lvl1pPr marL="0" marR="0" indent="12700" algn="l" defTabSz="913943" rtl="0" latinLnBrk="0">
              <a:lnSpc>
                <a:spcPct val="100000"/>
              </a:lnSpc>
              <a:spcBef>
                <a:spcPts val="100"/>
              </a:spcBef>
              <a:spcAft>
                <a:spcPts val="0"/>
              </a:spcAft>
              <a:buClrTx/>
              <a:buSzTx/>
              <a:buFontTx/>
              <a:buNone/>
              <a:tabLst/>
              <a:defRPr sz="14200" b="1" i="0" u="none" strike="noStrike" cap="none" spc="-10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hangingPunct="1"/>
            <a:r>
              <a:rPr lang="en-US" sz="6600" dirty="0" err="1">
                <a:solidFill>
                  <a:schemeClr val="bg1"/>
                </a:solidFill>
                <a:latin typeface="Gotham Bold"/>
              </a:rPr>
              <a:t>Ugdymo</a:t>
            </a:r>
            <a:r>
              <a:rPr lang="en-US" sz="6600" dirty="0">
                <a:solidFill>
                  <a:schemeClr val="bg1"/>
                </a:solidFill>
                <a:latin typeface="Gotham Bold"/>
              </a:rPr>
              <a:t> </a:t>
            </a:r>
            <a:r>
              <a:rPr lang="en-US" sz="6600" dirty="0" err="1">
                <a:solidFill>
                  <a:schemeClr val="bg1"/>
                </a:solidFill>
                <a:latin typeface="Gotham Bold"/>
              </a:rPr>
              <a:t>specialistai</a:t>
            </a:r>
            <a:r>
              <a:rPr lang="en-US" sz="6600" dirty="0">
                <a:solidFill>
                  <a:schemeClr val="bg1"/>
                </a:solidFill>
                <a:latin typeface="Gotham Bold"/>
              </a:rPr>
              <a:t> </a:t>
            </a:r>
            <a:r>
              <a:rPr lang="en-US" sz="6600" dirty="0" err="1">
                <a:solidFill>
                  <a:schemeClr val="bg1"/>
                </a:solidFill>
                <a:latin typeface="Gotham Bold"/>
              </a:rPr>
              <a:t>nepatenka</a:t>
            </a:r>
            <a:r>
              <a:rPr lang="en-US" sz="6600" dirty="0">
                <a:solidFill>
                  <a:schemeClr val="bg1"/>
                </a:solidFill>
                <a:latin typeface="Gotham Bold"/>
              </a:rPr>
              <a:t> tarp </a:t>
            </a:r>
            <a:r>
              <a:rPr lang="en-US" sz="6600" dirty="0" err="1">
                <a:solidFill>
                  <a:schemeClr val="bg1"/>
                </a:solidFill>
                <a:latin typeface="Gotham Bold"/>
              </a:rPr>
              <a:t>nykstančių</a:t>
            </a:r>
            <a:r>
              <a:rPr lang="en-US" sz="6600" dirty="0">
                <a:solidFill>
                  <a:schemeClr val="bg1"/>
                </a:solidFill>
                <a:latin typeface="Gotham Bold"/>
              </a:rPr>
              <a:t> </a:t>
            </a:r>
            <a:r>
              <a:rPr lang="en-US" sz="6600" dirty="0" err="1">
                <a:solidFill>
                  <a:schemeClr val="bg1"/>
                </a:solidFill>
                <a:latin typeface="Gotham Bold"/>
              </a:rPr>
              <a:t>profesijų</a:t>
            </a:r>
            <a:r>
              <a:rPr lang="en-US" sz="6600" dirty="0">
                <a:solidFill>
                  <a:schemeClr val="bg1"/>
                </a:solidFill>
                <a:latin typeface="Gotham Bold"/>
              </a:rPr>
              <a:t> (</a:t>
            </a:r>
            <a:r>
              <a:rPr lang="en-US" sz="6600" dirty="0" err="1">
                <a:solidFill>
                  <a:schemeClr val="bg1"/>
                </a:solidFill>
                <a:latin typeface="Gotham Bold"/>
              </a:rPr>
              <a:t>nors</a:t>
            </a:r>
            <a:r>
              <a:rPr lang="en-US" sz="6600" dirty="0">
                <a:solidFill>
                  <a:schemeClr val="bg1"/>
                </a:solidFill>
                <a:latin typeface="Gotham Bold"/>
              </a:rPr>
              <a:t> </a:t>
            </a:r>
            <a:r>
              <a:rPr lang="en-US" sz="6600" dirty="0" err="1">
                <a:solidFill>
                  <a:schemeClr val="bg1"/>
                </a:solidFill>
                <a:latin typeface="Gotham Bold"/>
              </a:rPr>
              <a:t>jų</a:t>
            </a:r>
            <a:r>
              <a:rPr lang="en-US" sz="6600" dirty="0">
                <a:solidFill>
                  <a:schemeClr val="bg1"/>
                </a:solidFill>
                <a:latin typeface="Gotham Bold"/>
              </a:rPr>
              <a:t> </a:t>
            </a:r>
            <a:r>
              <a:rPr lang="en-US" sz="6600" dirty="0" err="1">
                <a:solidFill>
                  <a:schemeClr val="bg1"/>
                </a:solidFill>
                <a:latin typeface="Gotham Bold"/>
              </a:rPr>
              <a:t>nėra</a:t>
            </a:r>
            <a:r>
              <a:rPr lang="en-US" sz="6600" dirty="0">
                <a:solidFill>
                  <a:schemeClr val="bg1"/>
                </a:solidFill>
                <a:latin typeface="Gotham Bold"/>
              </a:rPr>
              <a:t> </a:t>
            </a:r>
            <a:r>
              <a:rPr lang="en-US" sz="6600" dirty="0" err="1">
                <a:solidFill>
                  <a:schemeClr val="bg1"/>
                </a:solidFill>
                <a:latin typeface="Gotham Bold"/>
              </a:rPr>
              <a:t>ir</a:t>
            </a:r>
            <a:r>
              <a:rPr lang="en-US" sz="6600" dirty="0">
                <a:solidFill>
                  <a:schemeClr val="bg1"/>
                </a:solidFill>
                <a:latin typeface="Gotham Bold"/>
              </a:rPr>
              <a:t> </a:t>
            </a:r>
            <a:r>
              <a:rPr lang="en-US" sz="6600" dirty="0" err="1">
                <a:solidFill>
                  <a:schemeClr val="bg1"/>
                </a:solidFill>
                <a:latin typeface="Gotham Bold"/>
              </a:rPr>
              <a:t>taip</a:t>
            </a:r>
            <a:r>
              <a:rPr lang="en-US" sz="6600" dirty="0">
                <a:solidFill>
                  <a:schemeClr val="bg1"/>
                </a:solidFill>
                <a:latin typeface="Gotham Bold"/>
              </a:rPr>
              <a:t> </a:t>
            </a:r>
            <a:r>
              <a:rPr lang="en-US" sz="6600" dirty="0" err="1">
                <a:solidFill>
                  <a:schemeClr val="bg1"/>
                </a:solidFill>
                <a:latin typeface="Gotham Bold"/>
              </a:rPr>
              <a:t>kylančių</a:t>
            </a:r>
            <a:r>
              <a:rPr lang="en-US" sz="6600" dirty="0">
                <a:solidFill>
                  <a:schemeClr val="bg1"/>
                </a:solidFill>
                <a:latin typeface="Gotham Bold"/>
              </a:rPr>
              <a:t>)</a:t>
            </a:r>
          </a:p>
        </p:txBody>
      </p:sp>
    </p:spTree>
    <p:extLst>
      <p:ext uri="{BB962C8B-B14F-4D97-AF65-F5344CB8AC3E}">
        <p14:creationId xmlns:p14="http://schemas.microsoft.com/office/powerpoint/2010/main" val="20123722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object 2"/>
          <p:cNvSpPr>
            <a:spLocks noGrp="1" noRot="1" noMove="1" noResize="1" noEditPoints="1" noAdjustHandles="1" noChangeArrowheads="1" noChangeShapeType="1"/>
          </p:cNvSpPr>
          <p:nvPr/>
        </p:nvSpPr>
        <p:spPr>
          <a:xfrm>
            <a:off x="1077" y="4383"/>
            <a:ext cx="20092420" cy="11300478"/>
          </a:xfrm>
          <a:prstGeom prst="rect">
            <a:avLst/>
          </a:prstGeom>
          <a:solidFill>
            <a:srgbClr val="B785FF"/>
          </a:solidFill>
          <a:ln w="12700">
            <a:miter lim="400000"/>
          </a:ln>
        </p:spPr>
        <p:txBody>
          <a:bodyPr lIns="45697" rIns="45697"/>
          <a:lstStyle/>
          <a:p>
            <a:endParaRPr sz="1799"/>
          </a:p>
        </p:txBody>
      </p:sp>
      <p:pic>
        <p:nvPicPr>
          <p:cNvPr id="330" name="object 3" descr="object 3"/>
          <p:cNvPicPr>
            <a:picLocks noChangeAspect="1"/>
          </p:cNvPicPr>
          <p:nvPr/>
        </p:nvPicPr>
        <p:blipFill>
          <a:blip r:embed="rId3"/>
          <a:stretch>
            <a:fillRect/>
          </a:stretch>
        </p:blipFill>
        <p:spPr>
          <a:xfrm>
            <a:off x="14077252" y="2927585"/>
            <a:ext cx="5829520" cy="3809589"/>
          </a:xfrm>
          <a:prstGeom prst="rect">
            <a:avLst/>
          </a:prstGeom>
          <a:ln w="12700">
            <a:miter lim="400000"/>
          </a:ln>
        </p:spPr>
      </p:pic>
      <p:sp>
        <p:nvSpPr>
          <p:cNvPr id="331" name="object 4"/>
          <p:cNvSpPr txBox="1"/>
          <p:nvPr/>
        </p:nvSpPr>
        <p:spPr>
          <a:xfrm>
            <a:off x="1040804" y="778371"/>
            <a:ext cx="11493407" cy="10079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R="5077" indent="12694">
              <a:lnSpc>
                <a:spcPts val="8596"/>
              </a:lnSpc>
              <a:spcBef>
                <a:spcPts val="1599"/>
              </a:spcBef>
              <a:tabLst>
                <a:tab pos="2361019" algn="l"/>
                <a:tab pos="5191703" algn="l"/>
                <a:tab pos="5788304" algn="l"/>
              </a:tabLst>
              <a:defRPr sz="8400" b="1" spc="-10">
                <a:solidFill>
                  <a:srgbClr val="FFFFFF"/>
                </a:solidFill>
                <a:latin typeface="Gotham Book"/>
                <a:ea typeface="Gotham Book"/>
                <a:cs typeface="Gotham Book"/>
                <a:sym typeface="Gotham Book"/>
              </a:defRPr>
            </a:pPr>
            <a:r>
              <a:rPr lang="lt-LT" sz="6600" dirty="0">
                <a:latin typeface="Gotham Bold"/>
              </a:rPr>
              <a:t>ŠIUOLAIKINĖ LYDERYSTĖ – VIS DAŽNIAU YRA ADAPTYVI LYDERYSTĖ:</a:t>
            </a:r>
          </a:p>
          <a:p>
            <a:pPr marL="685800" marR="5077" indent="-685800">
              <a:spcBef>
                <a:spcPts val="1599"/>
              </a:spcBef>
              <a:buFontTx/>
              <a:buChar char="-"/>
              <a:tabLst>
                <a:tab pos="2361019" algn="l"/>
                <a:tab pos="5191703" algn="l"/>
                <a:tab pos="5788304" algn="l"/>
              </a:tabLst>
              <a:defRPr sz="8400" b="1" spc="-10">
                <a:solidFill>
                  <a:srgbClr val="FFFFFF"/>
                </a:solidFill>
                <a:latin typeface="Gotham Book"/>
                <a:ea typeface="Gotham Book"/>
                <a:cs typeface="Gotham Book"/>
                <a:sym typeface="Gotham Book"/>
              </a:defRPr>
            </a:pPr>
            <a:r>
              <a:rPr lang="lt-LT" sz="4000" dirty="0">
                <a:latin typeface="Gotham Bold"/>
              </a:rPr>
              <a:t>„Užlipti į balkoną“</a:t>
            </a:r>
          </a:p>
          <a:p>
            <a:pPr marL="685800" marR="5077" indent="-685800">
              <a:spcBef>
                <a:spcPts val="1599"/>
              </a:spcBef>
              <a:buFontTx/>
              <a:buChar char="-"/>
              <a:tabLst>
                <a:tab pos="2361019" algn="l"/>
                <a:tab pos="5191703" algn="l"/>
                <a:tab pos="5788304" algn="l"/>
              </a:tabLst>
              <a:defRPr sz="8400" b="1" spc="-10">
                <a:solidFill>
                  <a:srgbClr val="FFFFFF"/>
                </a:solidFill>
                <a:latin typeface="Gotham Book"/>
                <a:ea typeface="Gotham Book"/>
                <a:cs typeface="Gotham Book"/>
                <a:sym typeface="Gotham Book"/>
              </a:defRPr>
            </a:pPr>
            <a:r>
              <a:rPr lang="lt-LT" sz="4000" dirty="0">
                <a:latin typeface="Gotham Bold"/>
              </a:rPr>
              <a:t>Emocinis intelektas</a:t>
            </a:r>
          </a:p>
          <a:p>
            <a:pPr marL="685800" marR="5077" indent="-685800">
              <a:spcBef>
                <a:spcPts val="1599"/>
              </a:spcBef>
              <a:buFontTx/>
              <a:buChar char="-"/>
              <a:tabLst>
                <a:tab pos="2361019" algn="l"/>
                <a:tab pos="5191703" algn="l"/>
                <a:tab pos="5788304" algn="l"/>
              </a:tabLst>
              <a:defRPr sz="8400" b="1" spc="-10">
                <a:solidFill>
                  <a:srgbClr val="FFFFFF"/>
                </a:solidFill>
                <a:latin typeface="Gotham Book"/>
                <a:ea typeface="Gotham Book"/>
                <a:cs typeface="Gotham Book"/>
                <a:sym typeface="Gotham Book"/>
              </a:defRPr>
            </a:pPr>
            <a:r>
              <a:rPr lang="lt-LT" sz="4000" dirty="0">
                <a:latin typeface="Gotham Bold"/>
              </a:rPr>
              <a:t>Organizacinis teisingumas. Atskirti lyderystę nuo valdžios</a:t>
            </a:r>
          </a:p>
          <a:p>
            <a:pPr marL="685800" marR="5077" indent="-685800">
              <a:spcBef>
                <a:spcPts val="1599"/>
              </a:spcBef>
              <a:buFontTx/>
              <a:buChar char="-"/>
              <a:tabLst>
                <a:tab pos="2361019" algn="l"/>
                <a:tab pos="5191703" algn="l"/>
                <a:tab pos="5788304" algn="l"/>
              </a:tabLst>
              <a:defRPr sz="8400" b="1" spc="-10">
                <a:solidFill>
                  <a:srgbClr val="FFFFFF"/>
                </a:solidFill>
                <a:latin typeface="Gotham Book"/>
                <a:ea typeface="Gotham Book"/>
                <a:cs typeface="Gotham Book"/>
                <a:sym typeface="Gotham Book"/>
              </a:defRPr>
            </a:pPr>
            <a:r>
              <a:rPr lang="lt-LT" sz="4000" dirty="0">
                <a:latin typeface="Gotham Bold"/>
              </a:rPr>
              <a:t>Ugdymas bei inovatyvumas</a:t>
            </a:r>
          </a:p>
          <a:p>
            <a:pPr marL="685800" marR="5077" indent="-685800">
              <a:spcBef>
                <a:spcPts val="1599"/>
              </a:spcBef>
              <a:buFontTx/>
              <a:buChar char="-"/>
              <a:tabLst>
                <a:tab pos="2361019" algn="l"/>
                <a:tab pos="5191703" algn="l"/>
                <a:tab pos="5788304" algn="l"/>
              </a:tabLst>
              <a:defRPr sz="8400" b="1" spc="-10">
                <a:solidFill>
                  <a:srgbClr val="FFFFFF"/>
                </a:solidFill>
                <a:latin typeface="Gotham Book"/>
                <a:ea typeface="Gotham Book"/>
                <a:cs typeface="Gotham Book"/>
                <a:sym typeface="Gotham Book"/>
              </a:defRPr>
            </a:pPr>
            <a:r>
              <a:rPr lang="lt-LT" sz="4000" dirty="0">
                <a:latin typeface="Gotham Bold"/>
              </a:rPr>
              <a:t>Priimti socialinę įvairovę ir skatinti </a:t>
            </a:r>
            <a:r>
              <a:rPr lang="lt-LT" sz="4000" dirty="0" err="1">
                <a:latin typeface="Gotham Bold"/>
              </a:rPr>
              <a:t>įtrauktį</a:t>
            </a:r>
            <a:endParaRPr lang="lt-LT" sz="4000" dirty="0">
              <a:latin typeface="Gotham Bold"/>
            </a:endParaRPr>
          </a:p>
          <a:p>
            <a:pPr marL="685800" marR="5077" indent="-685800">
              <a:spcBef>
                <a:spcPts val="1599"/>
              </a:spcBef>
              <a:buFontTx/>
              <a:buChar char="-"/>
              <a:tabLst>
                <a:tab pos="2361019" algn="l"/>
                <a:tab pos="5191703" algn="l"/>
                <a:tab pos="5788304" algn="l"/>
              </a:tabLst>
              <a:defRPr sz="8400" b="1" spc="-10">
                <a:solidFill>
                  <a:srgbClr val="FFFFFF"/>
                </a:solidFill>
                <a:latin typeface="Gotham Book"/>
                <a:ea typeface="Gotham Book"/>
                <a:cs typeface="Gotham Book"/>
                <a:sym typeface="Gotham Book"/>
              </a:defRPr>
            </a:pPr>
            <a:r>
              <a:rPr lang="lt-LT" sz="4000" dirty="0">
                <a:latin typeface="Gotham Bold"/>
              </a:rPr>
              <a:t>Kompleksinių problemų sprendimas (kartu)</a:t>
            </a:r>
          </a:p>
        </p:txBody>
      </p:sp>
      <p:sp>
        <p:nvSpPr>
          <p:cNvPr id="332" name="object 5"/>
          <p:cNvSpPr/>
          <p:nvPr/>
        </p:nvSpPr>
        <p:spPr>
          <a:xfrm>
            <a:off x="230109" y="239079"/>
            <a:ext cx="19634358" cy="10824843"/>
          </a:xfrm>
          <a:prstGeom prst="rect">
            <a:avLst/>
          </a:prstGeom>
          <a:ln w="53045">
            <a:solidFill>
              <a:srgbClr val="FFFFFF"/>
            </a:solidFill>
          </a:ln>
        </p:spPr>
        <p:txBody>
          <a:bodyPr lIns="45697" rIns="45697"/>
          <a:lstStyle/>
          <a:p>
            <a:endParaRPr sz="1799"/>
          </a:p>
        </p:txBody>
      </p:sp>
      <p:pic>
        <p:nvPicPr>
          <p:cNvPr id="333" name="Image" descr="Image"/>
          <p:cNvPicPr>
            <a:picLocks noChangeAspect="1"/>
          </p:cNvPicPr>
          <p:nvPr/>
        </p:nvPicPr>
        <p:blipFill>
          <a:blip r:embed="rId4"/>
          <a:stretch>
            <a:fillRect/>
          </a:stretch>
        </p:blipFill>
        <p:spPr>
          <a:xfrm>
            <a:off x="17815177" y="759748"/>
            <a:ext cx="1547046" cy="1057118"/>
          </a:xfrm>
          <a:prstGeom prst="rect">
            <a:avLst/>
          </a:prstGeom>
          <a:ln w="12700">
            <a:miter lim="400000"/>
          </a:ln>
        </p:spPr>
      </p:pic>
      <p:pic>
        <p:nvPicPr>
          <p:cNvPr id="334" name="object 6" descr="object 6"/>
          <p:cNvPicPr>
            <a:picLocks noChangeAspect="1"/>
          </p:cNvPicPr>
          <p:nvPr/>
        </p:nvPicPr>
        <p:blipFill>
          <a:blip r:embed="rId5"/>
          <a:stretch>
            <a:fillRect/>
          </a:stretch>
        </p:blipFill>
        <p:spPr>
          <a:xfrm>
            <a:off x="12576516" y="2183528"/>
            <a:ext cx="3861926" cy="6405140"/>
          </a:xfrm>
          <a:prstGeom prst="rect">
            <a:avLst/>
          </a:prstGeom>
          <a:ln w="12700">
            <a:miter lim="400000"/>
          </a:ln>
        </p:spPr>
      </p:pic>
      <p:sp>
        <p:nvSpPr>
          <p:cNvPr id="2" name="object 10">
            <a:extLst>
              <a:ext uri="{FF2B5EF4-FFF2-40B4-BE49-F238E27FC236}">
                <a16:creationId xmlns:a16="http://schemas.microsoft.com/office/drawing/2014/main" id="{E7C1EB12-89BE-A37F-D25D-4199781BFE81}"/>
              </a:ext>
            </a:extLst>
          </p:cNvPr>
          <p:cNvSpPr txBox="1">
            <a:spLocks/>
          </p:cNvSpPr>
          <p:nvPr/>
        </p:nvSpPr>
        <p:spPr>
          <a:xfrm>
            <a:off x="1543049" y="6934749"/>
            <a:ext cx="11364612" cy="2674542"/>
          </a:xfrm>
          <a:prstGeom prst="rect">
            <a:avLst/>
          </a:prstGeom>
        </p:spPr>
        <p:txBody>
          <a:bodyPr>
            <a:noAutofit/>
          </a:bodyPr>
          <a:lstStyle>
            <a:lvl1pPr marL="0" marR="0" indent="12700" algn="l" defTabSz="913943" rtl="0" latinLnBrk="0">
              <a:lnSpc>
                <a:spcPct val="100000"/>
              </a:lnSpc>
              <a:spcBef>
                <a:spcPts val="100"/>
              </a:spcBef>
              <a:spcAft>
                <a:spcPts val="0"/>
              </a:spcAft>
              <a:buClrTx/>
              <a:buSzTx/>
              <a:buFontTx/>
              <a:buNone/>
              <a:tabLst/>
              <a:defRPr sz="14200" b="1" i="0" u="none" strike="noStrike" cap="none" spc="-10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hangingPunct="1"/>
            <a:endParaRPr lang="en-US" sz="6600" dirty="0">
              <a:solidFill>
                <a:schemeClr val="bg1"/>
              </a:solidFill>
              <a:latin typeface="Gotham Bold"/>
            </a:endParaRPr>
          </a:p>
        </p:txBody>
      </p:sp>
      <p:sp>
        <p:nvSpPr>
          <p:cNvPr id="4" name="object 45">
            <a:extLst>
              <a:ext uri="{FF2B5EF4-FFF2-40B4-BE49-F238E27FC236}">
                <a16:creationId xmlns:a16="http://schemas.microsoft.com/office/drawing/2014/main" id="{A8278438-FEDB-2CF1-6D11-EC6C568C34D4}"/>
              </a:ext>
            </a:extLst>
          </p:cNvPr>
          <p:cNvSpPr txBox="1"/>
          <p:nvPr/>
        </p:nvSpPr>
        <p:spPr>
          <a:xfrm>
            <a:off x="13179159" y="9869593"/>
            <a:ext cx="540954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endParaRPr lang="en-US" noProof="0" dirty="0">
              <a:latin typeface="Gotham Medium" pitchFamily="2" charset="0"/>
              <a:cs typeface="Gotham Medium" pitchFamily="2" charset="0"/>
            </a:endParaRPr>
          </a:p>
        </p:txBody>
      </p:sp>
      <p:sp>
        <p:nvSpPr>
          <p:cNvPr id="5" name="object 45">
            <a:extLst>
              <a:ext uri="{FF2B5EF4-FFF2-40B4-BE49-F238E27FC236}">
                <a16:creationId xmlns:a16="http://schemas.microsoft.com/office/drawing/2014/main" id="{577E7EDF-F50B-23C6-4946-16505DE795E5}"/>
              </a:ext>
            </a:extLst>
          </p:cNvPr>
          <p:cNvSpPr txBox="1"/>
          <p:nvPr/>
        </p:nvSpPr>
        <p:spPr>
          <a:xfrm>
            <a:off x="13179159" y="9869593"/>
            <a:ext cx="618306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r"/>
            <a:r>
              <a:rPr lang="en-US" dirty="0">
                <a:latin typeface="Montserrat Light" pitchFamily="2" charset="77"/>
              </a:rPr>
              <a:t>Dr. Ronald Heifetz and Marty Linsky </a:t>
            </a:r>
          </a:p>
          <a:p>
            <a:pPr algn="r"/>
            <a:r>
              <a:rPr lang="en-US" dirty="0">
                <a:latin typeface="Montserrat Light" pitchFamily="2" charset="77"/>
              </a:rPr>
              <a:t>Adaptive leadership model at Harvard University</a:t>
            </a:r>
            <a:endParaRPr lang="en-US" noProof="0" dirty="0">
              <a:latin typeface="Montserrat Light" pitchFamily="2" charset="77"/>
              <a:cs typeface="Gotham Medium"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descr="Image">
            <a:extLst>
              <a:ext uri="{FF2B5EF4-FFF2-40B4-BE49-F238E27FC236}">
                <a16:creationId xmlns:a16="http://schemas.microsoft.com/office/drawing/2014/main" id="{13681DC5-971D-ECE9-A644-CBE12955DA23}"/>
              </a:ext>
            </a:extLst>
          </p:cNvPr>
          <p:cNvPicPr>
            <a:picLocks noChangeAspect="1"/>
          </p:cNvPicPr>
          <p:nvPr/>
        </p:nvPicPr>
        <p:blipFill>
          <a:blip r:embed="rId2"/>
          <a:stretch>
            <a:fillRect/>
          </a:stretch>
        </p:blipFill>
        <p:spPr>
          <a:xfrm>
            <a:off x="17815177" y="759748"/>
            <a:ext cx="1547046" cy="1057118"/>
          </a:xfrm>
          <a:prstGeom prst="rect">
            <a:avLst/>
          </a:prstGeom>
          <a:ln w="12700">
            <a:miter lim="400000"/>
          </a:ln>
        </p:spPr>
      </p:pic>
      <p:pic>
        <p:nvPicPr>
          <p:cNvPr id="10" name="Content Placeholder 5" descr="Text&#10;&#10;Description automatically generated with medium confidence">
            <a:extLst>
              <a:ext uri="{FF2B5EF4-FFF2-40B4-BE49-F238E27FC236}">
                <a16:creationId xmlns:a16="http://schemas.microsoft.com/office/drawing/2014/main" id="{3094F464-52B6-AB8F-6F9A-5B8D482A6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70" y="2234886"/>
            <a:ext cx="11728147" cy="8725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11" name="object 2">
            <a:extLst>
              <a:ext uri="{FF2B5EF4-FFF2-40B4-BE49-F238E27FC236}">
                <a16:creationId xmlns:a16="http://schemas.microsoft.com/office/drawing/2014/main" id="{DDC54099-41B0-D3E9-13D7-058E4B8145CE}"/>
              </a:ext>
            </a:extLst>
          </p:cNvPr>
          <p:cNvSpPr txBox="1">
            <a:spLocks/>
          </p:cNvSpPr>
          <p:nvPr/>
        </p:nvSpPr>
        <p:spPr>
          <a:xfrm>
            <a:off x="1159092" y="931047"/>
            <a:ext cx="13296342" cy="1039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indent="12694" hangingPunct="1">
              <a:spcBef>
                <a:spcPts val="100"/>
              </a:spcBef>
              <a:defRPr sz="6600">
                <a:solidFill>
                  <a:srgbClr val="22CD7A"/>
                </a:solidFill>
              </a:defRPr>
            </a:pPr>
            <a:r>
              <a:rPr lang="lt-LT" sz="5400" spc="-300" dirty="0">
                <a:solidFill>
                  <a:srgbClr val="22CD7A"/>
                </a:solidFill>
                <a:latin typeface="Gotham Bold"/>
              </a:rPr>
              <a:t>MŪSŲ KELIONĖ Į ATEITĮ:</a:t>
            </a:r>
            <a:endParaRPr lang="lt-LT" sz="5400" spc="-100" dirty="0">
              <a:solidFill>
                <a:srgbClr val="22CD7A"/>
              </a:solidFill>
              <a:latin typeface="Gotham Bold"/>
            </a:endParaRPr>
          </a:p>
        </p:txBody>
      </p:sp>
      <p:sp>
        <p:nvSpPr>
          <p:cNvPr id="3" name="TextBox 2">
            <a:extLst>
              <a:ext uri="{FF2B5EF4-FFF2-40B4-BE49-F238E27FC236}">
                <a16:creationId xmlns:a16="http://schemas.microsoft.com/office/drawing/2014/main" id="{9229CC6C-3E43-B4E7-CCA1-BAFCBAD54E56}"/>
              </a:ext>
            </a:extLst>
          </p:cNvPr>
          <p:cNvSpPr txBox="1"/>
          <p:nvPr/>
        </p:nvSpPr>
        <p:spPr>
          <a:xfrm>
            <a:off x="9079832" y="11020926"/>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object 2">
            <a:extLst>
              <a:ext uri="{FF2B5EF4-FFF2-40B4-BE49-F238E27FC236}">
                <a16:creationId xmlns:a16="http://schemas.microsoft.com/office/drawing/2014/main" id="{0D2D97DA-C6F9-0146-B71B-6C15DEDF2AC4}"/>
              </a:ext>
            </a:extLst>
          </p:cNvPr>
          <p:cNvSpPr txBox="1">
            <a:spLocks/>
          </p:cNvSpPr>
          <p:nvPr/>
        </p:nvSpPr>
        <p:spPr>
          <a:xfrm>
            <a:off x="12692853" y="2783552"/>
            <a:ext cx="6431726" cy="4480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1pPr>
            <a:lvl2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2pPr>
            <a:lvl3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3pPr>
            <a:lvl4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4pPr>
            <a:lvl5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5pPr>
            <a:lvl6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6pPr>
            <a:lvl7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7pPr>
            <a:lvl8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8pPr>
            <a:lvl9pPr marL="0" marR="0" indent="0" algn="l" defTabSz="913943" rtl="0" latinLnBrk="0">
              <a:lnSpc>
                <a:spcPct val="100000"/>
              </a:lnSpc>
              <a:spcBef>
                <a:spcPts val="0"/>
              </a:spcBef>
              <a:spcAft>
                <a:spcPts val="0"/>
              </a:spcAft>
              <a:buClrTx/>
              <a:buSzTx/>
              <a:buFontTx/>
              <a:buNone/>
              <a:tabLst/>
              <a:defRPr sz="3498" b="1" i="0" u="none" strike="noStrike" cap="none" spc="0" baseline="0">
                <a:solidFill>
                  <a:srgbClr val="000000"/>
                </a:solidFill>
                <a:uFillTx/>
                <a:latin typeface="Gotham Book"/>
                <a:ea typeface="Gotham Book"/>
                <a:cs typeface="Gotham Book"/>
                <a:sym typeface="Gotham Book"/>
              </a:defRPr>
            </a:lvl9pPr>
          </a:lstStyle>
          <a:p>
            <a:pPr indent="12694" hangingPunct="1">
              <a:spcBef>
                <a:spcPts val="100"/>
              </a:spcBef>
              <a:defRPr sz="6600">
                <a:solidFill>
                  <a:srgbClr val="22CD7A"/>
                </a:solidFill>
              </a:defRPr>
            </a:pPr>
            <a:r>
              <a:rPr lang="lt-LT" sz="5400" spc="-300" dirty="0">
                <a:solidFill>
                  <a:srgbClr val="22CD7A"/>
                </a:solidFill>
                <a:latin typeface="Gotham Bold"/>
              </a:rPr>
              <a:t>Kodėl reikia valdyti</a:t>
            </a:r>
          </a:p>
          <a:p>
            <a:pPr indent="12694" hangingPunct="1">
              <a:spcBef>
                <a:spcPts val="100"/>
              </a:spcBef>
              <a:defRPr sz="6600">
                <a:solidFill>
                  <a:srgbClr val="22CD7A"/>
                </a:solidFill>
              </a:defRPr>
            </a:pPr>
            <a:r>
              <a:rPr lang="lt-LT" sz="5400" spc="-300" dirty="0">
                <a:solidFill>
                  <a:srgbClr val="22CD7A"/>
                </a:solidFill>
                <a:latin typeface="Gotham Bold"/>
              </a:rPr>
              <a:t>pokyčius?</a:t>
            </a:r>
            <a:endParaRPr lang="lt-LT" sz="5400" spc="-100" dirty="0">
              <a:solidFill>
                <a:srgbClr val="22CD7A"/>
              </a:solidFill>
              <a:latin typeface="Gotham Bold"/>
            </a:endParaRPr>
          </a:p>
        </p:txBody>
      </p:sp>
      <p:sp>
        <p:nvSpPr>
          <p:cNvPr id="4" name="Rectangle 3">
            <a:extLst>
              <a:ext uri="{FF2B5EF4-FFF2-40B4-BE49-F238E27FC236}">
                <a16:creationId xmlns:a16="http://schemas.microsoft.com/office/drawing/2014/main" id="{E8C76D23-D31F-31DA-029A-EB52B99D4C2B}"/>
              </a:ext>
            </a:extLst>
          </p:cNvPr>
          <p:cNvSpPr/>
          <p:nvPr/>
        </p:nvSpPr>
        <p:spPr>
          <a:xfrm>
            <a:off x="1361872" y="2977701"/>
            <a:ext cx="2782111" cy="52321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LT" sz="2800" b="1" i="0" u="none" strike="noStrike" cap="none" spc="0" normalizeH="0" baseline="0" dirty="0">
                <a:ln>
                  <a:noFill/>
                </a:ln>
                <a:solidFill>
                  <a:srgbClr val="000000"/>
                </a:solidFill>
                <a:effectLst/>
                <a:uFillTx/>
                <a:latin typeface="Gotham Medium" pitchFamily="2" charset="0"/>
                <a:cs typeface="Gotham Medium" pitchFamily="2" charset="0"/>
                <a:sym typeface="Calibri"/>
              </a:rPr>
              <a:t>PLANAS</a:t>
            </a:r>
          </a:p>
        </p:txBody>
      </p:sp>
      <p:sp>
        <p:nvSpPr>
          <p:cNvPr id="6" name="Rectangle 5">
            <a:extLst>
              <a:ext uri="{FF2B5EF4-FFF2-40B4-BE49-F238E27FC236}">
                <a16:creationId xmlns:a16="http://schemas.microsoft.com/office/drawing/2014/main" id="{372BF300-5C09-6ABF-9309-AE9A4D7D8879}"/>
              </a:ext>
            </a:extLst>
          </p:cNvPr>
          <p:cNvSpPr/>
          <p:nvPr/>
        </p:nvSpPr>
        <p:spPr>
          <a:xfrm>
            <a:off x="1361871" y="6851481"/>
            <a:ext cx="2782111" cy="52321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LT" sz="2800" b="1" i="0" u="none" strike="noStrike" cap="none" spc="0" normalizeH="0" baseline="0" dirty="0">
                <a:ln>
                  <a:noFill/>
                </a:ln>
                <a:solidFill>
                  <a:srgbClr val="000000"/>
                </a:solidFill>
                <a:effectLst/>
                <a:uFillTx/>
                <a:latin typeface="Gotham Medium" pitchFamily="2" charset="0"/>
                <a:cs typeface="Gotham Medium" pitchFamily="2" charset="0"/>
                <a:sym typeface="Calibri"/>
              </a:rPr>
              <a:t>REALYBĖ</a:t>
            </a:r>
          </a:p>
        </p:txBody>
      </p:sp>
    </p:spTree>
    <p:extLst>
      <p:ext uri="{BB962C8B-B14F-4D97-AF65-F5344CB8AC3E}">
        <p14:creationId xmlns:p14="http://schemas.microsoft.com/office/powerpoint/2010/main" val="306314369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627</TotalTime>
  <Words>819</Words>
  <Application>Microsoft Macintosh PowerPoint</Application>
  <PresentationFormat>Custom</PresentationFormat>
  <Paragraphs>100</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Gotham Bold</vt:lpstr>
      <vt:lpstr>Gotham Book</vt:lpstr>
      <vt:lpstr>Gotham Medium</vt:lpstr>
      <vt:lpstr>Helvetica</vt:lpstr>
      <vt:lpstr>Helvetica Neue</vt:lpstr>
      <vt:lpstr>Montserrat Light</vt:lpstr>
      <vt:lpstr>Office Theme</vt:lpstr>
      <vt:lpstr> Lina Jankauskienė    </vt:lpstr>
      <vt:lpstr>PowerPoint Presentation</vt:lpstr>
      <vt:lpstr>MAKROTENDENCIJOS</vt:lpstr>
      <vt:lpstr>ĮGŪDŽIŲ NESTABILUMAS Darbuotojai gali tikėtis, kad vidutiniškai 39% jų turimų įgūdžių reikės  transformuoti arba  taps nebereikalingi 2025-2030 laikotarpiu  </vt:lpstr>
      <vt:lpstr>PowerPoint Presentation</vt:lpstr>
      <vt:lpstr>KAS LAUKIA ŠVIETIMO IR MOKYMŲ SEKTORIAUS:</vt:lpstr>
      <vt:lpstr>PowerPoint Presentation</vt:lpstr>
      <vt:lpstr>PowerPoint Presentation</vt:lpstr>
      <vt:lpstr>PowerPoint Presentation</vt:lpstr>
      <vt:lpstr>15-70-15 taisyklė</vt:lpstr>
      <vt:lpstr>PowerPoint Presentation</vt:lpstr>
      <vt:lpstr>“</vt:lpstr>
      <vt:lpstr>Bendraukime!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Lina Jankauskienė    efektyvumo ekspertė </dc:title>
  <cp:lastModifiedBy>Lina | CAN DO</cp:lastModifiedBy>
  <cp:revision>6</cp:revision>
  <dcterms:modified xsi:type="dcterms:W3CDTF">2025-08-26T11:47:31Z</dcterms:modified>
</cp:coreProperties>
</file>