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notesMasterIdLst>
    <p:notesMasterId r:id="rId11"/>
  </p:notesMasterIdLst>
  <p:sldIdLst>
    <p:sldId id="335" r:id="rId3"/>
    <p:sldId id="377" r:id="rId4"/>
    <p:sldId id="360" r:id="rId5"/>
    <p:sldId id="358" r:id="rId6"/>
    <p:sldId id="367" r:id="rId7"/>
    <p:sldId id="376" r:id="rId8"/>
    <p:sldId id="371" r:id="rId9"/>
    <p:sldId id="3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A2CC-75C3-4E43-A6E4-8BB4AFC2C75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1351-45AB-40CD-AF62-AF3DF6687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C8EC40F-B552-4A4E-B786-C5B34BAC2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286" y="3049803"/>
            <a:ext cx="4913641" cy="1160522"/>
          </a:xfrm>
        </p:spPr>
        <p:txBody>
          <a:bodyPr anchor="b">
            <a:normAutofit/>
          </a:bodyPr>
          <a:lstStyle>
            <a:lvl1pPr algn="r">
              <a:defRPr sz="4500">
                <a:solidFill>
                  <a:schemeClr val="bg1"/>
                </a:solidFill>
                <a:effectLst/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1286" y="4352123"/>
            <a:ext cx="4913641" cy="50590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7EA472F-50D0-8C4B-B4BF-CCB45005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91752" y="6434675"/>
            <a:ext cx="1143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135640-A978-D44A-B3A6-D0403BB3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983" y="6434675"/>
            <a:ext cx="52499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D38AAB4-1F5D-F64A-868B-E9FCAE9D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5946" y="6438732"/>
            <a:ext cx="55116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1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203ED2-1C41-F94C-B61B-6962E238D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557" y="457201"/>
            <a:ext cx="8839200" cy="198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557" y="2667000"/>
            <a:ext cx="8839200" cy="3332816"/>
          </a:xfr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AF07CB0-ACB8-474E-8A0B-61184554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46223" y="6434675"/>
            <a:ext cx="1143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EBB56DF-2831-4D51-BC7B-BD769FDC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8559" y="6434675"/>
            <a:ext cx="25179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3EF00FF-788E-4993-817E-DD7A2699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0417" y="6434675"/>
            <a:ext cx="55116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3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3565279" y="5982901"/>
            <a:ext cx="5061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83938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effectLst/>
              </a:rPr>
              <a:t>Designed</a:t>
            </a:r>
            <a:r>
              <a:rPr lang="en-US" sz="1800" baseline="0">
                <a:solidFill>
                  <a:schemeClr val="bg1"/>
                </a:solidFill>
                <a:effectLst/>
              </a:rPr>
              <a:t> with         by</a:t>
            </a:r>
            <a:endParaRPr lang="en-US" sz="180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6636588" y="2705804"/>
            <a:ext cx="348608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3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esentationgo.com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9557" y="470906"/>
            <a:ext cx="10272889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9556" y="2667001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61617" y="6116071"/>
            <a:ext cx="1143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9374" y="6116071"/>
            <a:ext cx="7086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1134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B3456C3-FFC6-4F24-8153-3CFD71C2793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0D7380-4B44-4EAA-934C-A64D9930ABB2}"/>
              </a:ext>
            </a:extLst>
          </p:cNvPr>
          <p:cNvGrpSpPr/>
          <p:nvPr/>
        </p:nvGrpSpPr>
        <p:grpSpPr>
          <a:xfrm>
            <a:off x="-2206543" y="-73804"/>
            <a:ext cx="1977373" cy="612144"/>
            <a:chOff x="-2096383" y="21447"/>
            <a:chExt cx="1483030" cy="6121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D2D9A3-7400-4BE0-BFF4-23AE75744FA4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61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8446E3-8DE7-4F6C-8334-4D66A6671632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3428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10CE891-179C-4D49-AC0E-922AB1E0BF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CE30EFF-F3BE-4970-8436-FDB0647C980F}"/>
              </a:ext>
            </a:extLst>
          </p:cNvPr>
          <p:cNvSpPr/>
          <p:nvPr/>
        </p:nvSpPr>
        <p:spPr>
          <a:xfrm>
            <a:off x="-118532" y="6959601"/>
            <a:ext cx="16017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5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8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4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lgirdasgric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FD0D48-696B-4896-8F6F-B19AA59A6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6372" y="1155470"/>
            <a:ext cx="4502588" cy="2198645"/>
          </a:xfrm>
        </p:spPr>
        <p:txBody>
          <a:bodyPr>
            <a:noAutofit/>
          </a:bodyPr>
          <a:lstStyle/>
          <a:p>
            <a:r>
              <a:rPr lang="lt-LT" dirty="0"/>
              <a:t>Esport</a:t>
            </a:r>
            <a:r>
              <a:rPr lang="en-US" dirty="0"/>
              <a:t>o </a:t>
            </a:r>
            <a:r>
              <a:rPr lang="en-US" dirty="0" err="1"/>
              <a:t>ugdomoji</a:t>
            </a:r>
            <a:r>
              <a:rPr lang="en-US" dirty="0"/>
              <a:t> </a:t>
            </a:r>
            <a:r>
              <a:rPr lang="en-US" dirty="0" err="1"/>
              <a:t>veikla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39C1AF-BC69-40CE-935D-B07D61F112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/>
              <a:t>2020.0</a:t>
            </a:r>
            <a:r>
              <a:rPr lang="en-US" dirty="0"/>
              <a:t>8</a:t>
            </a:r>
            <a:r>
              <a:rPr lang="lt-LT" dirty="0"/>
              <a:t>.</a:t>
            </a:r>
            <a:r>
              <a:rPr lang="en-US" dirty="0"/>
              <a:t>27</a:t>
            </a:r>
            <a:r>
              <a:rPr lang="lt-LT" dirty="0"/>
              <a:t> </a:t>
            </a:r>
            <a:br>
              <a:rPr lang="lt-LT" dirty="0"/>
            </a:br>
            <a:r>
              <a:rPr lang="lt-LT" dirty="0"/>
              <a:t>Kaunas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1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151" y="0"/>
            <a:ext cx="6629400" cy="1981200"/>
          </a:xfrm>
        </p:spPr>
        <p:txBody>
          <a:bodyPr/>
          <a:lstStyle/>
          <a:p>
            <a:r>
              <a:rPr lang="en-US" dirty="0"/>
              <a:t>Kas </a:t>
            </a:r>
            <a:r>
              <a:rPr lang="en-US" dirty="0" err="1"/>
              <a:t>mes</a:t>
            </a:r>
            <a:r>
              <a:rPr lang="en-US" dirty="0"/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09" y="1761067"/>
            <a:ext cx="2000631" cy="200063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69752" y="4034987"/>
            <a:ext cx="2065870" cy="1205956"/>
          </a:xfrm>
        </p:spPr>
        <p:txBody>
          <a:bodyPr/>
          <a:lstStyle/>
          <a:p>
            <a:pPr algn="l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Gytautas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Narkus</a:t>
            </a:r>
            <a:endParaRPr lang="lt-L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Pirmasis Lietuvoje parašė ir apsigynė magistro darbą esporto tematikoje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9509" y="4028327"/>
            <a:ext cx="2000631" cy="1119406"/>
          </a:xfrm>
        </p:spPr>
        <p:txBody>
          <a:bodyPr/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Edvinas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Eimontas</a:t>
            </a:r>
            <a:endParaRPr lang="lt-L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Lietuvos Olimpinio komiteto narys,</a:t>
            </a:r>
          </a:p>
          <a:p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LSU dėstytojas, doktorantas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3465" y="4028328"/>
            <a:ext cx="2042086" cy="1185303"/>
          </a:xfrm>
        </p:spPr>
        <p:txBody>
          <a:bodyPr/>
          <a:lstStyle/>
          <a:p>
            <a:pPr algn="l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Algirdas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Gricius</a:t>
            </a:r>
            <a:endParaRPr lang="lt-L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Buv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ęs profesional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žaidėjas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, daugkartinis Baltijos čempionas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52" y="1761067"/>
            <a:ext cx="2065870" cy="2000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4268" r="3308" b="37458"/>
          <a:stretch/>
        </p:blipFill>
        <p:spPr>
          <a:xfrm>
            <a:off x="7453466" y="1761067"/>
            <a:ext cx="2161699" cy="20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13" y="-48014"/>
            <a:ext cx="5820417" cy="2841679"/>
          </a:xfrm>
        </p:spPr>
      </p:pic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099" name="Picture 3" descr="C:\Users\LFF634\Desktop\Gytauto\eSports\Esports presentations\LoL_LCSArena-2000x1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89" y="4064335"/>
            <a:ext cx="5613771" cy="27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D2D83F-C730-486F-A943-C7FF0AD3FBC4}"/>
              </a:ext>
            </a:extLst>
          </p:cNvPr>
          <p:cNvSpPr txBox="1">
            <a:spLocks/>
          </p:cNvSpPr>
          <p:nvPr/>
        </p:nvSpPr>
        <p:spPr>
          <a:xfrm>
            <a:off x="1609351" y="2793665"/>
            <a:ext cx="9343509" cy="31042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24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20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18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16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1400" kern="1200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350"/>
              </a:spcBef>
              <a:buNone/>
            </a:pPr>
            <a:r>
              <a:rPr lang="lt-LT" sz="2000" b="1" dirty="0"/>
              <a:t>Elektroninis sportas – veikla, kurios metu žaidėjai varžosi žaisdami kompiuterinius žaidimus, dažniausiai dėl piniginio prizo, specialiai tam suorganizuotuose renginiuose, stebint žiūrovams auditorijoje ir internete</a:t>
            </a:r>
            <a:r>
              <a:rPr lang="en-US" sz="2000" b="1" dirty="0"/>
              <a:t>. </a:t>
            </a:r>
            <a:r>
              <a:rPr lang="lt-LT" sz="2000" b="1" dirty="0"/>
              <a:t>Profesionaliais elektroninio sporto žaidėjais yra vadinami žaidėjai, kurie varžosi tarpusavyje tam tikrose lygose ir už tai gauna atlygį. </a:t>
            </a:r>
          </a:p>
          <a:p>
            <a:pPr algn="just">
              <a:spcBef>
                <a:spcPts val="1350"/>
              </a:spcBef>
            </a:pPr>
            <a:endParaRPr lang="en-US" sz="2000" noProof="1"/>
          </a:p>
        </p:txBody>
      </p:sp>
    </p:spTree>
    <p:extLst>
      <p:ext uri="{BB962C8B-B14F-4D97-AF65-F5344CB8AC3E}">
        <p14:creationId xmlns:p14="http://schemas.microsoft.com/office/powerpoint/2010/main" val="84262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925418" y="457201"/>
            <a:ext cx="6629400" cy="1251856"/>
          </a:xfrm>
        </p:spPr>
        <p:txBody>
          <a:bodyPr/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Esportas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skai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čiais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145552" y="1885245"/>
            <a:ext cx="6629400" cy="2889956"/>
          </a:xfrm>
        </p:spPr>
        <p:txBody>
          <a:bodyPr/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Pasaulio Populiacija – 7.672 mlrd.</a:t>
            </a:r>
          </a:p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Populiacija internete – 4.120 mlrd.</a:t>
            </a:r>
          </a:p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Žino apie Esportą – 1.757 mlrd.</a:t>
            </a:r>
          </a:p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Esporto entuziastai – 201.2 mln.</a:t>
            </a:r>
          </a:p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Esporto pajamos – 1.096 mlrd.</a:t>
            </a:r>
          </a:p>
        </p:txBody>
      </p:sp>
    </p:spTree>
    <p:extLst>
      <p:ext uri="{BB962C8B-B14F-4D97-AF65-F5344CB8AC3E}">
        <p14:creationId xmlns:p14="http://schemas.microsoft.com/office/powerpoint/2010/main" val="59502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925418" y="457202"/>
            <a:ext cx="6534268" cy="968828"/>
          </a:xfrm>
        </p:spPr>
        <p:txBody>
          <a:bodyPr/>
          <a:lstStyle/>
          <a:p>
            <a:r>
              <a:rPr lang="lt-LT" dirty="0" err="1"/>
              <a:t>Esportas</a:t>
            </a:r>
            <a:r>
              <a:rPr lang="lt-LT" dirty="0"/>
              <a:t> švietimo sistemoje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801467" y="1426030"/>
            <a:ext cx="9085607" cy="4562902"/>
          </a:xfrm>
        </p:spPr>
        <p:txBody>
          <a:bodyPr/>
          <a:lstStyle/>
          <a:p>
            <a:pPr algn="just"/>
            <a:r>
              <a:rPr lang="lt-LT" dirty="0"/>
              <a:t>Esporto pamokos vyksta visame pasaulyje</a:t>
            </a:r>
          </a:p>
          <a:p>
            <a:pPr algn="just"/>
            <a:r>
              <a:rPr lang="lt-LT" dirty="0"/>
              <a:t>Daugiau nei 100 universitetų/kolegijų JAV žaidėjams moka stipendijas</a:t>
            </a:r>
          </a:p>
          <a:p>
            <a:pPr algn="just"/>
            <a:r>
              <a:rPr lang="lt-LT" dirty="0"/>
              <a:t>Universitetai varžosi universitetų ly</a:t>
            </a:r>
            <a:r>
              <a:rPr lang="en-US" dirty="0"/>
              <a:t>g</a:t>
            </a:r>
            <a:r>
              <a:rPr lang="lt-LT" dirty="0"/>
              <a:t>oje</a:t>
            </a:r>
          </a:p>
          <a:p>
            <a:pPr algn="just"/>
            <a:r>
              <a:rPr lang="lt-LT" dirty="0"/>
              <a:t>Mokyklos varžosi mokyklų lygoje</a:t>
            </a:r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pic>
        <p:nvPicPr>
          <p:cNvPr id="4" name="Turinio vietos rezervavimo ženklas 6">
            <a:extLst>
              <a:ext uri="{FF2B5EF4-FFF2-40B4-BE49-F238E27FC236}">
                <a16:creationId xmlns:a16="http://schemas.microsoft.com/office/drawing/2014/main" id="{B6D2D344-1F8D-44C5-8231-292523E6B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975" y="3305175"/>
            <a:ext cx="5376761" cy="31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9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925418" y="457201"/>
            <a:ext cx="6629400" cy="931332"/>
          </a:xfrm>
        </p:spPr>
        <p:txBody>
          <a:bodyPr/>
          <a:lstStyle/>
          <a:p>
            <a:r>
              <a:rPr lang="lt-LT" dirty="0"/>
              <a:t>Projektas - esportas mokyklose</a:t>
            </a:r>
          </a:p>
        </p:txBody>
      </p:sp>
      <p:sp>
        <p:nvSpPr>
          <p:cNvPr id="7" name="Stačiakampis 6"/>
          <p:cNvSpPr/>
          <p:nvPr/>
        </p:nvSpPr>
        <p:spPr>
          <a:xfrm>
            <a:off x="3372558" y="1817509"/>
            <a:ext cx="2432755" cy="8240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Kvalifikacijos kėlimo kursai mokytojams</a:t>
            </a:r>
          </a:p>
        </p:txBody>
      </p:sp>
      <p:sp>
        <p:nvSpPr>
          <p:cNvPr id="13" name="Stačiakampis 12"/>
          <p:cNvSpPr/>
          <p:nvPr/>
        </p:nvSpPr>
        <p:spPr>
          <a:xfrm>
            <a:off x="6818490" y="1817508"/>
            <a:ext cx="2444043" cy="8240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err="1"/>
              <a:t>Esporto</a:t>
            </a:r>
            <a:r>
              <a:rPr lang="lt-LT" dirty="0"/>
              <a:t>  užsiėmimai mokyklose</a:t>
            </a:r>
          </a:p>
        </p:txBody>
      </p:sp>
      <p:sp>
        <p:nvSpPr>
          <p:cNvPr id="22" name="Stačiakampis 21"/>
          <p:cNvSpPr/>
          <p:nvPr/>
        </p:nvSpPr>
        <p:spPr>
          <a:xfrm>
            <a:off x="6829777" y="4573411"/>
            <a:ext cx="2432755" cy="8212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/>
              <a:t>Tarpmokyklinių turnyrų organizavimas</a:t>
            </a:r>
          </a:p>
        </p:txBody>
      </p:sp>
      <p:sp>
        <p:nvSpPr>
          <p:cNvPr id="26" name="Stačiakampis 25"/>
          <p:cNvSpPr/>
          <p:nvPr/>
        </p:nvSpPr>
        <p:spPr>
          <a:xfrm>
            <a:off x="3372557" y="4346228"/>
            <a:ext cx="2506031" cy="10611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Programos tobulinimas, bendradarbiavimas su užsienio mokyklomis</a:t>
            </a:r>
          </a:p>
        </p:txBody>
      </p:sp>
      <p:sp>
        <p:nvSpPr>
          <p:cNvPr id="30" name="Stačiakampis 29"/>
          <p:cNvSpPr/>
          <p:nvPr/>
        </p:nvSpPr>
        <p:spPr>
          <a:xfrm>
            <a:off x="3366913" y="3127030"/>
            <a:ext cx="2444043" cy="8240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Bendruomenės susikūrimas, mokyklų bendradarbiavimas</a:t>
            </a:r>
          </a:p>
        </p:txBody>
      </p:sp>
      <p:sp>
        <p:nvSpPr>
          <p:cNvPr id="34" name="Turinio vietos rezervavimo ženklas 18"/>
          <p:cNvSpPr txBox="1">
            <a:spLocks/>
          </p:cNvSpPr>
          <p:nvPr/>
        </p:nvSpPr>
        <p:spPr>
          <a:xfrm>
            <a:off x="6818489" y="3158068"/>
            <a:ext cx="2444043" cy="8240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2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20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1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45000"/>
              <a:buFont typeface="Arial"/>
              <a:buChar char="•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sz="1800" dirty="0"/>
              <a:t>10 mokyklų Kaune su </a:t>
            </a:r>
            <a:r>
              <a:rPr lang="lt-LT" sz="1800" dirty="0" err="1"/>
              <a:t>esporto</a:t>
            </a:r>
            <a:r>
              <a:rPr lang="lt-LT" sz="1800" dirty="0"/>
              <a:t> užsiėmimais</a:t>
            </a:r>
          </a:p>
        </p:txBody>
      </p:sp>
      <p:sp>
        <p:nvSpPr>
          <p:cNvPr id="35" name="Stačiakampis 34"/>
          <p:cNvSpPr/>
          <p:nvPr/>
        </p:nvSpPr>
        <p:spPr>
          <a:xfrm>
            <a:off x="3429002" y="5836357"/>
            <a:ext cx="5655733" cy="8015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Renginys (dalyvauja visos mokyklos)</a:t>
            </a:r>
          </a:p>
        </p:txBody>
      </p:sp>
      <p:sp>
        <p:nvSpPr>
          <p:cNvPr id="37" name="Rodyklė dešinėn 36"/>
          <p:cNvSpPr/>
          <p:nvPr/>
        </p:nvSpPr>
        <p:spPr>
          <a:xfrm>
            <a:off x="5840081" y="2077156"/>
            <a:ext cx="978408" cy="2935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9" name="Rodyklė žemyn 38"/>
          <p:cNvSpPr/>
          <p:nvPr/>
        </p:nvSpPr>
        <p:spPr>
          <a:xfrm>
            <a:off x="8034865" y="2641597"/>
            <a:ext cx="247961" cy="51647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Rodyklė kairėn 39"/>
          <p:cNvSpPr/>
          <p:nvPr/>
        </p:nvSpPr>
        <p:spPr>
          <a:xfrm>
            <a:off x="5812817" y="3448953"/>
            <a:ext cx="978408" cy="24231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1" name="Rodyklė žemyn 40"/>
          <p:cNvSpPr/>
          <p:nvPr/>
        </p:nvSpPr>
        <p:spPr>
          <a:xfrm>
            <a:off x="4464953" y="3951119"/>
            <a:ext cx="208647" cy="3951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2" name="Rodyklė dešinėn 41"/>
          <p:cNvSpPr/>
          <p:nvPr/>
        </p:nvSpPr>
        <p:spPr>
          <a:xfrm>
            <a:off x="5878588" y="4837290"/>
            <a:ext cx="939901" cy="2935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4" name="Rodyklė žemyn 43"/>
          <p:cNvSpPr/>
          <p:nvPr/>
        </p:nvSpPr>
        <p:spPr>
          <a:xfrm>
            <a:off x="7936187" y="5407374"/>
            <a:ext cx="208647" cy="42898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690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925418" y="344315"/>
            <a:ext cx="6629400" cy="1066797"/>
          </a:xfrm>
        </p:spPr>
        <p:txBody>
          <a:bodyPr/>
          <a:lstStyle/>
          <a:p>
            <a:r>
              <a:rPr lang="lt-LT" dirty="0"/>
              <a:t>Nauda mokyklai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925418" y="1456268"/>
            <a:ext cx="6629400" cy="4543549"/>
          </a:xfrm>
        </p:spPr>
        <p:txBody>
          <a:bodyPr/>
          <a:lstStyle/>
          <a:p>
            <a:pPr algn="just"/>
            <a:r>
              <a:rPr lang="lt-LT" dirty="0"/>
              <a:t>Patraukli mokykla mokiniams, dauguma jų leidžia laiką žaisdami kompiuterinius žaidimus.</a:t>
            </a:r>
          </a:p>
          <a:p>
            <a:pPr algn="just"/>
            <a:r>
              <a:rPr lang="lt-LT" dirty="0"/>
              <a:t>Galimybė susisteminti mokinių praleidžiamą laiką prie kompiuterių ir iš to gauti naudą</a:t>
            </a:r>
          </a:p>
          <a:p>
            <a:pPr algn="just"/>
            <a:r>
              <a:rPr lang="lt-LT" dirty="0"/>
              <a:t>Kuriama saugi aplinka, kurią prižiūri kvalifikuotas mokytojas</a:t>
            </a:r>
          </a:p>
          <a:p>
            <a:pPr algn="just"/>
            <a:r>
              <a:rPr lang="lt-LT" dirty="0"/>
              <a:t>Moksleivių įsitraukimas į mokyklos veiklą, tėvų įsitraukimas</a:t>
            </a:r>
          </a:p>
          <a:p>
            <a:pPr algn="just"/>
            <a:r>
              <a:rPr lang="lt-LT" dirty="0"/>
              <a:t>Mokymosi procesas jungiamas su jaunimui artima veikla – žaidimais</a:t>
            </a:r>
          </a:p>
        </p:txBody>
      </p:sp>
    </p:spTree>
    <p:extLst>
      <p:ext uri="{BB962C8B-B14F-4D97-AF65-F5344CB8AC3E}">
        <p14:creationId xmlns:p14="http://schemas.microsoft.com/office/powerpoint/2010/main" val="33461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Kontaktai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Projekto vadovas - Algirdas Gricius </a:t>
            </a:r>
            <a:r>
              <a:rPr lang="lt-LT" dirty="0">
                <a:hlinkClick r:id="rId2"/>
              </a:rPr>
              <a:t>algirdasgric@gmail.com</a:t>
            </a:r>
            <a:r>
              <a:rPr lang="lt-LT" dirty="0"/>
              <a:t> +37060999360</a:t>
            </a:r>
          </a:p>
          <a:p>
            <a:r>
              <a:rPr lang="lt-LT" dirty="0"/>
              <a:t>Registracija į programą – </a:t>
            </a:r>
          </a:p>
          <a:p>
            <a:pPr marL="0" indent="0" algn="ctr">
              <a:buNone/>
            </a:pPr>
            <a:r>
              <a:rPr lang="lt-LT" sz="4800" dirty="0"/>
              <a:t>esportomokykla@gmail.com</a:t>
            </a:r>
          </a:p>
        </p:txBody>
      </p:sp>
    </p:spTree>
    <p:extLst>
      <p:ext uri="{BB962C8B-B14F-4D97-AF65-F5344CB8AC3E}">
        <p14:creationId xmlns:p14="http://schemas.microsoft.com/office/powerpoint/2010/main" val="2681213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40_T_PGO_GAMING-PGo-4x3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40_T_PGO_GAMING-PGo-4x3.pptx" id="{434CBF48-F57A-4E26-A235-67FD0306D9EF}" vid="{D2BD56FA-9234-4E76-8266-FE5ACEE841EA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40_T_PGO_GAMING-PGo-4x3.pptx" id="{434CBF48-F57A-4E26-A235-67FD0306D9EF}" vid="{BF659E72-0337-4122-93BD-10087833E5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0140_T_PGO_GAMING-PGo-4x3</Template>
  <TotalTime>2179</TotalTime>
  <Words>285</Words>
  <Application>Microsoft Office PowerPoint</Application>
  <PresentationFormat>Widescreen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0140_T_PGO_GAMING-PGo-4x3</vt:lpstr>
      <vt:lpstr>Designed by PresentationGO</vt:lpstr>
      <vt:lpstr>Esporto ugdomoji veikla</vt:lpstr>
      <vt:lpstr>Kas mes?</vt:lpstr>
      <vt:lpstr>PowerPoint Presentation</vt:lpstr>
      <vt:lpstr>Esportas skaičiais</vt:lpstr>
      <vt:lpstr>Esportas švietimo sistemoje</vt:lpstr>
      <vt:lpstr>Projektas - esportas mokyklose</vt:lpstr>
      <vt:lpstr>Nauda mokyklai</vt:lpstr>
      <vt:lpstr>Kontaktai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Esportas</dc:title>
  <dc:creator>LFF634</dc:creator>
  <dc:description>© Copyright PresentationGo.com</dc:description>
  <cp:lastModifiedBy>Admin</cp:lastModifiedBy>
  <cp:revision>65</cp:revision>
  <dcterms:created xsi:type="dcterms:W3CDTF">2020-07-12T14:17:22Z</dcterms:created>
  <dcterms:modified xsi:type="dcterms:W3CDTF">2020-08-27T11:01:54Z</dcterms:modified>
  <cp:category>Templates</cp:category>
</cp:coreProperties>
</file>