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8"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7F1F"/>
    <a:srgbClr val="5D10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13" d="100"/>
          <a:sy n="113" d="100"/>
        </p:scale>
        <p:origin x="39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17041F-61B4-490A-B904-FBD4E6A6C6B0}"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956E6-4BDF-4156-B76E-F8AA3A951BBF}" type="slidenum">
              <a:rPr lang="en-US" smtClean="0"/>
              <a:t>‹#›</a:t>
            </a:fld>
            <a:endParaRPr lang="en-US"/>
          </a:p>
        </p:txBody>
      </p:sp>
    </p:spTree>
    <p:extLst>
      <p:ext uri="{BB962C8B-B14F-4D97-AF65-F5344CB8AC3E}">
        <p14:creationId xmlns:p14="http://schemas.microsoft.com/office/powerpoint/2010/main" val="224944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2878037"/>
            <a:ext cx="9144000" cy="1413933"/>
          </a:xfrm>
        </p:spPr>
        <p:txBody>
          <a:bodyPr anchor="b">
            <a:normAutofit/>
          </a:bodyPr>
          <a:lstStyle>
            <a:lvl1pPr algn="ctr">
              <a:defRPr sz="4800"/>
            </a:lvl1pPr>
          </a:lstStyle>
          <a:p>
            <a:r>
              <a:rPr lang="lt-LT" dirty="0"/>
              <a:t>Spustelėję redag. ruoš. pavad. stilių</a:t>
            </a:r>
          </a:p>
        </p:txBody>
      </p:sp>
      <p:sp>
        <p:nvSpPr>
          <p:cNvPr id="3" name="Antrinis pavadinimas 2"/>
          <p:cNvSpPr>
            <a:spLocks noGrp="1"/>
          </p:cNvSpPr>
          <p:nvPr>
            <p:ph type="subTitle" idx="1"/>
          </p:nvPr>
        </p:nvSpPr>
        <p:spPr>
          <a:xfrm>
            <a:off x="1524000" y="4416018"/>
            <a:ext cx="9144000" cy="868362"/>
          </a:xfrm>
        </p:spPr>
        <p:txBody>
          <a:bodyPr>
            <a:normAutofit/>
          </a:bodyPr>
          <a:lstStyle>
            <a:lvl1pPr marL="0" indent="0" algn="ctr">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p>
        </p:txBody>
      </p:sp>
      <p:pic>
        <p:nvPicPr>
          <p:cNvPr id="6" name="Paveikslėlis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00337" y="-324813"/>
            <a:ext cx="5991326" cy="3578715"/>
          </a:xfrm>
          <a:prstGeom prst="rect">
            <a:avLst/>
          </a:prstGeom>
        </p:spPr>
      </p:pic>
      <p:sp>
        <p:nvSpPr>
          <p:cNvPr id="7" name="Rectangle 6"/>
          <p:cNvSpPr/>
          <p:nvPr userDrawn="1"/>
        </p:nvSpPr>
        <p:spPr>
          <a:xfrm>
            <a:off x="1" y="6524657"/>
            <a:ext cx="12191999" cy="333342"/>
          </a:xfrm>
          <a:prstGeom prst="rect">
            <a:avLst/>
          </a:prstGeom>
          <a:solidFill>
            <a:srgbClr val="5D101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8" name="Rectangle 8"/>
          <p:cNvSpPr/>
          <p:nvPr userDrawn="1"/>
        </p:nvSpPr>
        <p:spPr>
          <a:xfrm>
            <a:off x="0" y="6446496"/>
            <a:ext cx="12192000" cy="78161"/>
          </a:xfrm>
          <a:prstGeom prst="rect">
            <a:avLst/>
          </a:prstGeom>
          <a:solidFill>
            <a:srgbClr val="AF7F1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Tree>
    <p:extLst>
      <p:ext uri="{BB962C8B-B14F-4D97-AF65-F5344CB8AC3E}">
        <p14:creationId xmlns:p14="http://schemas.microsoft.com/office/powerpoint/2010/main" val="2833805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vadinimas ir turinys">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lvl1pPr marL="363538" indent="-363538">
              <a:buFont typeface="Arial" panose="020B0604020202020204" pitchFamily="34" charset="0"/>
              <a:buChar char="•"/>
              <a:defRPr/>
            </a:lvl1pPr>
            <a:lvl8pPr marL="1582738" indent="-457200">
              <a:buFont typeface="Arial" panose="020B0604020202020204" pitchFamily="34" charset="0"/>
              <a:buChar char="•"/>
              <a:defRPr/>
            </a:lvl8pPr>
            <a:lvl9pPr marL="1938338" indent="-457200">
              <a:buFont typeface="Arial" panose="020B0604020202020204" pitchFamily="34" charset="0"/>
              <a:buChar char="•"/>
              <a:defRPr/>
            </a:lvl9pPr>
          </a:lstStyle>
          <a:p>
            <a:pPr lvl="0"/>
            <a:r>
              <a:rPr lang="lt-LT" dirty="0"/>
              <a:t>Spustelėję redag. ruoš. teksto stilių</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8" name="Title 7"/>
          <p:cNvSpPr>
            <a:spLocks noGrp="1"/>
          </p:cNvSpPr>
          <p:nvPr>
            <p:ph type="title"/>
          </p:nvPr>
        </p:nvSpPr>
        <p:spPr/>
        <p:txBody>
          <a:bodyPr/>
          <a:lstStyle/>
          <a:p>
            <a:r>
              <a:rPr lang="en-US"/>
              <a:t>Click to edit Master title style</a:t>
            </a:r>
          </a:p>
        </p:txBody>
      </p:sp>
      <p:sp>
        <p:nvSpPr>
          <p:cNvPr id="12" name="Date Placeholder 3"/>
          <p:cNvSpPr>
            <a:spLocks noGrp="1"/>
          </p:cNvSpPr>
          <p:nvPr>
            <p:ph type="dt" sz="half" idx="2"/>
          </p:nvPr>
        </p:nvSpPr>
        <p:spPr>
          <a:xfrm>
            <a:off x="84666" y="6508766"/>
            <a:ext cx="2743200" cy="365125"/>
          </a:xfrm>
          <a:prstGeom prst="rect">
            <a:avLst/>
          </a:prstGeom>
        </p:spPr>
        <p:txBody>
          <a:bodyPr/>
          <a:lstStyle>
            <a:lvl1pPr>
              <a:defRPr>
                <a:solidFill>
                  <a:schemeClr val="bg1"/>
                </a:solidFill>
              </a:defRPr>
            </a:lvl1pPr>
          </a:lstStyle>
          <a:p>
            <a:fld id="{4812509E-C453-46B9-A3FC-2244ECB896FE}" type="datetime1">
              <a:rPr lang="lt-LT" smtClean="0"/>
              <a:t>2026-08-27</a:t>
            </a:fld>
            <a:endParaRPr lang="en-US" dirty="0"/>
          </a:p>
        </p:txBody>
      </p:sp>
      <p:sp>
        <p:nvSpPr>
          <p:cNvPr id="13" name="Footer Placeholder 4"/>
          <p:cNvSpPr>
            <a:spLocks noGrp="1"/>
          </p:cNvSpPr>
          <p:nvPr>
            <p:ph type="ftr" sz="quarter" idx="3"/>
          </p:nvPr>
        </p:nvSpPr>
        <p:spPr>
          <a:xfrm>
            <a:off x="4038600" y="6508766"/>
            <a:ext cx="4114800" cy="365125"/>
          </a:xfrm>
          <a:prstGeom prst="rect">
            <a:avLst/>
          </a:prstGeom>
        </p:spPr>
        <p:txBody>
          <a:bodyPr/>
          <a:lstStyle>
            <a:lvl1pPr algn="ctr">
              <a:defRPr>
                <a:solidFill>
                  <a:schemeClr val="bg1"/>
                </a:solidFill>
              </a:defRPr>
            </a:lvl1pPr>
          </a:lstStyle>
          <a:p>
            <a:r>
              <a:rPr lang="en-US"/>
              <a:t>Vardenis Pavardenis</a:t>
            </a:r>
            <a:endParaRPr lang="en-US" dirty="0"/>
          </a:p>
        </p:txBody>
      </p:sp>
      <p:sp>
        <p:nvSpPr>
          <p:cNvPr id="14" name="Slide Number Placeholder 5"/>
          <p:cNvSpPr>
            <a:spLocks noGrp="1"/>
          </p:cNvSpPr>
          <p:nvPr>
            <p:ph type="sldNum" sz="quarter" idx="4"/>
          </p:nvPr>
        </p:nvSpPr>
        <p:spPr>
          <a:xfrm>
            <a:off x="9364134" y="6492875"/>
            <a:ext cx="2743200" cy="365125"/>
          </a:xfrm>
          <a:prstGeom prst="rect">
            <a:avLst/>
          </a:prstGeom>
        </p:spPr>
        <p:txBody>
          <a:bodyPr/>
          <a:lstStyle>
            <a:lvl1pPr algn="r">
              <a:defRPr>
                <a:solidFill>
                  <a:schemeClr val="bg1"/>
                </a:solidFill>
              </a:defRPr>
            </a:lvl1pPr>
          </a:lstStyle>
          <a:p>
            <a:fld id="{EC12D553-1FF7-4283-AF10-E7082115487E}" type="slidenum">
              <a:rPr lang="en-US" smtClean="0"/>
              <a:pPr/>
              <a:t>‹#›</a:t>
            </a:fld>
            <a:endParaRPr lang="en-US" dirty="0"/>
          </a:p>
        </p:txBody>
      </p:sp>
    </p:spTree>
    <p:extLst>
      <p:ext uri="{BB962C8B-B14F-4D97-AF65-F5344CB8AC3E}">
        <p14:creationId xmlns:p14="http://schemas.microsoft.com/office/powerpoint/2010/main" val="1629764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hasCustomPrompt="1"/>
          </p:nvPr>
        </p:nvSpPr>
        <p:spPr>
          <a:xfrm>
            <a:off x="838200" y="1825625"/>
            <a:ext cx="5181600" cy="4351338"/>
          </a:xfrm>
        </p:spPr>
        <p:txBody>
          <a:bodyPr/>
          <a:lstStyle/>
          <a:p>
            <a:pPr lvl="0"/>
            <a:r>
              <a:rPr lang="lt-LT"/>
              <a:t>Spustelėję redag.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hasCustomPrompt="1"/>
          </p:nvPr>
        </p:nvSpPr>
        <p:spPr>
          <a:xfrm>
            <a:off x="6172200" y="1825625"/>
            <a:ext cx="5181600" cy="4351338"/>
          </a:xfrm>
        </p:spPr>
        <p:txBody>
          <a:bodyPr/>
          <a:lstStyle/>
          <a:p>
            <a:pPr lvl="0"/>
            <a:r>
              <a:rPr lang="lt-LT"/>
              <a:t>Spustelėję redag.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e Placeholder 3"/>
          <p:cNvSpPr>
            <a:spLocks noGrp="1"/>
          </p:cNvSpPr>
          <p:nvPr>
            <p:ph type="dt" sz="half" idx="10"/>
          </p:nvPr>
        </p:nvSpPr>
        <p:spPr>
          <a:xfrm>
            <a:off x="84666" y="6508766"/>
            <a:ext cx="2743200" cy="365125"/>
          </a:xfrm>
          <a:prstGeom prst="rect">
            <a:avLst/>
          </a:prstGeom>
        </p:spPr>
        <p:txBody>
          <a:bodyPr/>
          <a:lstStyle>
            <a:lvl1pPr>
              <a:defRPr>
                <a:solidFill>
                  <a:schemeClr val="bg1"/>
                </a:solidFill>
              </a:defRPr>
            </a:lvl1pPr>
          </a:lstStyle>
          <a:p>
            <a:fld id="{F85E420B-7335-43E5-8E2F-8AB5254B463A}" type="datetime1">
              <a:rPr lang="lt-LT" smtClean="0"/>
              <a:t>2026-08-27</a:t>
            </a:fld>
            <a:endParaRPr lang="en-US" dirty="0"/>
          </a:p>
        </p:txBody>
      </p:sp>
      <p:sp>
        <p:nvSpPr>
          <p:cNvPr id="6" name="Footer Placeholder 4"/>
          <p:cNvSpPr>
            <a:spLocks noGrp="1"/>
          </p:cNvSpPr>
          <p:nvPr>
            <p:ph type="ftr" sz="quarter" idx="3"/>
          </p:nvPr>
        </p:nvSpPr>
        <p:spPr>
          <a:xfrm>
            <a:off x="4038600" y="6508766"/>
            <a:ext cx="4114800" cy="365125"/>
          </a:xfrm>
          <a:prstGeom prst="rect">
            <a:avLst/>
          </a:prstGeom>
        </p:spPr>
        <p:txBody>
          <a:bodyPr/>
          <a:lstStyle>
            <a:lvl1pPr algn="ctr">
              <a:defRPr>
                <a:solidFill>
                  <a:schemeClr val="bg1"/>
                </a:solidFill>
              </a:defRPr>
            </a:lvl1pPr>
          </a:lstStyle>
          <a:p>
            <a:r>
              <a:rPr lang="en-US"/>
              <a:t>Vardenis Pavardenis</a:t>
            </a:r>
            <a:endParaRPr lang="en-US" dirty="0"/>
          </a:p>
        </p:txBody>
      </p:sp>
      <p:sp>
        <p:nvSpPr>
          <p:cNvPr id="7" name="Slide Number Placeholder 5"/>
          <p:cNvSpPr>
            <a:spLocks noGrp="1"/>
          </p:cNvSpPr>
          <p:nvPr>
            <p:ph type="sldNum" sz="quarter" idx="4"/>
          </p:nvPr>
        </p:nvSpPr>
        <p:spPr>
          <a:xfrm>
            <a:off x="9364134" y="6492875"/>
            <a:ext cx="2743200" cy="365125"/>
          </a:xfrm>
          <a:prstGeom prst="rect">
            <a:avLst/>
          </a:prstGeom>
        </p:spPr>
        <p:txBody>
          <a:bodyPr/>
          <a:lstStyle>
            <a:lvl1pPr algn="r">
              <a:defRPr>
                <a:solidFill>
                  <a:schemeClr val="bg1"/>
                </a:solidFill>
              </a:defRPr>
            </a:lvl1pPr>
          </a:lstStyle>
          <a:p>
            <a:fld id="{EC12D553-1FF7-4283-AF10-E7082115487E}" type="slidenum">
              <a:rPr lang="en-US" smtClean="0"/>
              <a:pPr/>
              <a:t>‹#›</a:t>
            </a:fld>
            <a:endParaRPr lang="en-US" dirty="0"/>
          </a:p>
        </p:txBody>
      </p:sp>
    </p:spTree>
    <p:extLst>
      <p:ext uri="{BB962C8B-B14F-4D97-AF65-F5344CB8AC3E}">
        <p14:creationId xmlns:p14="http://schemas.microsoft.com/office/powerpoint/2010/main" val="60619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Date Placeholder 3"/>
          <p:cNvSpPr>
            <a:spLocks noGrp="1"/>
          </p:cNvSpPr>
          <p:nvPr>
            <p:ph type="dt" sz="half" idx="2"/>
          </p:nvPr>
        </p:nvSpPr>
        <p:spPr>
          <a:xfrm>
            <a:off x="84666" y="6508766"/>
            <a:ext cx="2743200" cy="365125"/>
          </a:xfrm>
          <a:prstGeom prst="rect">
            <a:avLst/>
          </a:prstGeom>
        </p:spPr>
        <p:txBody>
          <a:bodyPr/>
          <a:lstStyle>
            <a:lvl1pPr>
              <a:defRPr>
                <a:solidFill>
                  <a:schemeClr val="bg1"/>
                </a:solidFill>
              </a:defRPr>
            </a:lvl1pPr>
          </a:lstStyle>
          <a:p>
            <a:fld id="{71BC7F8D-F548-464F-88D8-B7B31798A462}" type="datetime1">
              <a:rPr lang="lt-LT" smtClean="0"/>
              <a:t>2026-08-27</a:t>
            </a:fld>
            <a:endParaRPr lang="en-US" dirty="0"/>
          </a:p>
        </p:txBody>
      </p:sp>
      <p:sp>
        <p:nvSpPr>
          <p:cNvPr id="4" name="Footer Placeholder 4"/>
          <p:cNvSpPr>
            <a:spLocks noGrp="1"/>
          </p:cNvSpPr>
          <p:nvPr>
            <p:ph type="ftr" sz="quarter" idx="3"/>
          </p:nvPr>
        </p:nvSpPr>
        <p:spPr>
          <a:xfrm>
            <a:off x="4038600" y="6508766"/>
            <a:ext cx="4114800" cy="365125"/>
          </a:xfrm>
          <a:prstGeom prst="rect">
            <a:avLst/>
          </a:prstGeom>
        </p:spPr>
        <p:txBody>
          <a:bodyPr/>
          <a:lstStyle>
            <a:lvl1pPr algn="ctr">
              <a:defRPr>
                <a:solidFill>
                  <a:schemeClr val="bg1"/>
                </a:solidFill>
              </a:defRPr>
            </a:lvl1pPr>
          </a:lstStyle>
          <a:p>
            <a:r>
              <a:rPr lang="en-US"/>
              <a:t>Vardenis Pavardenis</a:t>
            </a:r>
            <a:endParaRPr lang="en-US" dirty="0"/>
          </a:p>
        </p:txBody>
      </p:sp>
      <p:sp>
        <p:nvSpPr>
          <p:cNvPr id="5" name="Slide Number Placeholder 5"/>
          <p:cNvSpPr>
            <a:spLocks noGrp="1"/>
          </p:cNvSpPr>
          <p:nvPr>
            <p:ph type="sldNum" sz="quarter" idx="4"/>
          </p:nvPr>
        </p:nvSpPr>
        <p:spPr>
          <a:xfrm>
            <a:off x="9364134" y="6492875"/>
            <a:ext cx="2743200" cy="365125"/>
          </a:xfrm>
          <a:prstGeom prst="rect">
            <a:avLst/>
          </a:prstGeom>
        </p:spPr>
        <p:txBody>
          <a:bodyPr/>
          <a:lstStyle>
            <a:lvl1pPr algn="r">
              <a:defRPr>
                <a:solidFill>
                  <a:schemeClr val="bg1"/>
                </a:solidFill>
              </a:defRPr>
            </a:lvl1pPr>
          </a:lstStyle>
          <a:p>
            <a:fld id="{EC12D553-1FF7-4283-AF10-E7082115487E}" type="slidenum">
              <a:rPr lang="en-US" smtClean="0"/>
              <a:pPr/>
              <a:t>‹#›</a:t>
            </a:fld>
            <a:endParaRPr lang="en-US" dirty="0"/>
          </a:p>
        </p:txBody>
      </p:sp>
    </p:spTree>
    <p:extLst>
      <p:ext uri="{BB962C8B-B14F-4D97-AF65-F5344CB8AC3E}">
        <p14:creationId xmlns:p14="http://schemas.microsoft.com/office/powerpoint/2010/main" val="270595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84666" y="6508766"/>
            <a:ext cx="2743200" cy="365125"/>
          </a:xfrm>
          <a:prstGeom prst="rect">
            <a:avLst/>
          </a:prstGeom>
        </p:spPr>
        <p:txBody>
          <a:bodyPr/>
          <a:lstStyle>
            <a:lvl1pPr>
              <a:defRPr>
                <a:solidFill>
                  <a:schemeClr val="bg1"/>
                </a:solidFill>
              </a:defRPr>
            </a:lvl1pPr>
          </a:lstStyle>
          <a:p>
            <a:fld id="{B3F91244-5503-4041-A6A8-B6837C7F690C}" type="datetime1">
              <a:rPr lang="lt-LT" smtClean="0"/>
              <a:t>2026-08-27</a:t>
            </a:fld>
            <a:endParaRPr lang="en-US" dirty="0"/>
          </a:p>
        </p:txBody>
      </p:sp>
      <p:sp>
        <p:nvSpPr>
          <p:cNvPr id="3" name="Footer Placeholder 4"/>
          <p:cNvSpPr>
            <a:spLocks noGrp="1"/>
          </p:cNvSpPr>
          <p:nvPr>
            <p:ph type="ftr" sz="quarter" idx="3"/>
          </p:nvPr>
        </p:nvSpPr>
        <p:spPr>
          <a:xfrm>
            <a:off x="4038600" y="6508766"/>
            <a:ext cx="4114800" cy="365125"/>
          </a:xfrm>
          <a:prstGeom prst="rect">
            <a:avLst/>
          </a:prstGeom>
        </p:spPr>
        <p:txBody>
          <a:bodyPr/>
          <a:lstStyle>
            <a:lvl1pPr algn="ctr">
              <a:defRPr>
                <a:solidFill>
                  <a:schemeClr val="bg1"/>
                </a:solidFill>
              </a:defRPr>
            </a:lvl1pPr>
          </a:lstStyle>
          <a:p>
            <a:r>
              <a:rPr lang="en-US"/>
              <a:t>Vardenis Pavardenis</a:t>
            </a:r>
            <a:endParaRPr lang="en-US" dirty="0"/>
          </a:p>
        </p:txBody>
      </p:sp>
      <p:sp>
        <p:nvSpPr>
          <p:cNvPr id="4" name="Slide Number Placeholder 5"/>
          <p:cNvSpPr>
            <a:spLocks noGrp="1"/>
          </p:cNvSpPr>
          <p:nvPr>
            <p:ph type="sldNum" sz="quarter" idx="4"/>
          </p:nvPr>
        </p:nvSpPr>
        <p:spPr>
          <a:xfrm>
            <a:off x="9364134" y="6492875"/>
            <a:ext cx="2743200" cy="365125"/>
          </a:xfrm>
          <a:prstGeom prst="rect">
            <a:avLst/>
          </a:prstGeom>
        </p:spPr>
        <p:txBody>
          <a:bodyPr/>
          <a:lstStyle>
            <a:lvl1pPr algn="r">
              <a:defRPr>
                <a:solidFill>
                  <a:schemeClr val="bg1"/>
                </a:solidFill>
              </a:defRPr>
            </a:lvl1pPr>
          </a:lstStyle>
          <a:p>
            <a:fld id="{EC12D553-1FF7-4283-AF10-E7082115487E}" type="slidenum">
              <a:rPr lang="en-US" smtClean="0"/>
              <a:pPr/>
              <a:t>‹#›</a:t>
            </a:fld>
            <a:endParaRPr lang="en-US" dirty="0"/>
          </a:p>
        </p:txBody>
      </p:sp>
    </p:spTree>
    <p:extLst>
      <p:ext uri="{BB962C8B-B14F-4D97-AF65-F5344CB8AC3E}">
        <p14:creationId xmlns:p14="http://schemas.microsoft.com/office/powerpoint/2010/main" val="287590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196653"/>
            <a:ext cx="8955795" cy="1325563"/>
          </a:xfrm>
          <a:prstGeom prst="rect">
            <a:avLst/>
          </a:prstGeom>
        </p:spPr>
        <p:txBody>
          <a:bodyPr vert="horz" lIns="91440" tIns="45720" rIns="91440" bIns="45720" rtlCol="0" anchor="ctr">
            <a:normAutofit/>
          </a:bodyPr>
          <a:lstStyle/>
          <a:p>
            <a:r>
              <a:rPr lang="lt-LT" dirty="0"/>
              <a:t>Spustelėję redag. ruoš. pavad. stilių</a:t>
            </a:r>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dirty="0"/>
              <a:t>Spustelėję redag. ruoš. teksto stilių</a:t>
            </a:r>
          </a:p>
          <a:p>
            <a:pPr lvl="1"/>
            <a:r>
              <a:rPr lang="lt-LT" dirty="0"/>
              <a:t>Antras lygmuo</a:t>
            </a:r>
          </a:p>
          <a:p>
            <a:pPr lvl="2"/>
            <a:r>
              <a:rPr lang="lt-LT" dirty="0"/>
              <a:t>Trečias lygmuo</a:t>
            </a:r>
          </a:p>
          <a:p>
            <a:pPr lvl="3"/>
            <a:r>
              <a:rPr lang="lt-LT" dirty="0"/>
              <a:t>Ketvirtas lygmuo</a:t>
            </a:r>
          </a:p>
          <a:p>
            <a:pPr lvl="4"/>
            <a:r>
              <a:rPr lang="lt-LT" dirty="0"/>
              <a:t>Penktas lygmuo</a:t>
            </a:r>
          </a:p>
        </p:txBody>
      </p:sp>
      <p:pic>
        <p:nvPicPr>
          <p:cNvPr id="8" name="Paveikslėlis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541321" y="-210282"/>
            <a:ext cx="2957185" cy="1766374"/>
          </a:xfrm>
          <a:prstGeom prst="rect">
            <a:avLst/>
          </a:prstGeom>
        </p:spPr>
      </p:pic>
      <p:sp>
        <p:nvSpPr>
          <p:cNvPr id="9" name="Rectangle 6"/>
          <p:cNvSpPr/>
          <p:nvPr userDrawn="1"/>
        </p:nvSpPr>
        <p:spPr>
          <a:xfrm>
            <a:off x="1" y="6524657"/>
            <a:ext cx="12191999" cy="333342"/>
          </a:xfrm>
          <a:prstGeom prst="rect">
            <a:avLst/>
          </a:prstGeom>
          <a:solidFill>
            <a:srgbClr val="5D101D"/>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10" name="Rectangle 8"/>
          <p:cNvSpPr/>
          <p:nvPr userDrawn="1"/>
        </p:nvSpPr>
        <p:spPr>
          <a:xfrm>
            <a:off x="0" y="6446496"/>
            <a:ext cx="12192000" cy="78161"/>
          </a:xfrm>
          <a:prstGeom prst="rect">
            <a:avLst/>
          </a:prstGeom>
          <a:solidFill>
            <a:srgbClr val="AF7F1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t-LT"/>
          </a:p>
        </p:txBody>
      </p:sp>
      <p:sp>
        <p:nvSpPr>
          <p:cNvPr id="7" name="Date Placeholder 3"/>
          <p:cNvSpPr>
            <a:spLocks noGrp="1"/>
          </p:cNvSpPr>
          <p:nvPr>
            <p:ph type="dt" sz="half" idx="2"/>
          </p:nvPr>
        </p:nvSpPr>
        <p:spPr>
          <a:xfrm>
            <a:off x="84666" y="6508766"/>
            <a:ext cx="2743200" cy="365125"/>
          </a:xfrm>
          <a:prstGeom prst="rect">
            <a:avLst/>
          </a:prstGeom>
        </p:spPr>
        <p:txBody>
          <a:bodyPr/>
          <a:lstStyle>
            <a:lvl1pPr>
              <a:defRPr>
                <a:solidFill>
                  <a:schemeClr val="bg1"/>
                </a:solidFill>
              </a:defRPr>
            </a:lvl1pPr>
          </a:lstStyle>
          <a:p>
            <a:fld id="{9CF1C909-5A3D-4FD9-AAFB-5DC624A4D5A1}" type="datetime1">
              <a:rPr lang="lt-LT" smtClean="0"/>
              <a:t>2026-08-27</a:t>
            </a:fld>
            <a:endParaRPr lang="en-US" dirty="0"/>
          </a:p>
        </p:txBody>
      </p:sp>
      <p:sp>
        <p:nvSpPr>
          <p:cNvPr id="11" name="Footer Placeholder 4"/>
          <p:cNvSpPr>
            <a:spLocks noGrp="1"/>
          </p:cNvSpPr>
          <p:nvPr>
            <p:ph type="ftr" sz="quarter" idx="3"/>
          </p:nvPr>
        </p:nvSpPr>
        <p:spPr>
          <a:xfrm>
            <a:off x="4038600" y="6508766"/>
            <a:ext cx="4114800" cy="365125"/>
          </a:xfrm>
          <a:prstGeom prst="rect">
            <a:avLst/>
          </a:prstGeom>
        </p:spPr>
        <p:txBody>
          <a:bodyPr/>
          <a:lstStyle>
            <a:lvl1pPr algn="ctr">
              <a:defRPr>
                <a:solidFill>
                  <a:schemeClr val="bg1"/>
                </a:solidFill>
              </a:defRPr>
            </a:lvl1pPr>
          </a:lstStyle>
          <a:p>
            <a:r>
              <a:rPr lang="en-US"/>
              <a:t>Vardenis Pavardenis</a:t>
            </a:r>
            <a:endParaRPr lang="en-US" dirty="0"/>
          </a:p>
        </p:txBody>
      </p:sp>
      <p:sp>
        <p:nvSpPr>
          <p:cNvPr id="12" name="Slide Number Placeholder 5"/>
          <p:cNvSpPr>
            <a:spLocks noGrp="1"/>
          </p:cNvSpPr>
          <p:nvPr>
            <p:ph type="sldNum" sz="quarter" idx="4"/>
          </p:nvPr>
        </p:nvSpPr>
        <p:spPr>
          <a:xfrm>
            <a:off x="9364134" y="6492875"/>
            <a:ext cx="2743200" cy="365125"/>
          </a:xfrm>
          <a:prstGeom prst="rect">
            <a:avLst/>
          </a:prstGeom>
        </p:spPr>
        <p:txBody>
          <a:bodyPr/>
          <a:lstStyle>
            <a:lvl1pPr algn="r">
              <a:defRPr>
                <a:solidFill>
                  <a:schemeClr val="bg1"/>
                </a:solidFill>
              </a:defRPr>
            </a:lvl1pPr>
          </a:lstStyle>
          <a:p>
            <a:fld id="{EC12D553-1FF7-4283-AF10-E7082115487E}" type="slidenum">
              <a:rPr lang="en-US" smtClean="0"/>
              <a:pPr/>
              <a:t>‹#›</a:t>
            </a:fld>
            <a:endParaRPr lang="en-US" dirty="0"/>
          </a:p>
        </p:txBody>
      </p:sp>
    </p:spTree>
    <p:extLst>
      <p:ext uri="{BB962C8B-B14F-4D97-AF65-F5344CB8AC3E}">
        <p14:creationId xmlns:p14="http://schemas.microsoft.com/office/powerpoint/2010/main" val="3814419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363538" indent="-363538" algn="l" defTabSz="914400" rtl="0" eaLnBrk="1" latinLnBrk="0" hangingPunct="1">
        <a:lnSpc>
          <a:spcPct val="100000"/>
        </a:lnSpc>
        <a:spcBef>
          <a:spcPts val="1000"/>
        </a:spcBef>
        <a:buClr>
          <a:srgbClr val="AF7F1F"/>
        </a:buClr>
        <a:buFont typeface="Arial" panose="020B0604020202020204" pitchFamily="34" charset="0"/>
        <a:buChar char="•"/>
        <a:defRPr sz="2800" kern="1200">
          <a:solidFill>
            <a:schemeClr val="tx1"/>
          </a:solidFill>
          <a:latin typeface="+mn-lt"/>
          <a:ea typeface="+mn-ea"/>
          <a:cs typeface="+mn-cs"/>
        </a:defRPr>
      </a:lvl1pPr>
      <a:lvl2pPr marL="685800" indent="-322263" algn="l" defTabSz="914400" rtl="0" eaLnBrk="1" latinLnBrk="0" hangingPunct="1">
        <a:lnSpc>
          <a:spcPct val="90000"/>
        </a:lnSpc>
        <a:spcBef>
          <a:spcPts val="500"/>
        </a:spcBef>
        <a:buClr>
          <a:srgbClr val="AF7F1F"/>
        </a:buClr>
        <a:buFont typeface="Arial" panose="020B0604020202020204" pitchFamily="34" charset="0"/>
        <a:buChar char="•"/>
        <a:defRPr sz="2800" kern="1200">
          <a:solidFill>
            <a:schemeClr val="tx1"/>
          </a:solidFill>
          <a:latin typeface="+mn-lt"/>
          <a:ea typeface="+mn-ea"/>
          <a:cs typeface="+mn-cs"/>
        </a:defRPr>
      </a:lvl2pPr>
      <a:lvl3pPr marL="1079500" indent="-368300" algn="l" defTabSz="914400" rtl="0" eaLnBrk="1" latinLnBrk="0" hangingPunct="1">
        <a:lnSpc>
          <a:spcPct val="100000"/>
        </a:lnSpc>
        <a:spcBef>
          <a:spcPts val="500"/>
        </a:spcBef>
        <a:buClr>
          <a:srgbClr val="AF7F1F"/>
        </a:buClr>
        <a:buFont typeface="Arial" panose="020B0604020202020204" pitchFamily="34" charset="0"/>
        <a:buChar char="•"/>
        <a:defRPr sz="2800" kern="1200">
          <a:solidFill>
            <a:schemeClr val="tx1"/>
          </a:solidFill>
          <a:latin typeface="+mn-lt"/>
          <a:ea typeface="+mn-ea"/>
          <a:cs typeface="+mn-cs"/>
        </a:defRPr>
      </a:lvl3pPr>
      <a:lvl4pPr marL="1431925" indent="-373063" algn="l" defTabSz="914400" rtl="0" eaLnBrk="1" latinLnBrk="0" hangingPunct="1">
        <a:lnSpc>
          <a:spcPct val="90000"/>
        </a:lnSpc>
        <a:spcBef>
          <a:spcPts val="500"/>
        </a:spcBef>
        <a:buClr>
          <a:srgbClr val="AF7F1F"/>
        </a:buClr>
        <a:buFont typeface="Arial" panose="020B0604020202020204" pitchFamily="34" charset="0"/>
        <a:buChar char="•"/>
        <a:tabLst/>
        <a:defRPr sz="2800" kern="1200">
          <a:solidFill>
            <a:schemeClr val="tx1"/>
          </a:solidFill>
          <a:latin typeface="+mn-lt"/>
          <a:ea typeface="+mn-ea"/>
          <a:cs typeface="+mn-cs"/>
        </a:defRPr>
      </a:lvl4pPr>
      <a:lvl5pPr marL="1795463" indent="-368300" algn="l" defTabSz="914400" rtl="0" eaLnBrk="1" latinLnBrk="0" hangingPunct="1">
        <a:lnSpc>
          <a:spcPct val="100000"/>
        </a:lnSpc>
        <a:spcBef>
          <a:spcPts val="500"/>
        </a:spcBef>
        <a:buClr>
          <a:srgbClr val="AF7F1F"/>
        </a:buClr>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1125538" indent="0" algn="l" defTabSz="914400" rtl="0" eaLnBrk="1" latinLnBrk="0" hangingPunct="1">
        <a:lnSpc>
          <a:spcPct val="100000"/>
        </a:lnSpc>
        <a:spcBef>
          <a:spcPts val="500"/>
        </a:spcBef>
        <a:buClr>
          <a:srgbClr val="AF7F1F"/>
        </a:buClr>
        <a:buFont typeface="Arial" panose="020B0604020202020204" pitchFamily="34" charset="0"/>
        <a:buNone/>
        <a:defRPr sz="2800" kern="1200">
          <a:solidFill>
            <a:schemeClr val="tx1"/>
          </a:solidFill>
          <a:latin typeface="+mn-lt"/>
          <a:ea typeface="+mn-ea"/>
          <a:cs typeface="+mn-cs"/>
        </a:defRPr>
      </a:lvl8pPr>
      <a:lvl9pPr marL="1481138" indent="0" algn="l" defTabSz="914400" rtl="0" eaLnBrk="1" latinLnBrk="0" hangingPunct="1">
        <a:lnSpc>
          <a:spcPct val="100000"/>
        </a:lnSpc>
        <a:spcBef>
          <a:spcPts val="500"/>
        </a:spcBef>
        <a:buClr>
          <a:srgbClr val="AF7F1F"/>
        </a:buClr>
        <a:buFont typeface="Arial" panose="020B0604020202020204" pitchFamily="34" charset="0"/>
        <a:buNone/>
        <a:defRPr sz="2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normAutofit fontScale="90000"/>
          </a:bodyPr>
          <a:lstStyle/>
          <a:p>
            <a:r>
              <a:rPr lang="lt-LT" b="1" dirty="0"/>
              <a:t>Vadovų lyderystė. </a:t>
            </a:r>
            <a:br>
              <a:rPr lang="lt-LT" b="1" dirty="0"/>
            </a:br>
            <a:r>
              <a:rPr lang="lt-LT" b="1" dirty="0"/>
              <a:t>Ko reikia, kad mokyklų vadovai mažiau administruotų ir daugiau </a:t>
            </a:r>
            <a:r>
              <a:rPr lang="lt-LT" b="1" dirty="0" err="1"/>
              <a:t>lyderiautų</a:t>
            </a:r>
            <a:r>
              <a:rPr lang="lt-LT" b="1" dirty="0"/>
              <a:t>? </a:t>
            </a:r>
            <a:endParaRPr lang="lt-LT" dirty="0"/>
          </a:p>
        </p:txBody>
      </p:sp>
      <p:sp>
        <p:nvSpPr>
          <p:cNvPr id="3" name="Antrinis pavadinimas 2"/>
          <p:cNvSpPr>
            <a:spLocks noGrp="1"/>
          </p:cNvSpPr>
          <p:nvPr>
            <p:ph type="subTitle" idx="1"/>
          </p:nvPr>
        </p:nvSpPr>
        <p:spPr/>
        <p:txBody>
          <a:bodyPr>
            <a:normAutofit fontScale="92500" lnSpcReduction="20000"/>
          </a:bodyPr>
          <a:lstStyle/>
          <a:p>
            <a:r>
              <a:rPr lang="lt-LT" dirty="0"/>
              <a:t>Kauno Miesto vadovų pasitarimas</a:t>
            </a:r>
          </a:p>
          <a:p>
            <a:r>
              <a:rPr lang="lt-LT" dirty="0"/>
              <a:t>2026-08-27</a:t>
            </a:r>
          </a:p>
        </p:txBody>
      </p:sp>
    </p:spTree>
    <p:extLst>
      <p:ext uri="{BB962C8B-B14F-4D97-AF65-F5344CB8AC3E}">
        <p14:creationId xmlns:p14="http://schemas.microsoft.com/office/powerpoint/2010/main" val="1792999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a:solidFill>
                  <a:srgbClr val="69001C"/>
                </a:solidFill>
                <a:latin typeface="Arial"/>
              </a:rPr>
              <a:t>Nuo klubo – prie sistemos</a:t>
            </a:r>
          </a:p>
        </p:txBody>
      </p:sp>
      <p:sp>
        <p:nvSpPr>
          <p:cNvPr id="4" name="TextBox 3"/>
          <p:cNvSpPr txBox="1"/>
          <p:nvPr/>
        </p:nvSpPr>
        <p:spPr>
          <a:xfrm>
            <a:off x="1517904" y="1060704"/>
            <a:ext cx="8085611" cy="406265"/>
          </a:xfrm>
          <a:prstGeom prst="rect">
            <a:avLst/>
          </a:prstGeom>
          <a:noFill/>
        </p:spPr>
        <p:txBody>
          <a:bodyPr wrap="none" lIns="18288" tIns="18288" rIns="18288" bIns="18288">
            <a:spAutoFit/>
          </a:bodyPr>
          <a:lstStyle/>
          <a:p>
            <a:r>
              <a:rPr lang="lt-LT" sz="2400" i="1" dirty="0">
                <a:solidFill>
                  <a:srgbClr val="5A5A5A"/>
                </a:solidFill>
                <a:latin typeface="Arial"/>
              </a:rPr>
              <a:t>Klubo tikslas nėra vien „užauginti 48 geresnius direktorius“</a:t>
            </a:r>
            <a:r>
              <a:rPr sz="2400" b="0" i="1" dirty="0">
                <a:solidFill>
                  <a:srgbClr val="5A5A5A"/>
                </a:solidFill>
                <a:latin typeface="Arial"/>
              </a:rPr>
              <a:t>.</a:t>
            </a:r>
          </a:p>
        </p:txBody>
      </p:sp>
      <p:sp>
        <p:nvSpPr>
          <p:cNvPr id="5" name="TextBox 4"/>
          <p:cNvSpPr txBox="1"/>
          <p:nvPr/>
        </p:nvSpPr>
        <p:spPr>
          <a:xfrm>
            <a:off x="1517904" y="1783080"/>
            <a:ext cx="9747504" cy="3668889"/>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Klubo</a:t>
            </a:r>
            <a:r>
              <a:rPr sz="2400" b="0" i="0" dirty="0">
                <a:solidFill>
                  <a:srgbClr val="1C1C1C"/>
                </a:solidFill>
                <a:latin typeface="Arial"/>
              </a:rPr>
              <a:t> </a:t>
            </a:r>
            <a:r>
              <a:rPr sz="2400" b="0" i="0" dirty="0" err="1">
                <a:solidFill>
                  <a:srgbClr val="1C1C1C"/>
                </a:solidFill>
                <a:latin typeface="Arial"/>
              </a:rPr>
              <a:t>nariai</a:t>
            </a:r>
            <a:r>
              <a:rPr sz="2400" b="0" i="0" dirty="0">
                <a:solidFill>
                  <a:srgbClr val="1C1C1C"/>
                </a:solidFill>
                <a:latin typeface="Arial"/>
              </a:rPr>
              <a:t> </a:t>
            </a:r>
            <a:r>
              <a:rPr sz="2400" b="0" i="0" dirty="0" err="1">
                <a:solidFill>
                  <a:srgbClr val="1C1C1C"/>
                </a:solidFill>
                <a:latin typeface="Arial"/>
              </a:rPr>
              <a:t>padeda</a:t>
            </a:r>
            <a:r>
              <a:rPr sz="2400" b="0" i="0" dirty="0">
                <a:solidFill>
                  <a:srgbClr val="1C1C1C"/>
                </a:solidFill>
                <a:latin typeface="Arial"/>
              </a:rPr>
              <a:t> </a:t>
            </a:r>
            <a:r>
              <a:rPr sz="2400" b="0" i="0" dirty="0" err="1">
                <a:solidFill>
                  <a:srgbClr val="1C1C1C"/>
                </a:solidFill>
                <a:latin typeface="Arial"/>
              </a:rPr>
              <a:t>išryškinti</a:t>
            </a:r>
            <a:r>
              <a:rPr sz="2400" b="0" i="0" dirty="0">
                <a:solidFill>
                  <a:srgbClr val="1C1C1C"/>
                </a:solidFill>
                <a:latin typeface="Arial"/>
              </a:rPr>
              <a:t>, </a:t>
            </a:r>
            <a:r>
              <a:rPr sz="2400" b="0" i="0" dirty="0" err="1">
                <a:solidFill>
                  <a:srgbClr val="1C1C1C"/>
                </a:solidFill>
                <a:latin typeface="Arial"/>
              </a:rPr>
              <a:t>kuriose</a:t>
            </a:r>
            <a:r>
              <a:rPr sz="2400" b="0" i="0" dirty="0">
                <a:solidFill>
                  <a:srgbClr val="1C1C1C"/>
                </a:solidFill>
                <a:latin typeface="Arial"/>
              </a:rPr>
              <a:t> </a:t>
            </a:r>
            <a:r>
              <a:rPr sz="2400" b="0" i="0" dirty="0" err="1">
                <a:solidFill>
                  <a:srgbClr val="1C1C1C"/>
                </a:solidFill>
                <a:latin typeface="Arial"/>
              </a:rPr>
              <a:t>sistemos</a:t>
            </a:r>
            <a:r>
              <a:rPr sz="2400" b="0" i="0" dirty="0">
                <a:solidFill>
                  <a:srgbClr val="1C1C1C"/>
                </a:solidFill>
                <a:latin typeface="Arial"/>
              </a:rPr>
              <a:t> </a:t>
            </a:r>
            <a:r>
              <a:rPr sz="2400" b="0" i="0" dirty="0" err="1">
                <a:solidFill>
                  <a:srgbClr val="1C1C1C"/>
                </a:solidFill>
                <a:latin typeface="Arial"/>
              </a:rPr>
              <a:t>vietose</a:t>
            </a:r>
            <a:r>
              <a:rPr sz="2400" b="0" i="0" dirty="0">
                <a:solidFill>
                  <a:srgbClr val="1C1C1C"/>
                </a:solidFill>
                <a:latin typeface="Arial"/>
              </a:rPr>
              <a:t> </a:t>
            </a:r>
            <a:r>
              <a:rPr sz="2400" b="0" i="0" dirty="0" err="1">
                <a:solidFill>
                  <a:srgbClr val="1C1C1C"/>
                </a:solidFill>
                <a:latin typeface="Arial"/>
              </a:rPr>
              <a:t>būtinas</a:t>
            </a:r>
            <a:r>
              <a:rPr sz="2400" b="0" i="0" dirty="0">
                <a:solidFill>
                  <a:srgbClr val="1C1C1C"/>
                </a:solidFill>
                <a:latin typeface="Arial"/>
              </a:rPr>
              <a:t> </a:t>
            </a:r>
            <a:r>
              <a:rPr sz="2400" b="0" i="0" dirty="0" err="1">
                <a:solidFill>
                  <a:srgbClr val="1C1C1C"/>
                </a:solidFill>
                <a:latin typeface="Arial"/>
              </a:rPr>
              <a:t>proveržis</a:t>
            </a:r>
            <a:r>
              <a:rPr sz="2400" b="0" i="0" dirty="0">
                <a:solidFill>
                  <a:srgbClr val="1C1C1C"/>
                </a:solidFill>
                <a:latin typeface="Arial"/>
              </a:rPr>
              <a:t>.</a:t>
            </a:r>
            <a:r>
              <a:rPr lang="lt-LT" sz="2400" b="0" i="0" dirty="0">
                <a:solidFill>
                  <a:srgbClr val="1C1C1C"/>
                </a:solidFill>
                <a:latin typeface="Arial"/>
              </a:rPr>
              <a:t> </a:t>
            </a:r>
            <a:endParaRPr sz="2400" b="0" i="0" dirty="0">
              <a:solidFill>
                <a:srgbClr val="1C1C1C"/>
              </a:solidFill>
              <a:latin typeface="Arial"/>
            </a:endParaRP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Vadovų</a:t>
            </a:r>
            <a:r>
              <a:rPr sz="2400" b="0" i="0" dirty="0">
                <a:solidFill>
                  <a:srgbClr val="1C1C1C"/>
                </a:solidFill>
                <a:latin typeface="Arial"/>
              </a:rPr>
              <a:t> </a:t>
            </a:r>
            <a:r>
              <a:rPr sz="2400" b="0" i="0" dirty="0" err="1">
                <a:solidFill>
                  <a:srgbClr val="1C1C1C"/>
                </a:solidFill>
                <a:latin typeface="Arial"/>
              </a:rPr>
              <a:t>praktika</a:t>
            </a:r>
            <a:r>
              <a:rPr sz="2400" b="0" i="0" dirty="0">
                <a:solidFill>
                  <a:srgbClr val="1C1C1C"/>
                </a:solidFill>
                <a:latin typeface="Arial"/>
              </a:rPr>
              <a:t> </a:t>
            </a:r>
            <a:r>
              <a:rPr sz="2400" b="0" i="0" dirty="0" err="1">
                <a:solidFill>
                  <a:srgbClr val="1C1C1C"/>
                </a:solidFill>
                <a:latin typeface="Arial"/>
              </a:rPr>
              <a:t>tampa</a:t>
            </a:r>
            <a:r>
              <a:rPr sz="2400" b="0" i="0" dirty="0">
                <a:solidFill>
                  <a:srgbClr val="1C1C1C"/>
                </a:solidFill>
                <a:latin typeface="Arial"/>
              </a:rPr>
              <a:t> </a:t>
            </a:r>
            <a:r>
              <a:rPr sz="2400" b="0" i="0" dirty="0" err="1">
                <a:solidFill>
                  <a:srgbClr val="1C1C1C"/>
                </a:solidFill>
                <a:latin typeface="Arial"/>
              </a:rPr>
              <a:t>argumentu</a:t>
            </a:r>
            <a:r>
              <a:rPr sz="2400" b="0" i="0" dirty="0">
                <a:solidFill>
                  <a:srgbClr val="1C1C1C"/>
                </a:solidFill>
                <a:latin typeface="Arial"/>
              </a:rPr>
              <a:t> </a:t>
            </a:r>
            <a:r>
              <a:rPr sz="2400" b="0" i="0" dirty="0" err="1">
                <a:solidFill>
                  <a:srgbClr val="1C1C1C"/>
                </a:solidFill>
                <a:latin typeface="Arial"/>
              </a:rPr>
              <a:t>diskusijose</a:t>
            </a:r>
            <a:r>
              <a:rPr sz="2400" b="0" i="0" dirty="0">
                <a:solidFill>
                  <a:srgbClr val="1C1C1C"/>
                </a:solidFill>
                <a:latin typeface="Arial"/>
              </a:rPr>
              <a:t> </a:t>
            </a:r>
            <a:r>
              <a:rPr sz="2400" b="0" i="0" dirty="0" err="1">
                <a:solidFill>
                  <a:srgbClr val="1C1C1C"/>
                </a:solidFill>
                <a:latin typeface="Arial"/>
              </a:rPr>
              <a:t>apie</a:t>
            </a:r>
            <a:r>
              <a:rPr sz="2400" b="0" i="0" dirty="0">
                <a:solidFill>
                  <a:srgbClr val="1C1C1C"/>
                </a:solidFill>
                <a:latin typeface="Arial"/>
              </a:rPr>
              <a:t> </a:t>
            </a:r>
            <a:r>
              <a:rPr sz="2400" b="0" i="0" dirty="0" err="1">
                <a:solidFill>
                  <a:srgbClr val="1C1C1C"/>
                </a:solidFill>
                <a:latin typeface="Arial"/>
              </a:rPr>
              <a:t>vadybą</a:t>
            </a:r>
            <a:r>
              <a:rPr sz="2400" b="0" i="0" dirty="0">
                <a:solidFill>
                  <a:srgbClr val="1C1C1C"/>
                </a:solidFill>
                <a:latin typeface="Arial"/>
              </a:rPr>
              <a:t>, </a:t>
            </a:r>
            <a:r>
              <a:rPr sz="2400" b="0" i="0" dirty="0" err="1">
                <a:solidFill>
                  <a:srgbClr val="1C1C1C"/>
                </a:solidFill>
                <a:latin typeface="Arial"/>
              </a:rPr>
              <a:t>mokytojus</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ugdymo</a:t>
            </a:r>
            <a:r>
              <a:rPr sz="2400" b="0" i="0" dirty="0">
                <a:solidFill>
                  <a:srgbClr val="1C1C1C"/>
                </a:solidFill>
                <a:latin typeface="Arial"/>
              </a:rPr>
              <a:t> </a:t>
            </a:r>
            <a:r>
              <a:rPr sz="2400" b="0" i="0" dirty="0" err="1">
                <a:solidFill>
                  <a:srgbClr val="1C1C1C"/>
                </a:solidFill>
                <a:latin typeface="Arial"/>
              </a:rPr>
              <a:t>turinį</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Mokyklų</a:t>
            </a:r>
            <a:r>
              <a:rPr sz="2400" b="0" i="0" dirty="0">
                <a:solidFill>
                  <a:srgbClr val="1C1C1C"/>
                </a:solidFill>
                <a:latin typeface="Arial"/>
              </a:rPr>
              <a:t> </a:t>
            </a:r>
            <a:r>
              <a:rPr sz="2400" b="0" i="0" dirty="0" err="1">
                <a:solidFill>
                  <a:srgbClr val="1C1C1C"/>
                </a:solidFill>
                <a:latin typeface="Arial"/>
              </a:rPr>
              <a:t>vadovai</a:t>
            </a:r>
            <a:r>
              <a:rPr sz="2400" b="0" i="0" dirty="0">
                <a:solidFill>
                  <a:srgbClr val="1C1C1C"/>
                </a:solidFill>
                <a:latin typeface="Arial"/>
              </a:rPr>
              <a:t> </a:t>
            </a:r>
            <a:r>
              <a:rPr sz="2400" b="0" i="0" dirty="0" err="1">
                <a:solidFill>
                  <a:srgbClr val="1C1C1C"/>
                </a:solidFill>
                <a:latin typeface="Arial"/>
              </a:rPr>
              <a:t>matomi</a:t>
            </a:r>
            <a:r>
              <a:rPr sz="2400" b="0" i="0" dirty="0">
                <a:solidFill>
                  <a:srgbClr val="1C1C1C"/>
                </a:solidFill>
                <a:latin typeface="Arial"/>
              </a:rPr>
              <a:t> </a:t>
            </a:r>
            <a:r>
              <a:rPr sz="2400" b="0" i="0" dirty="0" err="1">
                <a:solidFill>
                  <a:srgbClr val="1C1C1C"/>
                </a:solidFill>
                <a:latin typeface="Arial"/>
              </a:rPr>
              <a:t>kaip</a:t>
            </a:r>
            <a:r>
              <a:rPr sz="2400" b="0" i="0" dirty="0">
                <a:solidFill>
                  <a:srgbClr val="1C1C1C"/>
                </a:solidFill>
                <a:latin typeface="Arial"/>
              </a:rPr>
              <a:t> </a:t>
            </a:r>
            <a:r>
              <a:rPr sz="2400" b="0" i="0" dirty="0" err="1">
                <a:solidFill>
                  <a:srgbClr val="1C1C1C"/>
                </a:solidFill>
                <a:latin typeface="Arial"/>
              </a:rPr>
              <a:t>sprendimų</a:t>
            </a:r>
            <a:r>
              <a:rPr sz="2400" b="0" i="0" dirty="0">
                <a:solidFill>
                  <a:srgbClr val="1C1C1C"/>
                </a:solidFill>
                <a:latin typeface="Arial"/>
              </a:rPr>
              <a:t> </a:t>
            </a:r>
            <a:r>
              <a:rPr sz="2400" b="0" i="0" dirty="0" err="1">
                <a:solidFill>
                  <a:srgbClr val="1C1C1C"/>
                </a:solidFill>
                <a:latin typeface="Arial"/>
              </a:rPr>
              <a:t>kūrėjai</a:t>
            </a:r>
            <a:r>
              <a:rPr sz="2400" b="0" i="0" dirty="0">
                <a:solidFill>
                  <a:srgbClr val="1C1C1C"/>
                </a:solidFill>
                <a:latin typeface="Arial"/>
              </a:rPr>
              <a:t>, o ne tik </a:t>
            </a:r>
            <a:r>
              <a:rPr sz="2400" b="0" i="0" dirty="0" err="1">
                <a:solidFill>
                  <a:srgbClr val="1C1C1C"/>
                </a:solidFill>
                <a:latin typeface="Arial"/>
              </a:rPr>
              <a:t>vykdytojai</a:t>
            </a:r>
            <a:r>
              <a:rPr sz="2400" b="0" i="0" dirty="0">
                <a:solidFill>
                  <a:srgbClr val="1C1C1C"/>
                </a:solidFill>
                <a:latin typeface="Arial"/>
              </a:rPr>
              <a:t>.</a:t>
            </a:r>
            <a:endParaRPr lang="lt-LT" sz="2400" b="0" i="0" dirty="0">
              <a:solidFill>
                <a:srgbClr val="1C1C1C"/>
              </a:solidFill>
              <a:latin typeface="Arial"/>
            </a:endParaRPr>
          </a:p>
          <a:p>
            <a:pPr>
              <a:lnSpc>
                <a:spcPct val="108000"/>
              </a:lnSpc>
              <a:spcAft>
                <a:spcPts val="900"/>
              </a:spcAft>
            </a:pPr>
            <a:endParaRPr lang="lt-LT" sz="2400" dirty="0">
              <a:solidFill>
                <a:srgbClr val="1C1C1C"/>
              </a:solidFill>
              <a:latin typeface="Arial"/>
            </a:endParaRPr>
          </a:p>
          <a:p>
            <a:pPr>
              <a:lnSpc>
                <a:spcPct val="108000"/>
              </a:lnSpc>
              <a:spcAft>
                <a:spcPts val="900"/>
              </a:spcAft>
            </a:pPr>
            <a:r>
              <a:rPr lang="lt-LT" sz="2400" dirty="0"/>
              <a:t>2026 m. „Švietimas #1“ kartu su ISM rengiamame </a:t>
            </a:r>
            <a:r>
              <a:rPr lang="lt-LT" sz="2400" b="1" dirty="0"/>
              <a:t>Švietimo kelrodyje</a:t>
            </a:r>
            <a:r>
              <a:rPr lang="lt-LT" sz="2400" dirty="0"/>
              <a:t> būtent 48 vadovų klubų diskusijos padėjo išgryninti švietimo proveržio sritis.</a:t>
            </a:r>
            <a:endParaRPr sz="2400" b="0" i="0" dirty="0">
              <a:solidFill>
                <a:srgbClr val="1C1C1C"/>
              </a:solidFill>
              <a:latin typeface="Arial"/>
            </a:endParaRPr>
          </a:p>
        </p:txBody>
      </p:sp>
      <p:sp>
        <p:nvSpPr>
          <p:cNvPr id="6" name="TextBox 5"/>
          <p:cNvSpPr txBox="1"/>
          <p:nvPr/>
        </p:nvSpPr>
        <p:spPr>
          <a:xfrm>
            <a:off x="676656" y="5760720"/>
            <a:ext cx="11897223" cy="406265"/>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stiprus</a:t>
            </a:r>
            <a:r>
              <a:rPr sz="2400" b="1" i="1" dirty="0">
                <a:solidFill>
                  <a:srgbClr val="69001C"/>
                </a:solidFill>
                <a:latin typeface="Arial"/>
              </a:rPr>
              <a:t> </a:t>
            </a:r>
            <a:r>
              <a:rPr sz="2400" b="1" i="1" dirty="0" err="1">
                <a:solidFill>
                  <a:srgbClr val="69001C"/>
                </a:solidFill>
                <a:latin typeface="Arial"/>
              </a:rPr>
              <a:t>vadovų</a:t>
            </a:r>
            <a:r>
              <a:rPr sz="2400" b="1" i="1" dirty="0">
                <a:solidFill>
                  <a:srgbClr val="69001C"/>
                </a:solidFill>
                <a:latin typeface="Arial"/>
              </a:rPr>
              <a:t> </a:t>
            </a:r>
            <a:r>
              <a:rPr sz="2400" b="1" i="1" dirty="0" err="1">
                <a:solidFill>
                  <a:srgbClr val="69001C"/>
                </a:solidFill>
                <a:latin typeface="Arial"/>
              </a:rPr>
              <a:t>tinklas</a:t>
            </a:r>
            <a:r>
              <a:rPr sz="2400" b="1" i="1" dirty="0">
                <a:solidFill>
                  <a:srgbClr val="69001C"/>
                </a:solidFill>
                <a:latin typeface="Arial"/>
              </a:rPr>
              <a:t> </a:t>
            </a:r>
            <a:r>
              <a:rPr sz="2400" b="1" i="1" dirty="0" err="1">
                <a:solidFill>
                  <a:srgbClr val="69001C"/>
                </a:solidFill>
                <a:latin typeface="Arial"/>
              </a:rPr>
              <a:t>gali</a:t>
            </a:r>
            <a:r>
              <a:rPr sz="2400" b="1" i="1" dirty="0">
                <a:solidFill>
                  <a:srgbClr val="69001C"/>
                </a:solidFill>
                <a:latin typeface="Arial"/>
              </a:rPr>
              <a:t> </a:t>
            </a:r>
            <a:r>
              <a:rPr sz="2400" b="1" i="1" dirty="0" err="1">
                <a:solidFill>
                  <a:srgbClr val="69001C"/>
                </a:solidFill>
                <a:latin typeface="Arial"/>
              </a:rPr>
              <a:t>veikti</a:t>
            </a:r>
            <a:r>
              <a:rPr sz="2400" b="1" i="1" dirty="0">
                <a:solidFill>
                  <a:srgbClr val="69001C"/>
                </a:solidFill>
                <a:latin typeface="Arial"/>
              </a:rPr>
              <a:t> ne tik </a:t>
            </a:r>
            <a:r>
              <a:rPr sz="2400" b="1" i="1" dirty="0" err="1">
                <a:solidFill>
                  <a:srgbClr val="69001C"/>
                </a:solidFill>
                <a:latin typeface="Arial"/>
              </a:rPr>
              <a:t>mokyklas</a:t>
            </a:r>
            <a:r>
              <a:rPr sz="2400" b="1" i="1" dirty="0">
                <a:solidFill>
                  <a:srgbClr val="69001C"/>
                </a:solidFill>
                <a:latin typeface="Arial"/>
              </a:rPr>
              <a:t>, bet </a:t>
            </a:r>
            <a:r>
              <a:rPr sz="2400" b="1" i="1" dirty="0" err="1">
                <a:solidFill>
                  <a:srgbClr val="69001C"/>
                </a:solidFill>
                <a:latin typeface="Arial"/>
              </a:rPr>
              <a:t>ir</a:t>
            </a:r>
            <a:r>
              <a:rPr sz="2400" b="1" i="1" dirty="0">
                <a:solidFill>
                  <a:srgbClr val="69001C"/>
                </a:solidFill>
                <a:latin typeface="Arial"/>
              </a:rPr>
              <a:t> </a:t>
            </a:r>
            <a:r>
              <a:rPr sz="2400" b="1" i="1" dirty="0" err="1">
                <a:solidFill>
                  <a:srgbClr val="69001C"/>
                </a:solidFill>
                <a:latin typeface="Arial"/>
              </a:rPr>
              <a:t>visą</a:t>
            </a:r>
            <a:r>
              <a:rPr sz="2400" b="1" i="1" dirty="0">
                <a:solidFill>
                  <a:srgbClr val="69001C"/>
                </a:solidFill>
                <a:latin typeface="Arial"/>
              </a:rPr>
              <a:t> </a:t>
            </a:r>
            <a:r>
              <a:rPr sz="2400" b="1" i="1" dirty="0" err="1">
                <a:solidFill>
                  <a:srgbClr val="69001C"/>
                </a:solidFill>
                <a:latin typeface="Arial"/>
              </a:rPr>
              <a:t>sistemą</a:t>
            </a:r>
            <a:r>
              <a:rPr sz="165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a:solidFill>
                  <a:srgbClr val="69001C"/>
                </a:solidFill>
                <a:latin typeface="Arial"/>
              </a:rPr>
              <a:t>Pasakojimas apie mokyklą</a:t>
            </a:r>
          </a:p>
        </p:txBody>
      </p:sp>
      <p:sp>
        <p:nvSpPr>
          <p:cNvPr id="4" name="TextBox 3"/>
          <p:cNvSpPr txBox="1"/>
          <p:nvPr/>
        </p:nvSpPr>
        <p:spPr>
          <a:xfrm>
            <a:off x="1517904" y="1060704"/>
            <a:ext cx="9412898" cy="406265"/>
          </a:xfrm>
          <a:prstGeom prst="rect">
            <a:avLst/>
          </a:prstGeom>
          <a:noFill/>
        </p:spPr>
        <p:txBody>
          <a:bodyPr wrap="none" lIns="18288" tIns="18288" rIns="18288" bIns="18288">
            <a:spAutoFit/>
          </a:bodyPr>
          <a:lstStyle/>
          <a:p>
            <a:r>
              <a:rPr sz="2400" b="0" i="1" dirty="0" err="1">
                <a:solidFill>
                  <a:srgbClr val="5A5A5A"/>
                </a:solidFill>
                <a:latin typeface="Arial"/>
              </a:rPr>
              <a:t>Pokytis</a:t>
            </a:r>
            <a:r>
              <a:rPr sz="2400" b="0" i="1" dirty="0">
                <a:solidFill>
                  <a:srgbClr val="5A5A5A"/>
                </a:solidFill>
                <a:latin typeface="Arial"/>
              </a:rPr>
              <a:t> </a:t>
            </a:r>
            <a:r>
              <a:rPr sz="2400" b="0" i="1" dirty="0" err="1">
                <a:solidFill>
                  <a:srgbClr val="5A5A5A"/>
                </a:solidFill>
                <a:latin typeface="Arial"/>
              </a:rPr>
              <a:t>vyksta</a:t>
            </a:r>
            <a:r>
              <a:rPr sz="2400" b="0" i="1" dirty="0">
                <a:solidFill>
                  <a:srgbClr val="5A5A5A"/>
                </a:solidFill>
                <a:latin typeface="Arial"/>
              </a:rPr>
              <a:t> </a:t>
            </a:r>
            <a:r>
              <a:rPr sz="2400" b="0" i="1" dirty="0" err="1">
                <a:solidFill>
                  <a:srgbClr val="5A5A5A"/>
                </a:solidFill>
                <a:latin typeface="Arial"/>
              </a:rPr>
              <a:t>ir</a:t>
            </a:r>
            <a:r>
              <a:rPr sz="2400" b="0" i="1" dirty="0">
                <a:solidFill>
                  <a:srgbClr val="5A5A5A"/>
                </a:solidFill>
                <a:latin typeface="Arial"/>
              </a:rPr>
              <a:t> per tai, </a:t>
            </a:r>
            <a:r>
              <a:rPr sz="2400" b="0" i="1" dirty="0" err="1">
                <a:solidFill>
                  <a:srgbClr val="5A5A5A"/>
                </a:solidFill>
                <a:latin typeface="Arial"/>
              </a:rPr>
              <a:t>kokias</a:t>
            </a:r>
            <a:r>
              <a:rPr sz="2400" b="0" i="1" dirty="0">
                <a:solidFill>
                  <a:srgbClr val="5A5A5A"/>
                </a:solidFill>
                <a:latin typeface="Arial"/>
              </a:rPr>
              <a:t> </a:t>
            </a:r>
            <a:r>
              <a:rPr sz="2400" b="0" i="1" dirty="0" err="1">
                <a:solidFill>
                  <a:srgbClr val="5A5A5A"/>
                </a:solidFill>
                <a:latin typeface="Arial"/>
              </a:rPr>
              <a:t>švietimo</a:t>
            </a:r>
            <a:r>
              <a:rPr sz="2400" b="0" i="1" dirty="0">
                <a:solidFill>
                  <a:srgbClr val="5A5A5A"/>
                </a:solidFill>
                <a:latin typeface="Arial"/>
              </a:rPr>
              <a:t> </a:t>
            </a:r>
            <a:r>
              <a:rPr sz="2400" b="0" i="1" dirty="0" err="1">
                <a:solidFill>
                  <a:srgbClr val="5A5A5A"/>
                </a:solidFill>
                <a:latin typeface="Arial"/>
              </a:rPr>
              <a:t>istorijas</a:t>
            </a:r>
            <a:r>
              <a:rPr sz="2400" b="0" i="1" dirty="0">
                <a:solidFill>
                  <a:srgbClr val="5A5A5A"/>
                </a:solidFill>
                <a:latin typeface="Arial"/>
              </a:rPr>
              <a:t> </a:t>
            </a:r>
            <a:r>
              <a:rPr sz="2400" b="0" i="1" dirty="0" err="1">
                <a:solidFill>
                  <a:srgbClr val="5A5A5A"/>
                </a:solidFill>
                <a:latin typeface="Arial"/>
              </a:rPr>
              <a:t>pasirenkame</a:t>
            </a:r>
            <a:r>
              <a:rPr sz="2400" b="0" i="1" dirty="0">
                <a:solidFill>
                  <a:srgbClr val="5A5A5A"/>
                </a:solidFill>
                <a:latin typeface="Arial"/>
              </a:rPr>
              <a:t> </a:t>
            </a:r>
            <a:r>
              <a:rPr sz="2400" b="0" i="1" dirty="0" err="1">
                <a:solidFill>
                  <a:srgbClr val="5A5A5A"/>
                </a:solidFill>
                <a:latin typeface="Arial"/>
              </a:rPr>
              <a:t>matyti</a:t>
            </a:r>
            <a:r>
              <a:rPr sz="2400" b="0" i="1" dirty="0">
                <a:solidFill>
                  <a:srgbClr val="5A5A5A"/>
                </a:solidFill>
                <a:latin typeface="Arial"/>
              </a:rPr>
              <a:t>.</a:t>
            </a:r>
          </a:p>
        </p:txBody>
      </p:sp>
      <p:sp>
        <p:nvSpPr>
          <p:cNvPr id="5" name="TextBox 4"/>
          <p:cNvSpPr txBox="1"/>
          <p:nvPr/>
        </p:nvSpPr>
        <p:spPr>
          <a:xfrm>
            <a:off x="1389888" y="2388636"/>
            <a:ext cx="9769524" cy="2232534"/>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Organizacija</a:t>
            </a:r>
            <a:r>
              <a:rPr sz="2400" b="0" i="0" dirty="0">
                <a:solidFill>
                  <a:srgbClr val="1C1C1C"/>
                </a:solidFill>
                <a:latin typeface="Arial"/>
              </a:rPr>
              <a:t> </a:t>
            </a:r>
            <a:r>
              <a:rPr sz="2400" b="0" i="0" dirty="0" err="1">
                <a:solidFill>
                  <a:srgbClr val="1C1C1C"/>
                </a:solidFill>
                <a:latin typeface="Arial"/>
              </a:rPr>
              <a:t>viešina</a:t>
            </a:r>
            <a:r>
              <a:rPr sz="2400" b="0" i="0" dirty="0">
                <a:solidFill>
                  <a:srgbClr val="1C1C1C"/>
                </a:solidFill>
                <a:latin typeface="Arial"/>
              </a:rPr>
              <a:t> </a:t>
            </a:r>
            <a:r>
              <a:rPr sz="2400" b="0" i="0" dirty="0" err="1">
                <a:solidFill>
                  <a:srgbClr val="1C1C1C"/>
                </a:solidFill>
                <a:latin typeface="Arial"/>
              </a:rPr>
              <a:t>veikiančius</a:t>
            </a:r>
            <a:r>
              <a:rPr sz="2400" b="0" i="0" dirty="0">
                <a:solidFill>
                  <a:srgbClr val="1C1C1C"/>
                </a:solidFill>
                <a:latin typeface="Arial"/>
              </a:rPr>
              <a:t> </a:t>
            </a:r>
            <a:r>
              <a:rPr sz="2400" b="0" i="0" dirty="0" err="1">
                <a:solidFill>
                  <a:srgbClr val="1C1C1C"/>
                </a:solidFill>
                <a:latin typeface="Arial"/>
              </a:rPr>
              <a:t>mokyklų</a:t>
            </a:r>
            <a:r>
              <a:rPr sz="2400" b="0" i="0" dirty="0">
                <a:solidFill>
                  <a:srgbClr val="1C1C1C"/>
                </a:solidFill>
                <a:latin typeface="Arial"/>
              </a:rPr>
              <a:t>, </a:t>
            </a:r>
            <a:r>
              <a:rPr sz="2400" b="0" i="0" dirty="0" err="1">
                <a:solidFill>
                  <a:srgbClr val="1C1C1C"/>
                </a:solidFill>
                <a:latin typeface="Arial"/>
              </a:rPr>
              <a:t>vadovų</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mokytojų </a:t>
            </a:r>
            <a:r>
              <a:rPr sz="2400" b="0" i="0" dirty="0" err="1">
                <a:solidFill>
                  <a:srgbClr val="1C1C1C"/>
                </a:solidFill>
                <a:latin typeface="Arial"/>
              </a:rPr>
              <a:t>pavyzdžius</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Svarbu</a:t>
            </a:r>
            <a:r>
              <a:rPr sz="2400" b="0" i="0" dirty="0">
                <a:solidFill>
                  <a:srgbClr val="1C1C1C"/>
                </a:solidFill>
                <a:latin typeface="Arial"/>
              </a:rPr>
              <a:t> ne tik </a:t>
            </a:r>
            <a:r>
              <a:rPr sz="2400" b="0" i="0" dirty="0" err="1">
                <a:solidFill>
                  <a:srgbClr val="1C1C1C"/>
                </a:solidFill>
                <a:latin typeface="Arial"/>
              </a:rPr>
              <a:t>įvardyti</a:t>
            </a:r>
            <a:r>
              <a:rPr sz="2400" b="0" i="0" dirty="0">
                <a:solidFill>
                  <a:srgbClr val="1C1C1C"/>
                </a:solidFill>
                <a:latin typeface="Arial"/>
              </a:rPr>
              <a:t> </a:t>
            </a:r>
            <a:r>
              <a:rPr sz="2400" b="0" i="0" dirty="0" err="1">
                <a:solidFill>
                  <a:srgbClr val="1C1C1C"/>
                </a:solidFill>
                <a:latin typeface="Arial"/>
              </a:rPr>
              <a:t>problemas</a:t>
            </a:r>
            <a:r>
              <a:rPr sz="2400" b="0" i="0" dirty="0">
                <a:solidFill>
                  <a:srgbClr val="1C1C1C"/>
                </a:solidFill>
                <a:latin typeface="Arial"/>
              </a:rPr>
              <a:t>, bet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suprasti</a:t>
            </a:r>
            <a:r>
              <a:rPr sz="2400" b="0" i="0" dirty="0">
                <a:solidFill>
                  <a:srgbClr val="1C1C1C"/>
                </a:solidFill>
                <a:latin typeface="Arial"/>
              </a:rPr>
              <a:t>, </a:t>
            </a:r>
            <a:r>
              <a:rPr sz="2400" b="0" i="0" dirty="0" err="1">
                <a:solidFill>
                  <a:srgbClr val="1C1C1C"/>
                </a:solidFill>
                <a:latin typeface="Arial"/>
              </a:rPr>
              <a:t>kur</a:t>
            </a:r>
            <a:r>
              <a:rPr sz="2400" b="0" i="0" dirty="0">
                <a:solidFill>
                  <a:srgbClr val="1C1C1C"/>
                </a:solidFill>
                <a:latin typeface="Arial"/>
              </a:rPr>
              <a:t> </a:t>
            </a:r>
            <a:r>
              <a:rPr sz="2400" b="0" i="0" dirty="0" err="1">
                <a:solidFill>
                  <a:srgbClr val="1C1C1C"/>
                </a:solidFill>
                <a:latin typeface="Arial"/>
              </a:rPr>
              <a:t>jau</a:t>
            </a:r>
            <a:r>
              <a:rPr sz="2400" b="0" i="0" dirty="0">
                <a:solidFill>
                  <a:srgbClr val="1C1C1C"/>
                </a:solidFill>
                <a:latin typeface="Arial"/>
              </a:rPr>
              <a:t> </a:t>
            </a:r>
            <a:r>
              <a:rPr sz="2400" b="0" i="0" dirty="0" err="1">
                <a:solidFill>
                  <a:srgbClr val="1C1C1C"/>
                </a:solidFill>
                <a:latin typeface="Arial"/>
              </a:rPr>
              <a:t>veikia</a:t>
            </a:r>
            <a:r>
              <a:rPr sz="2400" b="0" i="0" dirty="0">
                <a:solidFill>
                  <a:srgbClr val="1C1C1C"/>
                </a:solidFill>
                <a:latin typeface="Arial"/>
              </a:rPr>
              <a:t> </a:t>
            </a:r>
            <a:r>
              <a:rPr sz="2400" b="0" i="0" dirty="0" err="1">
                <a:solidFill>
                  <a:srgbClr val="1C1C1C"/>
                </a:solidFill>
                <a:latin typeface="Arial"/>
              </a:rPr>
              <a:t>gerai</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Stiprybių</a:t>
            </a:r>
            <a:r>
              <a:rPr sz="2400" b="0" i="0" dirty="0">
                <a:solidFill>
                  <a:srgbClr val="1C1C1C"/>
                </a:solidFill>
                <a:latin typeface="Arial"/>
              </a:rPr>
              <a:t> </a:t>
            </a:r>
            <a:r>
              <a:rPr sz="2400" b="0" i="0" dirty="0" err="1">
                <a:solidFill>
                  <a:srgbClr val="1C1C1C"/>
                </a:solidFill>
                <a:latin typeface="Arial"/>
              </a:rPr>
              <a:t>matomumas</a:t>
            </a:r>
            <a:r>
              <a:rPr sz="2400" b="0" i="0" dirty="0">
                <a:solidFill>
                  <a:srgbClr val="1C1C1C"/>
                </a:solidFill>
                <a:latin typeface="Arial"/>
              </a:rPr>
              <a:t> </a:t>
            </a:r>
            <a:r>
              <a:rPr sz="2400" b="0" i="0" dirty="0" err="1">
                <a:solidFill>
                  <a:srgbClr val="1C1C1C"/>
                </a:solidFill>
                <a:latin typeface="Arial"/>
              </a:rPr>
              <a:t>kuria</a:t>
            </a:r>
            <a:r>
              <a:rPr sz="2400" b="0" i="0" dirty="0">
                <a:solidFill>
                  <a:srgbClr val="1C1C1C"/>
                </a:solidFill>
                <a:latin typeface="Arial"/>
              </a:rPr>
              <a:t> </a:t>
            </a:r>
            <a:r>
              <a:rPr sz="2400" b="0" i="0" dirty="0" err="1">
                <a:solidFill>
                  <a:srgbClr val="1C1C1C"/>
                </a:solidFill>
                <a:latin typeface="Arial"/>
              </a:rPr>
              <a:t>profesinį</a:t>
            </a:r>
            <a:r>
              <a:rPr sz="2400" b="0" i="0" dirty="0">
                <a:solidFill>
                  <a:srgbClr val="1C1C1C"/>
                </a:solidFill>
                <a:latin typeface="Arial"/>
              </a:rPr>
              <a:t> </a:t>
            </a:r>
            <a:r>
              <a:rPr sz="2400" b="0" i="0" dirty="0" err="1">
                <a:solidFill>
                  <a:srgbClr val="1C1C1C"/>
                </a:solidFill>
                <a:latin typeface="Arial"/>
              </a:rPr>
              <a:t>pasitikėjimą</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mokymąsi</a:t>
            </a:r>
            <a:r>
              <a:rPr sz="2400" b="0" i="0" dirty="0">
                <a:solidFill>
                  <a:srgbClr val="1C1C1C"/>
                </a:solidFill>
                <a:latin typeface="Arial"/>
              </a:rPr>
              <a:t> </a:t>
            </a:r>
            <a:r>
              <a:rPr sz="2400" b="0" i="0" dirty="0" err="1">
                <a:solidFill>
                  <a:srgbClr val="1C1C1C"/>
                </a:solidFill>
                <a:latin typeface="Arial"/>
              </a:rPr>
              <a:t>vieniems</a:t>
            </a:r>
            <a:r>
              <a:rPr sz="2400" b="0" i="0" dirty="0">
                <a:solidFill>
                  <a:srgbClr val="1C1C1C"/>
                </a:solidFill>
                <a:latin typeface="Arial"/>
              </a:rPr>
              <a:t> iš </a:t>
            </a:r>
            <a:r>
              <a:rPr sz="2400" b="0" i="0" dirty="0" err="1">
                <a:solidFill>
                  <a:srgbClr val="1C1C1C"/>
                </a:solidFill>
                <a:latin typeface="Arial"/>
              </a:rPr>
              <a:t>kitų</a:t>
            </a:r>
            <a:r>
              <a:rPr sz="2400" b="0" i="0" dirty="0">
                <a:solidFill>
                  <a:srgbClr val="1C1C1C"/>
                </a:solidFill>
                <a:latin typeface="Arial"/>
              </a:rPr>
              <a:t>.</a:t>
            </a:r>
          </a:p>
        </p:txBody>
      </p:sp>
      <p:sp>
        <p:nvSpPr>
          <p:cNvPr id="6" name="TextBox 5"/>
          <p:cNvSpPr txBox="1"/>
          <p:nvPr/>
        </p:nvSpPr>
        <p:spPr>
          <a:xfrm>
            <a:off x="676656" y="5760720"/>
            <a:ext cx="9165706" cy="406265"/>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ne </a:t>
            </a:r>
            <a:r>
              <a:rPr sz="2400" b="1" i="1" dirty="0" err="1">
                <a:solidFill>
                  <a:srgbClr val="69001C"/>
                </a:solidFill>
                <a:latin typeface="Arial"/>
              </a:rPr>
              <a:t>vien</a:t>
            </a:r>
            <a:r>
              <a:rPr sz="2400" b="1" i="1" dirty="0">
                <a:solidFill>
                  <a:srgbClr val="69001C"/>
                </a:solidFill>
                <a:latin typeface="Arial"/>
              </a:rPr>
              <a:t> </a:t>
            </a:r>
            <a:r>
              <a:rPr sz="2400" b="1" i="1" dirty="0" err="1">
                <a:solidFill>
                  <a:srgbClr val="69001C"/>
                </a:solidFill>
                <a:latin typeface="Arial"/>
              </a:rPr>
              <a:t>taisyti</a:t>
            </a:r>
            <a:r>
              <a:rPr sz="2400" b="1" i="1" dirty="0">
                <a:solidFill>
                  <a:srgbClr val="69001C"/>
                </a:solidFill>
                <a:latin typeface="Arial"/>
              </a:rPr>
              <a:t> </a:t>
            </a:r>
            <a:r>
              <a:rPr sz="2400" b="1" i="1" dirty="0" err="1">
                <a:solidFill>
                  <a:srgbClr val="69001C"/>
                </a:solidFill>
                <a:latin typeface="Arial"/>
              </a:rPr>
              <a:t>silpnybes</a:t>
            </a:r>
            <a:r>
              <a:rPr sz="2400" b="1" i="1" dirty="0">
                <a:solidFill>
                  <a:srgbClr val="69001C"/>
                </a:solidFill>
                <a:latin typeface="Arial"/>
              </a:rPr>
              <a:t>, bet </a:t>
            </a:r>
            <a:r>
              <a:rPr sz="2400" b="1" i="1" dirty="0" err="1">
                <a:solidFill>
                  <a:srgbClr val="69001C"/>
                </a:solidFill>
                <a:latin typeface="Arial"/>
              </a:rPr>
              <a:t>ir</a:t>
            </a:r>
            <a:r>
              <a:rPr sz="2400" b="1" i="1" dirty="0">
                <a:solidFill>
                  <a:srgbClr val="69001C"/>
                </a:solidFill>
                <a:latin typeface="Arial"/>
              </a:rPr>
              <a:t> </a:t>
            </a:r>
            <a:r>
              <a:rPr sz="2400" b="1" i="1" dirty="0" err="1">
                <a:solidFill>
                  <a:srgbClr val="69001C"/>
                </a:solidFill>
                <a:latin typeface="Arial"/>
              </a:rPr>
              <a:t>dauginti</a:t>
            </a:r>
            <a:r>
              <a:rPr sz="2400" b="1" i="1" dirty="0">
                <a:solidFill>
                  <a:srgbClr val="69001C"/>
                </a:solidFill>
                <a:latin typeface="Arial"/>
              </a:rPr>
              <a:t> </a:t>
            </a:r>
            <a:r>
              <a:rPr sz="2400" b="1" i="1" dirty="0" err="1">
                <a:solidFill>
                  <a:srgbClr val="69001C"/>
                </a:solidFill>
                <a:latin typeface="Arial"/>
              </a:rPr>
              <a:t>stiprybes</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2180149" cy="429348"/>
          </a:xfrm>
          <a:prstGeom prst="rect">
            <a:avLst/>
          </a:prstGeom>
          <a:noFill/>
        </p:spPr>
        <p:txBody>
          <a:bodyPr wrap="none" lIns="18288" tIns="18288" rIns="18288" bIns="18288">
            <a:spAutoFit/>
          </a:bodyPr>
          <a:lstStyle/>
          <a:p>
            <a:r>
              <a:rPr lang="lt-LT" sz="2550" b="1" i="0" dirty="0">
                <a:solidFill>
                  <a:srgbClr val="69001C"/>
                </a:solidFill>
                <a:latin typeface="Arial"/>
              </a:rPr>
              <a:t>O svarbiausia</a:t>
            </a:r>
            <a:endParaRPr sz="2550" b="1" i="0" dirty="0">
              <a:solidFill>
                <a:srgbClr val="69001C"/>
              </a:solidFill>
              <a:latin typeface="Arial"/>
            </a:endParaRPr>
          </a:p>
        </p:txBody>
      </p:sp>
      <p:sp>
        <p:nvSpPr>
          <p:cNvPr id="4" name="TextBox 3"/>
          <p:cNvSpPr txBox="1"/>
          <p:nvPr/>
        </p:nvSpPr>
        <p:spPr>
          <a:xfrm>
            <a:off x="1517904" y="1060704"/>
            <a:ext cx="8544070" cy="406265"/>
          </a:xfrm>
          <a:prstGeom prst="rect">
            <a:avLst/>
          </a:prstGeom>
          <a:noFill/>
        </p:spPr>
        <p:txBody>
          <a:bodyPr wrap="none" lIns="18288" tIns="18288" rIns="18288" bIns="18288">
            <a:spAutoFit/>
          </a:bodyPr>
          <a:lstStyle/>
          <a:p>
            <a:r>
              <a:rPr sz="2400" b="0" i="1" dirty="0" err="1">
                <a:solidFill>
                  <a:srgbClr val="5A5A5A"/>
                </a:solidFill>
                <a:latin typeface="Arial"/>
              </a:rPr>
              <a:t>Investicija</a:t>
            </a:r>
            <a:r>
              <a:rPr sz="2400" b="0" i="1" dirty="0">
                <a:solidFill>
                  <a:srgbClr val="5A5A5A"/>
                </a:solidFill>
                <a:latin typeface="Arial"/>
              </a:rPr>
              <a:t> į </a:t>
            </a:r>
            <a:r>
              <a:rPr sz="2400" b="0" i="1" dirty="0" err="1">
                <a:solidFill>
                  <a:srgbClr val="5A5A5A"/>
                </a:solidFill>
                <a:latin typeface="Arial"/>
              </a:rPr>
              <a:t>vadovų</a:t>
            </a:r>
            <a:r>
              <a:rPr sz="2400" b="0" i="1" dirty="0">
                <a:solidFill>
                  <a:srgbClr val="5A5A5A"/>
                </a:solidFill>
                <a:latin typeface="Arial"/>
              </a:rPr>
              <a:t> </a:t>
            </a:r>
            <a:r>
              <a:rPr sz="2400" b="0" i="1" dirty="0" err="1">
                <a:solidFill>
                  <a:srgbClr val="5A5A5A"/>
                </a:solidFill>
                <a:latin typeface="Arial"/>
              </a:rPr>
              <a:t>lyderystę</a:t>
            </a:r>
            <a:r>
              <a:rPr sz="2400" b="0" i="1" dirty="0">
                <a:solidFill>
                  <a:srgbClr val="5A5A5A"/>
                </a:solidFill>
                <a:latin typeface="Arial"/>
              </a:rPr>
              <a:t> </a:t>
            </a:r>
            <a:r>
              <a:rPr sz="2400" b="0" i="1" dirty="0" err="1">
                <a:solidFill>
                  <a:srgbClr val="5A5A5A"/>
                </a:solidFill>
                <a:latin typeface="Arial"/>
              </a:rPr>
              <a:t>yra</a:t>
            </a:r>
            <a:r>
              <a:rPr sz="2400" b="0" i="1" dirty="0">
                <a:solidFill>
                  <a:srgbClr val="5A5A5A"/>
                </a:solidFill>
                <a:latin typeface="Arial"/>
              </a:rPr>
              <a:t> </a:t>
            </a:r>
            <a:r>
              <a:rPr sz="2400" b="0" i="1" dirty="0" err="1">
                <a:solidFill>
                  <a:srgbClr val="5A5A5A"/>
                </a:solidFill>
                <a:latin typeface="Arial"/>
              </a:rPr>
              <a:t>investicija</a:t>
            </a:r>
            <a:r>
              <a:rPr sz="2400" b="0" i="1" dirty="0">
                <a:solidFill>
                  <a:srgbClr val="5A5A5A"/>
                </a:solidFill>
                <a:latin typeface="Arial"/>
              </a:rPr>
              <a:t> į </a:t>
            </a:r>
            <a:r>
              <a:rPr sz="2400" b="0" i="1" dirty="0" err="1">
                <a:solidFill>
                  <a:srgbClr val="5A5A5A"/>
                </a:solidFill>
                <a:latin typeface="Arial"/>
              </a:rPr>
              <a:t>mokyklos</a:t>
            </a:r>
            <a:r>
              <a:rPr sz="2400" b="0" i="1" dirty="0">
                <a:solidFill>
                  <a:srgbClr val="5A5A5A"/>
                </a:solidFill>
                <a:latin typeface="Arial"/>
              </a:rPr>
              <a:t> </a:t>
            </a:r>
            <a:r>
              <a:rPr sz="2400" b="0" i="1" dirty="0" err="1">
                <a:solidFill>
                  <a:srgbClr val="5A5A5A"/>
                </a:solidFill>
                <a:latin typeface="Arial"/>
              </a:rPr>
              <a:t>kokybę</a:t>
            </a:r>
            <a:r>
              <a:rPr sz="2400" b="0" i="1" dirty="0">
                <a:solidFill>
                  <a:srgbClr val="5A5A5A"/>
                </a:solidFill>
                <a:latin typeface="Arial"/>
              </a:rPr>
              <a:t>.</a:t>
            </a:r>
          </a:p>
        </p:txBody>
      </p:sp>
      <p:sp>
        <p:nvSpPr>
          <p:cNvPr id="5" name="TextBox 4"/>
          <p:cNvSpPr txBox="1"/>
          <p:nvPr/>
        </p:nvSpPr>
        <p:spPr>
          <a:xfrm>
            <a:off x="1490472" y="2425958"/>
            <a:ext cx="9603626" cy="1434752"/>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Stipresnis</a:t>
            </a:r>
            <a:r>
              <a:rPr sz="2400" b="0" i="0" dirty="0">
                <a:solidFill>
                  <a:srgbClr val="1C1C1C"/>
                </a:solidFill>
                <a:latin typeface="Arial"/>
              </a:rPr>
              <a:t> </a:t>
            </a:r>
            <a:r>
              <a:rPr sz="2400" b="0" i="0" dirty="0" err="1">
                <a:solidFill>
                  <a:srgbClr val="1C1C1C"/>
                </a:solidFill>
                <a:latin typeface="Arial"/>
              </a:rPr>
              <a:t>vadovas</a:t>
            </a:r>
            <a:r>
              <a:rPr sz="2400" b="0" i="0" dirty="0">
                <a:solidFill>
                  <a:srgbClr val="1C1C1C"/>
                </a:solidFill>
                <a:latin typeface="Arial"/>
              </a:rPr>
              <a:t> </a:t>
            </a:r>
            <a:r>
              <a:rPr sz="2400" b="0" i="0" dirty="0" err="1">
                <a:solidFill>
                  <a:srgbClr val="1C1C1C"/>
                </a:solidFill>
                <a:latin typeface="Arial"/>
              </a:rPr>
              <a:t>kuria</a:t>
            </a:r>
            <a:r>
              <a:rPr sz="2400" b="0" i="0" dirty="0">
                <a:solidFill>
                  <a:srgbClr val="1C1C1C"/>
                </a:solidFill>
                <a:latin typeface="Arial"/>
              </a:rPr>
              <a:t> </a:t>
            </a:r>
            <a:r>
              <a:rPr sz="2400" b="0" i="0" dirty="0" err="1">
                <a:solidFill>
                  <a:srgbClr val="1C1C1C"/>
                </a:solidFill>
                <a:latin typeface="Arial"/>
              </a:rPr>
              <a:t>aiškesnę</a:t>
            </a:r>
            <a:r>
              <a:rPr sz="2400" b="0" i="0" dirty="0">
                <a:solidFill>
                  <a:srgbClr val="1C1C1C"/>
                </a:solidFill>
                <a:latin typeface="Arial"/>
              </a:rPr>
              <a:t> </a:t>
            </a:r>
            <a:r>
              <a:rPr sz="2400" b="0" i="0" dirty="0" err="1">
                <a:solidFill>
                  <a:srgbClr val="1C1C1C"/>
                </a:solidFill>
                <a:latin typeface="Arial"/>
              </a:rPr>
              <a:t>kryptį</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stipresnę</a:t>
            </a:r>
            <a:r>
              <a:rPr sz="2400" b="0" i="0" dirty="0">
                <a:solidFill>
                  <a:srgbClr val="1C1C1C"/>
                </a:solidFill>
                <a:latin typeface="Arial"/>
              </a:rPr>
              <a:t> </a:t>
            </a:r>
            <a:r>
              <a:rPr sz="2400" b="0" i="0" dirty="0" err="1">
                <a:solidFill>
                  <a:srgbClr val="1C1C1C"/>
                </a:solidFill>
                <a:latin typeface="Arial"/>
              </a:rPr>
              <a:t>komandą</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Stipresnė</a:t>
            </a:r>
            <a:r>
              <a:rPr sz="2400" b="0" i="0" dirty="0">
                <a:solidFill>
                  <a:srgbClr val="1C1C1C"/>
                </a:solidFill>
                <a:latin typeface="Arial"/>
              </a:rPr>
              <a:t> </a:t>
            </a:r>
            <a:r>
              <a:rPr sz="2400" b="0" i="0" dirty="0" err="1">
                <a:solidFill>
                  <a:srgbClr val="1C1C1C"/>
                </a:solidFill>
                <a:latin typeface="Arial"/>
              </a:rPr>
              <a:t>komanda</a:t>
            </a:r>
            <a:r>
              <a:rPr sz="2400" b="0" i="0" dirty="0">
                <a:solidFill>
                  <a:srgbClr val="1C1C1C"/>
                </a:solidFill>
                <a:latin typeface="Arial"/>
              </a:rPr>
              <a:t> </a:t>
            </a:r>
            <a:r>
              <a:rPr sz="2400" b="0" i="0" dirty="0" err="1">
                <a:solidFill>
                  <a:srgbClr val="1C1C1C"/>
                </a:solidFill>
                <a:latin typeface="Arial"/>
              </a:rPr>
              <a:t>sudaro</a:t>
            </a:r>
            <a:r>
              <a:rPr sz="2400" b="0" i="0" dirty="0">
                <a:solidFill>
                  <a:srgbClr val="1C1C1C"/>
                </a:solidFill>
                <a:latin typeface="Arial"/>
              </a:rPr>
              <a:t> </a:t>
            </a:r>
            <a:r>
              <a:rPr sz="2400" b="0" i="0" dirty="0" err="1">
                <a:solidFill>
                  <a:srgbClr val="1C1C1C"/>
                </a:solidFill>
                <a:latin typeface="Arial"/>
              </a:rPr>
              <a:t>geresnes</a:t>
            </a:r>
            <a:r>
              <a:rPr sz="2400" b="0" i="0" dirty="0">
                <a:solidFill>
                  <a:srgbClr val="1C1C1C"/>
                </a:solidFill>
                <a:latin typeface="Arial"/>
              </a:rPr>
              <a:t> </a:t>
            </a:r>
            <a:r>
              <a:rPr sz="2400" b="0" i="0" dirty="0" err="1">
                <a:solidFill>
                  <a:srgbClr val="1C1C1C"/>
                </a:solidFill>
                <a:latin typeface="Arial"/>
              </a:rPr>
              <a:t>sąlygas</a:t>
            </a:r>
            <a:r>
              <a:rPr sz="2400" b="0" i="0" dirty="0">
                <a:solidFill>
                  <a:srgbClr val="1C1C1C"/>
                </a:solidFill>
                <a:latin typeface="Arial"/>
              </a:rPr>
              <a:t> </a:t>
            </a:r>
            <a:r>
              <a:rPr sz="2400" b="0" i="0" dirty="0" err="1">
                <a:solidFill>
                  <a:srgbClr val="1C1C1C"/>
                </a:solidFill>
                <a:latin typeface="Arial"/>
              </a:rPr>
              <a:t>mokytojui</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Geresnės</a:t>
            </a:r>
            <a:r>
              <a:rPr sz="2400" b="0" i="0" dirty="0">
                <a:solidFill>
                  <a:srgbClr val="1C1C1C"/>
                </a:solidFill>
                <a:latin typeface="Arial"/>
              </a:rPr>
              <a:t> </a:t>
            </a:r>
            <a:r>
              <a:rPr sz="2400" b="0" i="0" dirty="0" err="1">
                <a:solidFill>
                  <a:srgbClr val="1C1C1C"/>
                </a:solidFill>
                <a:latin typeface="Arial"/>
              </a:rPr>
              <a:t>sąlygos</a:t>
            </a:r>
            <a:r>
              <a:rPr sz="2400" b="0" i="0" dirty="0">
                <a:solidFill>
                  <a:srgbClr val="1C1C1C"/>
                </a:solidFill>
                <a:latin typeface="Arial"/>
              </a:rPr>
              <a:t> </a:t>
            </a:r>
            <a:r>
              <a:rPr sz="2400" b="0" i="0" dirty="0" err="1">
                <a:solidFill>
                  <a:srgbClr val="1C1C1C"/>
                </a:solidFill>
                <a:latin typeface="Arial"/>
              </a:rPr>
              <a:t>mokytojui</a:t>
            </a:r>
            <a:r>
              <a:rPr sz="2400" b="0" i="0" dirty="0">
                <a:solidFill>
                  <a:srgbClr val="1C1C1C"/>
                </a:solidFill>
                <a:latin typeface="Arial"/>
              </a:rPr>
              <a:t> </a:t>
            </a:r>
            <a:r>
              <a:rPr sz="2400" b="0" i="0" dirty="0" err="1">
                <a:solidFill>
                  <a:srgbClr val="1C1C1C"/>
                </a:solidFill>
                <a:latin typeface="Arial"/>
              </a:rPr>
              <a:t>reiškia</a:t>
            </a:r>
            <a:r>
              <a:rPr sz="2400" b="0" i="0" dirty="0">
                <a:solidFill>
                  <a:srgbClr val="1C1C1C"/>
                </a:solidFill>
                <a:latin typeface="Arial"/>
              </a:rPr>
              <a:t> </a:t>
            </a:r>
            <a:r>
              <a:rPr sz="2400" b="0" i="0" dirty="0" err="1">
                <a:solidFill>
                  <a:srgbClr val="1C1C1C"/>
                </a:solidFill>
                <a:latin typeface="Arial"/>
              </a:rPr>
              <a:t>geresnes</a:t>
            </a:r>
            <a:r>
              <a:rPr sz="2400" b="0" i="0" dirty="0">
                <a:solidFill>
                  <a:srgbClr val="1C1C1C"/>
                </a:solidFill>
                <a:latin typeface="Arial"/>
              </a:rPr>
              <a:t> </a:t>
            </a:r>
            <a:r>
              <a:rPr sz="2400" b="0" i="0" dirty="0" err="1">
                <a:solidFill>
                  <a:srgbClr val="1C1C1C"/>
                </a:solidFill>
                <a:latin typeface="Arial"/>
              </a:rPr>
              <a:t>galimybes</a:t>
            </a:r>
            <a:r>
              <a:rPr sz="2400" b="0" i="0" dirty="0">
                <a:solidFill>
                  <a:srgbClr val="1C1C1C"/>
                </a:solidFill>
                <a:latin typeface="Arial"/>
              </a:rPr>
              <a:t> </a:t>
            </a:r>
            <a:r>
              <a:rPr sz="2400" b="0" i="0" dirty="0" err="1">
                <a:solidFill>
                  <a:srgbClr val="1C1C1C"/>
                </a:solidFill>
                <a:latin typeface="Arial"/>
              </a:rPr>
              <a:t>mokiniui</a:t>
            </a:r>
            <a:r>
              <a:rPr sz="2400" b="0" i="0" dirty="0">
                <a:solidFill>
                  <a:srgbClr val="1C1C1C"/>
                </a:solidFill>
                <a:latin typeface="Arial"/>
              </a:rPr>
              <a:t>.</a:t>
            </a:r>
          </a:p>
        </p:txBody>
      </p:sp>
      <p:sp>
        <p:nvSpPr>
          <p:cNvPr id="6" name="TextBox 5"/>
          <p:cNvSpPr txBox="1"/>
          <p:nvPr/>
        </p:nvSpPr>
        <p:spPr>
          <a:xfrm>
            <a:off x="937213" y="5400120"/>
            <a:ext cx="13214021" cy="775597"/>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vadovų</a:t>
            </a:r>
            <a:r>
              <a:rPr sz="2400" b="1" i="1" dirty="0">
                <a:solidFill>
                  <a:srgbClr val="69001C"/>
                </a:solidFill>
                <a:latin typeface="Arial"/>
              </a:rPr>
              <a:t> </a:t>
            </a:r>
            <a:r>
              <a:rPr sz="2400" b="1" i="1" dirty="0" err="1">
                <a:solidFill>
                  <a:srgbClr val="69001C"/>
                </a:solidFill>
                <a:latin typeface="Arial"/>
              </a:rPr>
              <a:t>lyderystė</a:t>
            </a:r>
            <a:r>
              <a:rPr sz="2400" b="1" i="1" dirty="0">
                <a:solidFill>
                  <a:srgbClr val="69001C"/>
                </a:solidFill>
                <a:latin typeface="Arial"/>
              </a:rPr>
              <a:t> – ne </a:t>
            </a:r>
            <a:r>
              <a:rPr sz="2400" b="1" i="1" dirty="0" err="1">
                <a:solidFill>
                  <a:srgbClr val="69001C"/>
                </a:solidFill>
                <a:latin typeface="Arial"/>
              </a:rPr>
              <a:t>direktorių</a:t>
            </a:r>
            <a:r>
              <a:rPr sz="2400" b="1" i="1" dirty="0">
                <a:solidFill>
                  <a:srgbClr val="69001C"/>
                </a:solidFill>
                <a:latin typeface="Arial"/>
              </a:rPr>
              <a:t> </a:t>
            </a:r>
            <a:r>
              <a:rPr sz="2400" b="1" i="1" dirty="0" err="1">
                <a:solidFill>
                  <a:srgbClr val="69001C"/>
                </a:solidFill>
                <a:latin typeface="Arial"/>
              </a:rPr>
              <a:t>privilegija</a:t>
            </a:r>
            <a:r>
              <a:rPr sz="2400" b="1" i="1" dirty="0">
                <a:solidFill>
                  <a:srgbClr val="69001C"/>
                </a:solidFill>
                <a:latin typeface="Arial"/>
              </a:rPr>
              <a:t>, o </a:t>
            </a:r>
            <a:r>
              <a:rPr sz="2400" b="1" i="1" dirty="0" err="1">
                <a:solidFill>
                  <a:srgbClr val="69001C"/>
                </a:solidFill>
                <a:latin typeface="Arial"/>
              </a:rPr>
              <a:t>mokinių</a:t>
            </a:r>
            <a:r>
              <a:rPr sz="2400" b="1" i="1" dirty="0">
                <a:solidFill>
                  <a:srgbClr val="69001C"/>
                </a:solidFill>
                <a:latin typeface="Arial"/>
              </a:rPr>
              <a:t> </a:t>
            </a:r>
            <a:r>
              <a:rPr sz="2400" b="1" i="1" dirty="0" err="1">
                <a:solidFill>
                  <a:srgbClr val="69001C"/>
                </a:solidFill>
                <a:latin typeface="Arial"/>
              </a:rPr>
              <a:t>ugdymo</a:t>
            </a:r>
            <a:r>
              <a:rPr sz="2400" b="1" i="1" dirty="0">
                <a:solidFill>
                  <a:srgbClr val="69001C"/>
                </a:solidFill>
                <a:latin typeface="Arial"/>
              </a:rPr>
              <a:t> </a:t>
            </a:r>
            <a:endParaRPr lang="lt-LT" sz="2400" b="1" i="1" dirty="0">
              <a:solidFill>
                <a:srgbClr val="69001C"/>
              </a:solidFill>
              <a:latin typeface="Arial"/>
            </a:endParaRPr>
          </a:p>
          <a:p>
            <a:r>
              <a:rPr sz="2400" b="1" i="1" dirty="0" err="1">
                <a:solidFill>
                  <a:srgbClr val="69001C"/>
                </a:solidFill>
                <a:latin typeface="Arial"/>
              </a:rPr>
              <a:t>kokybės</a:t>
            </a:r>
            <a:r>
              <a:rPr sz="2400" b="1" i="1" dirty="0">
                <a:solidFill>
                  <a:srgbClr val="69001C"/>
                </a:solidFill>
                <a:latin typeface="Arial"/>
              </a:rPr>
              <a:t> </a:t>
            </a:r>
            <a:r>
              <a:rPr sz="2400" b="1" i="1" dirty="0" err="1">
                <a:solidFill>
                  <a:srgbClr val="69001C"/>
                </a:solidFill>
                <a:latin typeface="Arial"/>
              </a:rPr>
              <a:t>sąlyga</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10</a:t>
            </a:r>
          </a:p>
        </p:txBody>
      </p:sp>
      <p:sp>
        <p:nvSpPr>
          <p:cNvPr id="9" name="TextBox 8"/>
          <p:cNvSpPr txBox="1"/>
          <p:nvPr/>
        </p:nvSpPr>
        <p:spPr>
          <a:xfrm>
            <a:off x="1517904" y="6199632"/>
            <a:ext cx="67391" cy="167738"/>
          </a:xfrm>
          <a:prstGeom prst="rect">
            <a:avLst/>
          </a:prstGeom>
          <a:noFill/>
        </p:spPr>
        <p:txBody>
          <a:bodyPr wrap="none" lIns="18288" tIns="18288" rIns="18288" bIns="18288">
            <a:spAutoFit/>
          </a:bodyPr>
          <a:lstStyle/>
          <a:p>
            <a:r>
              <a:rPr sz="850" b="0" i="0" dirty="0">
                <a:solidFill>
                  <a:srgbClr val="5A5A5A"/>
                </a:solidFill>
                <a:latin typeface="Arial"/>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a:extLst>
              <a:ext uri="{FF2B5EF4-FFF2-40B4-BE49-F238E27FC236}">
                <a16:creationId xmlns:a16="http://schemas.microsoft.com/office/drawing/2014/main" id="{7745002C-5543-4D33-1127-17EAAA435944}"/>
              </a:ext>
            </a:extLst>
          </p:cNvPr>
          <p:cNvSpPr>
            <a:spLocks noGrp="1"/>
          </p:cNvSpPr>
          <p:nvPr>
            <p:ph idx="1"/>
          </p:nvPr>
        </p:nvSpPr>
        <p:spPr>
          <a:xfrm>
            <a:off x="838200" y="1330036"/>
            <a:ext cx="10515600" cy="4846927"/>
          </a:xfrm>
        </p:spPr>
        <p:txBody>
          <a:bodyPr>
            <a:normAutofit/>
          </a:bodyPr>
          <a:lstStyle/>
          <a:p>
            <a:pPr marL="0" lvl="0" indent="0">
              <a:buNone/>
            </a:pPr>
            <a:endParaRPr lang="lt-LT" b="1" dirty="0"/>
          </a:p>
        </p:txBody>
      </p:sp>
      <p:sp>
        <p:nvSpPr>
          <p:cNvPr id="3" name="Pavadinimas 2">
            <a:extLst>
              <a:ext uri="{FF2B5EF4-FFF2-40B4-BE49-F238E27FC236}">
                <a16:creationId xmlns:a16="http://schemas.microsoft.com/office/drawing/2014/main" id="{D2827C59-D9BF-F9DB-B3E5-942F1F702330}"/>
              </a:ext>
            </a:extLst>
          </p:cNvPr>
          <p:cNvSpPr>
            <a:spLocks noGrp="1"/>
          </p:cNvSpPr>
          <p:nvPr>
            <p:ph type="title"/>
          </p:nvPr>
        </p:nvSpPr>
        <p:spPr>
          <a:xfrm>
            <a:off x="838200" y="196653"/>
            <a:ext cx="8955795" cy="1241449"/>
          </a:xfrm>
        </p:spPr>
        <p:txBody>
          <a:bodyPr>
            <a:noAutofit/>
          </a:bodyPr>
          <a:lstStyle/>
          <a:p>
            <a:pPr lvl="0"/>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br>
              <a:rPr lang="lt-LT" sz="2000" b="1" dirty="0"/>
            </a:br>
            <a:r>
              <a:rPr lang="lt-LT" sz="3200" b="1" dirty="0">
                <a:solidFill>
                  <a:schemeClr val="accent5"/>
                </a:solidFill>
                <a:latin typeface="Arial" panose="020B0604020202020204" pitchFamily="34" charset="0"/>
                <a:cs typeface="Arial" panose="020B0604020202020204" pitchFamily="34" charset="0"/>
              </a:rPr>
              <a:t>Kur skleidžiasi mokyklų vadovų lyderystė</a:t>
            </a:r>
            <a:br>
              <a:rPr lang="lt-LT" sz="2000" b="1" dirty="0"/>
            </a:br>
            <a:br>
              <a:rPr lang="lt-LT" sz="2000" b="1" dirty="0"/>
            </a:br>
            <a:br>
              <a:rPr lang="lt-LT" sz="2000" b="1" dirty="0"/>
            </a:br>
            <a:r>
              <a:rPr lang="lt-LT" sz="2600" dirty="0">
                <a:latin typeface="Arial" panose="020B0604020202020204" pitchFamily="34" charset="0"/>
                <a:cs typeface="Arial" panose="020B0604020202020204" pitchFamily="34" charset="0"/>
              </a:rPr>
              <a:t>Lietuvos mokyklų vadovų asociacija (LMVA)</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Lietuvos gimnazijų asociacija</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Lietuvos progimnazijų asociacija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Lietuvos pagrindinių mokyklų asociacija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ŠMSM darbo grupės ir patariamosios grupės.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Bendrojo ugdymo taryba prie ŠMSM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Seimo Švietimo ir mokslo komiteto posėdžiai ir parlamentinė kontrolė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„Tūkstantmečio mokyklų“ programa – „Lyderystė veikiant“</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Nacionalinis švietimo įstaigų vadovų mentorių tinklas </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„Erasmus+“ mokyklinio ugdymo projektai ir mobilumai</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a:t>
            </a:r>
            <a:r>
              <a:rPr lang="lt-LT" sz="2600" dirty="0" err="1">
                <a:latin typeface="Arial" panose="020B0604020202020204" pitchFamily="34" charset="0"/>
                <a:cs typeface="Arial" panose="020B0604020202020204" pitchFamily="34" charset="0"/>
              </a:rPr>
              <a:t>eTwinning</a:t>
            </a:r>
            <a:r>
              <a:rPr lang="lt-LT" sz="2600" dirty="0">
                <a:latin typeface="Arial" panose="020B0604020202020204" pitchFamily="34" charset="0"/>
                <a:cs typeface="Arial" panose="020B0604020202020204" pitchFamily="34" charset="0"/>
              </a:rPr>
              <a:t>“ / </a:t>
            </a:r>
            <a:r>
              <a:rPr lang="lt-LT" sz="2600" dirty="0" err="1">
                <a:latin typeface="Arial" panose="020B0604020202020204" pitchFamily="34" charset="0"/>
                <a:cs typeface="Arial" panose="020B0604020202020204" pitchFamily="34" charset="0"/>
              </a:rPr>
              <a:t>European</a:t>
            </a:r>
            <a:r>
              <a:rPr lang="lt-LT" sz="2600" dirty="0">
                <a:latin typeface="Arial" panose="020B0604020202020204" pitchFamily="34" charset="0"/>
                <a:cs typeface="Arial" panose="020B0604020202020204" pitchFamily="34" charset="0"/>
              </a:rPr>
              <a:t> </a:t>
            </a:r>
            <a:r>
              <a:rPr lang="lt-LT" sz="2600" dirty="0" err="1">
                <a:latin typeface="Arial" panose="020B0604020202020204" pitchFamily="34" charset="0"/>
                <a:cs typeface="Arial" panose="020B0604020202020204" pitchFamily="34" charset="0"/>
              </a:rPr>
              <a:t>School</a:t>
            </a:r>
            <a:r>
              <a:rPr lang="lt-LT" sz="2600" dirty="0">
                <a:latin typeface="Arial" panose="020B0604020202020204" pitchFamily="34" charset="0"/>
                <a:cs typeface="Arial" panose="020B0604020202020204" pitchFamily="34" charset="0"/>
              </a:rPr>
              <a:t> </a:t>
            </a:r>
            <a:r>
              <a:rPr lang="lt-LT" sz="2600" dirty="0" err="1">
                <a:latin typeface="Arial" panose="020B0604020202020204" pitchFamily="34" charset="0"/>
                <a:cs typeface="Arial" panose="020B0604020202020204" pitchFamily="34" charset="0"/>
              </a:rPr>
              <a:t>Education</a:t>
            </a:r>
            <a:r>
              <a:rPr lang="lt-LT" sz="2600" dirty="0">
                <a:latin typeface="Arial" panose="020B0604020202020204" pitchFamily="34" charset="0"/>
                <a:cs typeface="Arial" panose="020B0604020202020204" pitchFamily="34" charset="0"/>
              </a:rPr>
              <a:t> </a:t>
            </a:r>
            <a:r>
              <a:rPr lang="lt-LT" sz="2600" dirty="0" err="1">
                <a:latin typeface="Arial" panose="020B0604020202020204" pitchFamily="34" charset="0"/>
                <a:cs typeface="Arial" panose="020B0604020202020204" pitchFamily="34" charset="0"/>
              </a:rPr>
              <a:t>Platform</a:t>
            </a:r>
            <a:r>
              <a:rPr lang="lt-LT" sz="2600" dirty="0">
                <a:latin typeface="Arial" panose="020B0604020202020204" pitchFamily="34" charset="0"/>
                <a:cs typeface="Arial" panose="020B0604020202020204" pitchFamily="34" charset="0"/>
              </a:rPr>
              <a:t> tinklas</a:t>
            </a:r>
            <a:br>
              <a:rPr lang="lt-LT" sz="2600" dirty="0">
                <a:latin typeface="Arial" panose="020B0604020202020204" pitchFamily="34" charset="0"/>
                <a:cs typeface="Arial" panose="020B0604020202020204" pitchFamily="34" charset="0"/>
              </a:rPr>
            </a:br>
            <a:r>
              <a:rPr lang="lt-LT" sz="2600" dirty="0">
                <a:latin typeface="Arial" panose="020B0604020202020204" pitchFamily="34" charset="0"/>
                <a:cs typeface="Arial" panose="020B0604020202020204" pitchFamily="34" charset="0"/>
              </a:rPr>
              <a:t>Savivaldybių švietimo darbo grupės ir strateginio planavimo grupės</a:t>
            </a:r>
          </a:p>
        </p:txBody>
      </p:sp>
    </p:spTree>
    <p:extLst>
      <p:ext uri="{BB962C8B-B14F-4D97-AF65-F5344CB8AC3E}">
        <p14:creationId xmlns:p14="http://schemas.microsoft.com/office/powerpoint/2010/main" val="126164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dirty="0">
                <a:solidFill>
                  <a:srgbClr val="69001C"/>
                </a:solidFill>
                <a:latin typeface="Arial"/>
              </a:rPr>
              <a:t>Kas </a:t>
            </a:r>
            <a:r>
              <a:rPr sz="2550" b="1" i="0" dirty="0" err="1">
                <a:solidFill>
                  <a:srgbClr val="69001C"/>
                </a:solidFill>
                <a:latin typeface="Arial"/>
              </a:rPr>
              <a:t>yra</a:t>
            </a:r>
            <a:r>
              <a:rPr sz="2550" b="1" i="0" dirty="0">
                <a:solidFill>
                  <a:srgbClr val="69001C"/>
                </a:solidFill>
                <a:latin typeface="Arial"/>
              </a:rPr>
              <a:t> „</a:t>
            </a:r>
            <a:r>
              <a:rPr sz="2550" b="1" i="0" dirty="0" err="1">
                <a:solidFill>
                  <a:srgbClr val="69001C"/>
                </a:solidFill>
                <a:latin typeface="Arial"/>
              </a:rPr>
              <a:t>Švietimas</a:t>
            </a:r>
            <a:r>
              <a:rPr sz="2550" b="1" i="0" dirty="0">
                <a:solidFill>
                  <a:srgbClr val="69001C"/>
                </a:solidFill>
                <a:latin typeface="Arial"/>
              </a:rPr>
              <a:t> #1“</a:t>
            </a:r>
          </a:p>
        </p:txBody>
      </p:sp>
      <p:sp>
        <p:nvSpPr>
          <p:cNvPr id="4" name="TextBox 3"/>
          <p:cNvSpPr txBox="1"/>
          <p:nvPr/>
        </p:nvSpPr>
        <p:spPr>
          <a:xfrm>
            <a:off x="1517904" y="1060704"/>
            <a:ext cx="8362930" cy="775597"/>
          </a:xfrm>
          <a:prstGeom prst="rect">
            <a:avLst/>
          </a:prstGeom>
          <a:noFill/>
        </p:spPr>
        <p:txBody>
          <a:bodyPr wrap="none" lIns="18288" tIns="18288" rIns="18288" bIns="18288">
            <a:spAutoFit/>
          </a:bodyPr>
          <a:lstStyle/>
          <a:p>
            <a:endParaRPr lang="lt-LT" sz="2400" b="0" i="1" dirty="0">
              <a:solidFill>
                <a:srgbClr val="5A5A5A"/>
              </a:solidFill>
              <a:latin typeface="Arial"/>
            </a:endParaRPr>
          </a:p>
          <a:p>
            <a:r>
              <a:rPr sz="2400" b="0" i="1" dirty="0">
                <a:solidFill>
                  <a:srgbClr val="5A5A5A"/>
                </a:solidFill>
                <a:latin typeface="Arial"/>
              </a:rPr>
              <a:t>Ne </a:t>
            </a:r>
            <a:r>
              <a:rPr sz="2400" b="0" i="1" dirty="0" err="1">
                <a:solidFill>
                  <a:srgbClr val="5A5A5A"/>
                </a:solidFill>
                <a:latin typeface="Arial"/>
              </a:rPr>
              <a:t>pavienė</a:t>
            </a:r>
            <a:r>
              <a:rPr sz="2400" b="0" i="1" dirty="0">
                <a:solidFill>
                  <a:srgbClr val="5A5A5A"/>
                </a:solidFill>
                <a:latin typeface="Arial"/>
              </a:rPr>
              <a:t> </a:t>
            </a:r>
            <a:r>
              <a:rPr sz="2400" b="0" i="1" dirty="0" err="1">
                <a:solidFill>
                  <a:srgbClr val="5A5A5A"/>
                </a:solidFill>
                <a:latin typeface="Arial"/>
              </a:rPr>
              <a:t>iniciatyva</a:t>
            </a:r>
            <a:r>
              <a:rPr sz="2400" b="0" i="1" dirty="0">
                <a:solidFill>
                  <a:srgbClr val="5A5A5A"/>
                </a:solidFill>
                <a:latin typeface="Arial"/>
              </a:rPr>
              <a:t>, o </a:t>
            </a:r>
            <a:r>
              <a:rPr sz="2400" b="0" i="1" dirty="0" err="1">
                <a:solidFill>
                  <a:srgbClr val="5A5A5A"/>
                </a:solidFill>
                <a:latin typeface="Arial"/>
              </a:rPr>
              <a:t>sisteminio</a:t>
            </a:r>
            <a:r>
              <a:rPr sz="2400" b="0" i="1" dirty="0">
                <a:solidFill>
                  <a:srgbClr val="5A5A5A"/>
                </a:solidFill>
                <a:latin typeface="Arial"/>
              </a:rPr>
              <a:t> </a:t>
            </a:r>
            <a:r>
              <a:rPr sz="2400" b="0" i="1" dirty="0" err="1">
                <a:solidFill>
                  <a:srgbClr val="5A5A5A"/>
                </a:solidFill>
                <a:latin typeface="Arial"/>
              </a:rPr>
              <a:t>švietimo</a:t>
            </a:r>
            <a:r>
              <a:rPr sz="2400" b="0" i="1" dirty="0">
                <a:solidFill>
                  <a:srgbClr val="5A5A5A"/>
                </a:solidFill>
                <a:latin typeface="Arial"/>
              </a:rPr>
              <a:t> </a:t>
            </a:r>
            <a:r>
              <a:rPr sz="2400" b="0" i="1" dirty="0" err="1">
                <a:solidFill>
                  <a:srgbClr val="5A5A5A"/>
                </a:solidFill>
                <a:latin typeface="Arial"/>
              </a:rPr>
              <a:t>pokyčio</a:t>
            </a:r>
            <a:r>
              <a:rPr sz="2400" b="0" i="1" dirty="0">
                <a:solidFill>
                  <a:srgbClr val="5A5A5A"/>
                </a:solidFill>
                <a:latin typeface="Arial"/>
              </a:rPr>
              <a:t> </a:t>
            </a:r>
            <a:r>
              <a:rPr sz="2400" b="0" i="1" dirty="0" err="1">
                <a:solidFill>
                  <a:srgbClr val="5A5A5A"/>
                </a:solidFill>
                <a:latin typeface="Arial"/>
              </a:rPr>
              <a:t>telkimas</a:t>
            </a:r>
            <a:r>
              <a:rPr sz="1570" b="0" i="1" dirty="0">
                <a:solidFill>
                  <a:srgbClr val="5A5A5A"/>
                </a:solidFill>
                <a:latin typeface="Arial"/>
              </a:rPr>
              <a:t>.</a:t>
            </a:r>
          </a:p>
        </p:txBody>
      </p:sp>
      <p:sp>
        <p:nvSpPr>
          <p:cNvPr id="5" name="TextBox 4"/>
          <p:cNvSpPr txBox="1"/>
          <p:nvPr/>
        </p:nvSpPr>
        <p:spPr>
          <a:xfrm>
            <a:off x="1517903" y="1783080"/>
            <a:ext cx="10108039" cy="2712602"/>
          </a:xfrm>
          <a:prstGeom prst="rect">
            <a:avLst/>
          </a:prstGeom>
          <a:noFill/>
        </p:spPr>
        <p:txBody>
          <a:bodyPr wrap="square" lIns="18288" tIns="18288" rIns="18288" bIns="18288">
            <a:spAutoFit/>
          </a:bodyPr>
          <a:lstStyle/>
          <a:p>
            <a:pPr>
              <a:lnSpc>
                <a:spcPct val="108000"/>
              </a:lnSpc>
              <a:spcAft>
                <a:spcPts val="900"/>
              </a:spcAft>
            </a:pPr>
            <a:endParaRPr lang="lt-LT" sz="1950" b="0" i="0" dirty="0">
              <a:solidFill>
                <a:srgbClr val="1C1C1C"/>
              </a:solidFill>
              <a:latin typeface="Arial"/>
            </a:endParaRPr>
          </a:p>
          <a:p>
            <a:pPr>
              <a:lnSpc>
                <a:spcPct val="108000"/>
              </a:lnSpc>
              <a:spcAft>
                <a:spcPts val="900"/>
              </a:spcAft>
            </a:pPr>
            <a:endParaRPr lang="lt-LT" sz="1950" b="0" i="0" dirty="0">
              <a:solidFill>
                <a:srgbClr val="1C1C1C"/>
              </a:solidFill>
              <a:latin typeface="Arial"/>
            </a:endParaRPr>
          </a:p>
          <a:p>
            <a:pPr>
              <a:lnSpc>
                <a:spcPct val="108000"/>
              </a:lnSpc>
              <a:spcAft>
                <a:spcPts val="900"/>
              </a:spcAft>
            </a:pPr>
            <a:r>
              <a:rPr sz="1950" b="0" i="0" dirty="0">
                <a:solidFill>
                  <a:srgbClr val="1C1C1C"/>
                </a:solidFill>
                <a:latin typeface="Arial"/>
              </a:rPr>
              <a:t>• </a:t>
            </a:r>
            <a:r>
              <a:rPr sz="2400" b="0" i="0" dirty="0">
                <a:solidFill>
                  <a:srgbClr val="1C1C1C"/>
                </a:solidFill>
                <a:latin typeface="Arial"/>
              </a:rPr>
              <a:t>Ne </a:t>
            </a:r>
            <a:r>
              <a:rPr sz="2400" b="0" i="0" dirty="0" err="1">
                <a:solidFill>
                  <a:srgbClr val="1C1C1C"/>
                </a:solidFill>
                <a:latin typeface="Arial"/>
              </a:rPr>
              <a:t>pelno</a:t>
            </a:r>
            <a:r>
              <a:rPr sz="2400" b="0" i="0" dirty="0">
                <a:solidFill>
                  <a:srgbClr val="1C1C1C"/>
                </a:solidFill>
                <a:latin typeface="Arial"/>
              </a:rPr>
              <a:t> </a:t>
            </a:r>
            <a:r>
              <a:rPr sz="2400" b="0" i="0" dirty="0" err="1">
                <a:solidFill>
                  <a:srgbClr val="1C1C1C"/>
                </a:solidFill>
                <a:latin typeface="Arial"/>
              </a:rPr>
              <a:t>organizacija</a:t>
            </a:r>
            <a:r>
              <a:rPr sz="2400" b="0" i="0" dirty="0">
                <a:solidFill>
                  <a:srgbClr val="1C1C1C"/>
                </a:solidFill>
                <a:latin typeface="Arial"/>
              </a:rPr>
              <a:t>, </a:t>
            </a:r>
            <a:r>
              <a:rPr sz="2400" b="0" i="0" dirty="0" err="1">
                <a:solidFill>
                  <a:srgbClr val="1C1C1C"/>
                </a:solidFill>
                <a:latin typeface="Arial"/>
              </a:rPr>
              <a:t>telkianti</a:t>
            </a:r>
            <a:r>
              <a:rPr sz="2400" b="0" i="0" dirty="0">
                <a:solidFill>
                  <a:srgbClr val="1C1C1C"/>
                </a:solidFill>
                <a:latin typeface="Arial"/>
              </a:rPr>
              <a:t> </a:t>
            </a:r>
            <a:r>
              <a:rPr sz="2400" b="0" i="0" dirty="0" err="1">
                <a:solidFill>
                  <a:srgbClr val="1C1C1C"/>
                </a:solidFill>
                <a:latin typeface="Arial"/>
              </a:rPr>
              <a:t>švietimo</a:t>
            </a:r>
            <a:r>
              <a:rPr sz="2400" b="0" i="0" dirty="0">
                <a:solidFill>
                  <a:srgbClr val="1C1C1C"/>
                </a:solidFill>
                <a:latin typeface="Arial"/>
              </a:rPr>
              <a:t>, </a:t>
            </a:r>
            <a:r>
              <a:rPr sz="2400" b="0" i="0" dirty="0" err="1">
                <a:solidFill>
                  <a:srgbClr val="1C1C1C"/>
                </a:solidFill>
                <a:latin typeface="Arial"/>
              </a:rPr>
              <a:t>verslo</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visuomenės</a:t>
            </a:r>
            <a:r>
              <a:rPr sz="2400" b="0" i="0" dirty="0">
                <a:solidFill>
                  <a:srgbClr val="1C1C1C"/>
                </a:solidFill>
                <a:latin typeface="Arial"/>
              </a:rPr>
              <a:t> </a:t>
            </a:r>
            <a:r>
              <a:rPr sz="2400" b="0" i="0" dirty="0" err="1">
                <a:solidFill>
                  <a:srgbClr val="1C1C1C"/>
                </a:solidFill>
                <a:latin typeface="Arial"/>
              </a:rPr>
              <a:t>lyderius</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Ambicija</a:t>
            </a:r>
            <a:r>
              <a:rPr sz="2400" b="0" i="0" dirty="0">
                <a:solidFill>
                  <a:srgbClr val="1C1C1C"/>
                </a:solidFill>
                <a:latin typeface="Arial"/>
              </a:rPr>
              <a:t> – Lietuvos </a:t>
            </a:r>
            <a:r>
              <a:rPr sz="2400" b="0" i="0" dirty="0" err="1">
                <a:solidFill>
                  <a:srgbClr val="1C1C1C"/>
                </a:solidFill>
                <a:latin typeface="Arial"/>
              </a:rPr>
              <a:t>švietimo</a:t>
            </a:r>
            <a:r>
              <a:rPr sz="2400" b="0" i="0" dirty="0">
                <a:solidFill>
                  <a:srgbClr val="1C1C1C"/>
                </a:solidFill>
                <a:latin typeface="Arial"/>
              </a:rPr>
              <a:t> </a:t>
            </a:r>
            <a:r>
              <a:rPr sz="2400" b="0" i="0" dirty="0" err="1">
                <a:solidFill>
                  <a:srgbClr val="1C1C1C"/>
                </a:solidFill>
                <a:latin typeface="Arial"/>
              </a:rPr>
              <a:t>sistema</a:t>
            </a:r>
            <a:r>
              <a:rPr sz="2400" b="0" i="0" dirty="0">
                <a:solidFill>
                  <a:srgbClr val="1C1C1C"/>
                </a:solidFill>
                <a:latin typeface="Arial"/>
              </a:rPr>
              <a:t> tarp </a:t>
            </a:r>
            <a:r>
              <a:rPr sz="2400" b="0" i="0" dirty="0" err="1">
                <a:solidFill>
                  <a:srgbClr val="1C1C1C"/>
                </a:solidFill>
                <a:latin typeface="Arial"/>
              </a:rPr>
              <a:t>stipriausių</a:t>
            </a:r>
            <a:r>
              <a:rPr sz="2400" b="0" i="0" dirty="0">
                <a:solidFill>
                  <a:srgbClr val="1C1C1C"/>
                </a:solidFill>
                <a:latin typeface="Arial"/>
              </a:rPr>
              <a:t> </a:t>
            </a:r>
            <a:r>
              <a:rPr sz="2400" b="0" i="0" dirty="0" err="1">
                <a:solidFill>
                  <a:srgbClr val="1C1C1C"/>
                </a:solidFill>
                <a:latin typeface="Arial"/>
              </a:rPr>
              <a:t>Europoje</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Dėmesys</a:t>
            </a:r>
            <a:r>
              <a:rPr sz="2400" b="0" i="0" dirty="0">
                <a:solidFill>
                  <a:srgbClr val="1C1C1C"/>
                </a:solidFill>
                <a:latin typeface="Arial"/>
              </a:rPr>
              <a:t> ne </a:t>
            </a:r>
            <a:r>
              <a:rPr sz="2400" b="0" i="0" dirty="0" err="1">
                <a:solidFill>
                  <a:srgbClr val="1C1C1C"/>
                </a:solidFill>
                <a:latin typeface="Arial"/>
              </a:rPr>
              <a:t>deklaracijoms</a:t>
            </a:r>
            <a:r>
              <a:rPr sz="2400" b="0" i="0" dirty="0">
                <a:solidFill>
                  <a:srgbClr val="1C1C1C"/>
                </a:solidFill>
                <a:latin typeface="Arial"/>
              </a:rPr>
              <a:t>, o </a:t>
            </a:r>
            <a:r>
              <a:rPr sz="2400" b="0" i="0" dirty="0" err="1">
                <a:solidFill>
                  <a:srgbClr val="1C1C1C"/>
                </a:solidFill>
                <a:latin typeface="Arial"/>
              </a:rPr>
              <a:t>pokyčiui</a:t>
            </a:r>
            <a:r>
              <a:rPr sz="2400" b="0" i="0" dirty="0">
                <a:solidFill>
                  <a:srgbClr val="1C1C1C"/>
                </a:solidFill>
                <a:latin typeface="Arial"/>
              </a:rPr>
              <a:t>, </a:t>
            </a:r>
            <a:r>
              <a:rPr sz="2400" b="0" i="0" dirty="0" err="1">
                <a:solidFill>
                  <a:srgbClr val="1C1C1C"/>
                </a:solidFill>
                <a:latin typeface="Arial"/>
              </a:rPr>
              <a:t>kuris</a:t>
            </a:r>
            <a:r>
              <a:rPr sz="2400" b="0" i="0" dirty="0">
                <a:solidFill>
                  <a:srgbClr val="1C1C1C"/>
                </a:solidFill>
                <a:latin typeface="Arial"/>
              </a:rPr>
              <a:t> </a:t>
            </a:r>
            <a:r>
              <a:rPr sz="2400" b="0" i="0" dirty="0" err="1">
                <a:solidFill>
                  <a:srgbClr val="1C1C1C"/>
                </a:solidFill>
                <a:latin typeface="Arial"/>
              </a:rPr>
              <a:t>įvyksta</a:t>
            </a:r>
            <a:r>
              <a:rPr sz="2400" b="0" i="0" dirty="0">
                <a:solidFill>
                  <a:srgbClr val="1C1C1C"/>
                </a:solidFill>
                <a:latin typeface="Arial"/>
              </a:rPr>
              <a:t> </a:t>
            </a:r>
            <a:r>
              <a:rPr sz="2400" b="0" i="0" dirty="0" err="1">
                <a:solidFill>
                  <a:srgbClr val="1C1C1C"/>
                </a:solidFill>
                <a:latin typeface="Arial"/>
              </a:rPr>
              <a:t>konkrečioje</a:t>
            </a:r>
            <a:r>
              <a:rPr sz="2400" b="0" i="0" dirty="0">
                <a:solidFill>
                  <a:srgbClr val="1C1C1C"/>
                </a:solidFill>
                <a:latin typeface="Arial"/>
              </a:rPr>
              <a:t> </a:t>
            </a:r>
            <a:r>
              <a:rPr sz="2400" b="0" i="0" dirty="0" err="1">
                <a:solidFill>
                  <a:srgbClr val="1C1C1C"/>
                </a:solidFill>
                <a:latin typeface="Arial"/>
              </a:rPr>
              <a:t>mokykloje</a:t>
            </a:r>
            <a:r>
              <a:rPr sz="2400" b="0" i="0" dirty="0">
                <a:solidFill>
                  <a:srgbClr val="1C1C1C"/>
                </a:solidFill>
                <a:latin typeface="Arial"/>
              </a:rPr>
              <a:t>.</a:t>
            </a:r>
          </a:p>
        </p:txBody>
      </p:sp>
      <p:sp>
        <p:nvSpPr>
          <p:cNvPr id="6" name="TextBox 5"/>
          <p:cNvSpPr txBox="1"/>
          <p:nvPr/>
        </p:nvSpPr>
        <p:spPr>
          <a:xfrm>
            <a:off x="755780" y="5495732"/>
            <a:ext cx="10901182" cy="775597"/>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organizacija</a:t>
            </a:r>
            <a:r>
              <a:rPr sz="2400" b="1" i="1" dirty="0">
                <a:solidFill>
                  <a:srgbClr val="69001C"/>
                </a:solidFill>
                <a:latin typeface="Arial"/>
              </a:rPr>
              <a:t> </a:t>
            </a:r>
            <a:r>
              <a:rPr sz="2400" b="1" i="1" dirty="0" err="1">
                <a:solidFill>
                  <a:srgbClr val="69001C"/>
                </a:solidFill>
                <a:latin typeface="Arial"/>
              </a:rPr>
              <a:t>veikia</a:t>
            </a:r>
            <a:r>
              <a:rPr sz="2400" b="1" i="1" dirty="0">
                <a:solidFill>
                  <a:srgbClr val="69001C"/>
                </a:solidFill>
                <a:latin typeface="Arial"/>
              </a:rPr>
              <a:t> </a:t>
            </a:r>
            <a:r>
              <a:rPr sz="2400" b="1" i="1" dirty="0" err="1">
                <a:solidFill>
                  <a:srgbClr val="69001C"/>
                </a:solidFill>
                <a:latin typeface="Arial"/>
              </a:rPr>
              <a:t>kaip</a:t>
            </a:r>
            <a:r>
              <a:rPr sz="2400" b="1" i="1" dirty="0">
                <a:solidFill>
                  <a:srgbClr val="69001C"/>
                </a:solidFill>
                <a:latin typeface="Arial"/>
              </a:rPr>
              <a:t> </a:t>
            </a:r>
            <a:r>
              <a:rPr sz="2400" b="1" i="1" dirty="0" err="1">
                <a:solidFill>
                  <a:srgbClr val="69001C"/>
                </a:solidFill>
                <a:latin typeface="Arial"/>
              </a:rPr>
              <a:t>pokyčio</a:t>
            </a:r>
            <a:r>
              <a:rPr sz="2400" b="1" i="1" dirty="0">
                <a:solidFill>
                  <a:srgbClr val="69001C"/>
                </a:solidFill>
                <a:latin typeface="Arial"/>
              </a:rPr>
              <a:t> </a:t>
            </a:r>
            <a:r>
              <a:rPr sz="2400" b="1" i="1" dirty="0" err="1">
                <a:solidFill>
                  <a:srgbClr val="69001C"/>
                </a:solidFill>
                <a:latin typeface="Arial"/>
              </a:rPr>
              <a:t>telkėja</a:t>
            </a:r>
            <a:r>
              <a:rPr sz="2400" b="1" i="1" dirty="0">
                <a:solidFill>
                  <a:srgbClr val="69001C"/>
                </a:solidFill>
                <a:latin typeface="Arial"/>
              </a:rPr>
              <a:t>, o ne </a:t>
            </a:r>
            <a:r>
              <a:rPr sz="2400" b="1" i="1" dirty="0" err="1">
                <a:solidFill>
                  <a:srgbClr val="69001C"/>
                </a:solidFill>
                <a:latin typeface="Arial"/>
              </a:rPr>
              <a:t>kaip</a:t>
            </a:r>
            <a:r>
              <a:rPr sz="2400" b="1" i="1" dirty="0">
                <a:solidFill>
                  <a:srgbClr val="69001C"/>
                </a:solidFill>
                <a:latin typeface="Arial"/>
              </a:rPr>
              <a:t> </a:t>
            </a:r>
            <a:r>
              <a:rPr sz="2400" b="1" i="1" dirty="0" err="1">
                <a:solidFill>
                  <a:srgbClr val="69001C"/>
                </a:solidFill>
                <a:latin typeface="Arial"/>
              </a:rPr>
              <a:t>vienkartinis</a:t>
            </a:r>
            <a:r>
              <a:rPr sz="2400" b="1" i="1" dirty="0">
                <a:solidFill>
                  <a:srgbClr val="69001C"/>
                </a:solidFill>
                <a:latin typeface="Arial"/>
              </a:rPr>
              <a:t> </a:t>
            </a:r>
            <a:endParaRPr lang="lt-LT" sz="2400" b="1" i="1" dirty="0">
              <a:solidFill>
                <a:srgbClr val="69001C"/>
              </a:solidFill>
              <a:latin typeface="Arial"/>
            </a:endParaRPr>
          </a:p>
          <a:p>
            <a:r>
              <a:rPr sz="2400" b="1" i="1" dirty="0" err="1">
                <a:solidFill>
                  <a:srgbClr val="69001C"/>
                </a:solidFill>
                <a:latin typeface="Arial"/>
              </a:rPr>
              <a:t>projektas</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dirty="0" err="1">
                <a:solidFill>
                  <a:srgbClr val="69001C"/>
                </a:solidFill>
                <a:latin typeface="Arial"/>
              </a:rPr>
              <a:t>Vadovų</a:t>
            </a:r>
            <a:r>
              <a:rPr sz="2550" b="1" i="0" dirty="0">
                <a:solidFill>
                  <a:srgbClr val="69001C"/>
                </a:solidFill>
                <a:latin typeface="Arial"/>
              </a:rPr>
              <a:t> </a:t>
            </a:r>
            <a:r>
              <a:rPr sz="2550" b="1" i="0" dirty="0" err="1">
                <a:solidFill>
                  <a:srgbClr val="69001C"/>
                </a:solidFill>
                <a:latin typeface="Arial"/>
              </a:rPr>
              <a:t>lyderystė</a:t>
            </a:r>
            <a:endParaRPr sz="2550" b="1" i="0" dirty="0">
              <a:solidFill>
                <a:srgbClr val="69001C"/>
              </a:solidFill>
              <a:latin typeface="Arial"/>
            </a:endParaRPr>
          </a:p>
        </p:txBody>
      </p:sp>
      <p:sp>
        <p:nvSpPr>
          <p:cNvPr id="4" name="TextBox 3"/>
          <p:cNvSpPr txBox="1"/>
          <p:nvPr/>
        </p:nvSpPr>
        <p:spPr>
          <a:xfrm>
            <a:off x="1517904" y="1060704"/>
            <a:ext cx="10153292" cy="406265"/>
          </a:xfrm>
          <a:prstGeom prst="rect">
            <a:avLst/>
          </a:prstGeom>
          <a:noFill/>
        </p:spPr>
        <p:txBody>
          <a:bodyPr wrap="none" lIns="18288" tIns="18288" rIns="18288" bIns="18288">
            <a:spAutoFit/>
          </a:bodyPr>
          <a:lstStyle/>
          <a:p>
            <a:r>
              <a:rPr sz="2400" b="0" i="1" dirty="0" err="1">
                <a:solidFill>
                  <a:srgbClr val="5A5A5A"/>
                </a:solidFill>
                <a:latin typeface="Arial"/>
              </a:rPr>
              <a:t>Vadovas</a:t>
            </a:r>
            <a:r>
              <a:rPr sz="2400" b="0" i="1" dirty="0">
                <a:solidFill>
                  <a:srgbClr val="5A5A5A"/>
                </a:solidFill>
                <a:latin typeface="Arial"/>
              </a:rPr>
              <a:t> </a:t>
            </a:r>
            <a:r>
              <a:rPr sz="2400" b="0" i="1" dirty="0" err="1">
                <a:solidFill>
                  <a:srgbClr val="5A5A5A"/>
                </a:solidFill>
                <a:latin typeface="Arial"/>
              </a:rPr>
              <a:t>yra</a:t>
            </a:r>
            <a:r>
              <a:rPr sz="2400" b="0" i="1" dirty="0">
                <a:solidFill>
                  <a:srgbClr val="5A5A5A"/>
                </a:solidFill>
                <a:latin typeface="Arial"/>
              </a:rPr>
              <a:t> </a:t>
            </a:r>
            <a:r>
              <a:rPr sz="2400" b="0" i="1" dirty="0" err="1">
                <a:solidFill>
                  <a:srgbClr val="5A5A5A"/>
                </a:solidFill>
                <a:latin typeface="Arial"/>
              </a:rPr>
              <a:t>jungtis</a:t>
            </a:r>
            <a:r>
              <a:rPr sz="2400" b="0" i="1" dirty="0">
                <a:solidFill>
                  <a:srgbClr val="5A5A5A"/>
                </a:solidFill>
                <a:latin typeface="Arial"/>
              </a:rPr>
              <a:t> tarp </a:t>
            </a:r>
            <a:r>
              <a:rPr sz="2400" b="0" i="1" dirty="0" err="1">
                <a:solidFill>
                  <a:srgbClr val="5A5A5A"/>
                </a:solidFill>
                <a:latin typeface="Arial"/>
              </a:rPr>
              <a:t>nacionalinio</a:t>
            </a:r>
            <a:r>
              <a:rPr sz="2400" b="0" i="1" dirty="0">
                <a:solidFill>
                  <a:srgbClr val="5A5A5A"/>
                </a:solidFill>
                <a:latin typeface="Arial"/>
              </a:rPr>
              <a:t> </a:t>
            </a:r>
            <a:r>
              <a:rPr sz="2400" b="0" i="1" dirty="0" err="1">
                <a:solidFill>
                  <a:srgbClr val="5A5A5A"/>
                </a:solidFill>
                <a:latin typeface="Arial"/>
              </a:rPr>
              <a:t>sprendimo</a:t>
            </a:r>
            <a:r>
              <a:rPr sz="2400" b="0" i="1" dirty="0">
                <a:solidFill>
                  <a:srgbClr val="5A5A5A"/>
                </a:solidFill>
                <a:latin typeface="Arial"/>
              </a:rPr>
              <a:t> </a:t>
            </a:r>
            <a:r>
              <a:rPr sz="2400" b="0" i="1" dirty="0" err="1">
                <a:solidFill>
                  <a:srgbClr val="5A5A5A"/>
                </a:solidFill>
                <a:latin typeface="Arial"/>
              </a:rPr>
              <a:t>ir</a:t>
            </a:r>
            <a:r>
              <a:rPr sz="2400" b="0" i="1" dirty="0">
                <a:solidFill>
                  <a:srgbClr val="5A5A5A"/>
                </a:solidFill>
                <a:latin typeface="Arial"/>
              </a:rPr>
              <a:t> </a:t>
            </a:r>
            <a:r>
              <a:rPr sz="2400" b="0" i="1" dirty="0" err="1">
                <a:solidFill>
                  <a:srgbClr val="5A5A5A"/>
                </a:solidFill>
                <a:latin typeface="Arial"/>
              </a:rPr>
              <a:t>realaus</a:t>
            </a:r>
            <a:r>
              <a:rPr sz="2400" b="0" i="1" dirty="0">
                <a:solidFill>
                  <a:srgbClr val="5A5A5A"/>
                </a:solidFill>
                <a:latin typeface="Arial"/>
              </a:rPr>
              <a:t> </a:t>
            </a:r>
            <a:r>
              <a:rPr sz="2400" b="0" i="1" dirty="0" err="1">
                <a:solidFill>
                  <a:srgbClr val="5A5A5A"/>
                </a:solidFill>
                <a:latin typeface="Arial"/>
              </a:rPr>
              <a:t>pokyčio</a:t>
            </a:r>
            <a:r>
              <a:rPr sz="2400" b="0" i="1" dirty="0">
                <a:solidFill>
                  <a:srgbClr val="5A5A5A"/>
                </a:solidFill>
                <a:latin typeface="Arial"/>
              </a:rPr>
              <a:t> </a:t>
            </a:r>
            <a:r>
              <a:rPr sz="2400" b="0" i="1" dirty="0" err="1">
                <a:solidFill>
                  <a:srgbClr val="5A5A5A"/>
                </a:solidFill>
                <a:latin typeface="Arial"/>
              </a:rPr>
              <a:t>klasėje</a:t>
            </a:r>
            <a:r>
              <a:rPr sz="1570" b="0" i="1" dirty="0">
                <a:solidFill>
                  <a:srgbClr val="5A5A5A"/>
                </a:solidFill>
                <a:latin typeface="Arial"/>
              </a:rPr>
              <a:t>.</a:t>
            </a:r>
          </a:p>
        </p:txBody>
      </p:sp>
      <p:sp>
        <p:nvSpPr>
          <p:cNvPr id="5" name="TextBox 4"/>
          <p:cNvSpPr txBox="1"/>
          <p:nvPr/>
        </p:nvSpPr>
        <p:spPr>
          <a:xfrm>
            <a:off x="1517904" y="1783080"/>
            <a:ext cx="9968080" cy="2560124"/>
          </a:xfrm>
          <a:prstGeom prst="rect">
            <a:avLst/>
          </a:prstGeom>
          <a:noFill/>
        </p:spPr>
        <p:txBody>
          <a:bodyPr wrap="square" lIns="18288" tIns="18288" rIns="18288" bIns="18288">
            <a:spAutoFit/>
          </a:bodyPr>
          <a:lstStyle/>
          <a:p>
            <a:pPr>
              <a:lnSpc>
                <a:spcPct val="108000"/>
              </a:lnSpc>
              <a:spcAft>
                <a:spcPts val="900"/>
              </a:spcAft>
            </a:pPr>
            <a:r>
              <a:rPr sz="1950" b="0" i="0" dirty="0">
                <a:solidFill>
                  <a:srgbClr val="1C1C1C"/>
                </a:solidFill>
                <a:latin typeface="Arial"/>
              </a:rPr>
              <a:t>• </a:t>
            </a:r>
            <a:r>
              <a:rPr sz="2800" b="0" i="0" dirty="0" err="1">
                <a:solidFill>
                  <a:srgbClr val="1C1C1C"/>
                </a:solidFill>
                <a:latin typeface="Arial"/>
              </a:rPr>
              <a:t>Ugdymo</a:t>
            </a:r>
            <a:r>
              <a:rPr sz="2800" b="0" i="0" dirty="0">
                <a:solidFill>
                  <a:srgbClr val="1C1C1C"/>
                </a:solidFill>
                <a:latin typeface="Arial"/>
              </a:rPr>
              <a:t> </a:t>
            </a:r>
            <a:r>
              <a:rPr sz="2800" b="0" i="0" dirty="0" err="1">
                <a:solidFill>
                  <a:srgbClr val="1C1C1C"/>
                </a:solidFill>
                <a:latin typeface="Arial"/>
              </a:rPr>
              <a:t>kokybė</a:t>
            </a:r>
            <a:r>
              <a:rPr sz="2800" b="0" i="0" dirty="0">
                <a:solidFill>
                  <a:srgbClr val="1C1C1C"/>
                </a:solidFill>
                <a:latin typeface="Arial"/>
              </a:rPr>
              <a:t> </a:t>
            </a:r>
            <a:r>
              <a:rPr sz="2800" b="0" i="0" dirty="0" err="1">
                <a:solidFill>
                  <a:srgbClr val="1C1C1C"/>
                </a:solidFill>
                <a:latin typeface="Arial"/>
              </a:rPr>
              <a:t>priklauso</a:t>
            </a:r>
            <a:r>
              <a:rPr sz="2800" b="0" i="0" dirty="0">
                <a:solidFill>
                  <a:srgbClr val="1C1C1C"/>
                </a:solidFill>
                <a:latin typeface="Arial"/>
              </a:rPr>
              <a:t> </a:t>
            </a:r>
            <a:r>
              <a:rPr sz="2800" b="0" i="0" dirty="0" err="1">
                <a:solidFill>
                  <a:srgbClr val="1C1C1C"/>
                </a:solidFill>
                <a:latin typeface="Arial"/>
              </a:rPr>
              <a:t>ir</a:t>
            </a:r>
            <a:r>
              <a:rPr sz="2800" b="0" i="0" dirty="0">
                <a:solidFill>
                  <a:srgbClr val="1C1C1C"/>
                </a:solidFill>
                <a:latin typeface="Arial"/>
              </a:rPr>
              <a:t> </a:t>
            </a:r>
            <a:r>
              <a:rPr sz="2800" b="0" i="0" dirty="0" err="1">
                <a:solidFill>
                  <a:srgbClr val="1C1C1C"/>
                </a:solidFill>
                <a:latin typeface="Arial"/>
              </a:rPr>
              <a:t>nuo</a:t>
            </a:r>
            <a:r>
              <a:rPr sz="2800" b="0" i="0" dirty="0">
                <a:solidFill>
                  <a:srgbClr val="1C1C1C"/>
                </a:solidFill>
                <a:latin typeface="Arial"/>
              </a:rPr>
              <a:t> </a:t>
            </a:r>
            <a:r>
              <a:rPr sz="2800" b="0" i="0" dirty="0" err="1">
                <a:solidFill>
                  <a:srgbClr val="1C1C1C"/>
                </a:solidFill>
                <a:latin typeface="Arial"/>
              </a:rPr>
              <a:t>organizacijos</a:t>
            </a:r>
            <a:r>
              <a:rPr sz="2800" b="0" i="0" dirty="0">
                <a:solidFill>
                  <a:srgbClr val="1C1C1C"/>
                </a:solidFill>
                <a:latin typeface="Arial"/>
              </a:rPr>
              <a:t> </a:t>
            </a:r>
            <a:r>
              <a:rPr sz="2800" b="0" i="0" dirty="0" err="1">
                <a:solidFill>
                  <a:srgbClr val="1C1C1C"/>
                </a:solidFill>
                <a:latin typeface="Arial"/>
              </a:rPr>
              <a:t>gebėjimo</a:t>
            </a:r>
            <a:r>
              <a:rPr sz="2800" b="0" i="0" dirty="0">
                <a:solidFill>
                  <a:srgbClr val="1C1C1C"/>
                </a:solidFill>
                <a:latin typeface="Arial"/>
              </a:rPr>
              <a:t> </a:t>
            </a:r>
            <a:r>
              <a:rPr sz="2800" b="0" i="0" dirty="0" err="1">
                <a:solidFill>
                  <a:srgbClr val="1C1C1C"/>
                </a:solidFill>
                <a:latin typeface="Arial"/>
              </a:rPr>
              <a:t>veikti</a:t>
            </a:r>
            <a:r>
              <a:rPr sz="2800" b="0" i="0" dirty="0">
                <a:solidFill>
                  <a:srgbClr val="1C1C1C"/>
                </a:solidFill>
                <a:latin typeface="Arial"/>
              </a:rPr>
              <a:t>.</a:t>
            </a:r>
          </a:p>
          <a:p>
            <a:pPr>
              <a:lnSpc>
                <a:spcPct val="108000"/>
              </a:lnSpc>
              <a:spcAft>
                <a:spcPts val="900"/>
              </a:spcAft>
            </a:pPr>
            <a:r>
              <a:rPr sz="2800" b="0" i="0" dirty="0">
                <a:solidFill>
                  <a:srgbClr val="1C1C1C"/>
                </a:solidFill>
                <a:latin typeface="Arial"/>
              </a:rPr>
              <a:t>• </a:t>
            </a:r>
            <a:r>
              <a:rPr sz="2800" b="0" i="0" dirty="0" err="1">
                <a:solidFill>
                  <a:srgbClr val="1C1C1C"/>
                </a:solidFill>
                <a:latin typeface="Arial"/>
              </a:rPr>
              <a:t>Pokyčius</a:t>
            </a:r>
            <a:r>
              <a:rPr sz="2800" b="0" i="0" dirty="0">
                <a:solidFill>
                  <a:srgbClr val="1C1C1C"/>
                </a:solidFill>
                <a:latin typeface="Arial"/>
              </a:rPr>
              <a:t> </a:t>
            </a:r>
            <a:r>
              <a:rPr sz="2800" b="0" i="0" dirty="0" err="1">
                <a:solidFill>
                  <a:srgbClr val="1C1C1C"/>
                </a:solidFill>
                <a:latin typeface="Arial"/>
              </a:rPr>
              <a:t>įgyvendina</a:t>
            </a:r>
            <a:r>
              <a:rPr sz="2800" b="0" i="0" dirty="0">
                <a:solidFill>
                  <a:srgbClr val="1C1C1C"/>
                </a:solidFill>
                <a:latin typeface="Arial"/>
              </a:rPr>
              <a:t> ne </a:t>
            </a:r>
            <a:r>
              <a:rPr sz="2800" b="0" i="0" dirty="0" err="1">
                <a:solidFill>
                  <a:srgbClr val="1C1C1C"/>
                </a:solidFill>
                <a:latin typeface="Arial"/>
              </a:rPr>
              <a:t>dokumentai</a:t>
            </a:r>
            <a:r>
              <a:rPr sz="2800" b="0" i="0" dirty="0">
                <a:solidFill>
                  <a:srgbClr val="1C1C1C"/>
                </a:solidFill>
                <a:latin typeface="Arial"/>
              </a:rPr>
              <a:t>, o </a:t>
            </a:r>
            <a:r>
              <a:rPr sz="2800" b="0" i="0" dirty="0" err="1">
                <a:solidFill>
                  <a:srgbClr val="1C1C1C"/>
                </a:solidFill>
                <a:latin typeface="Arial"/>
              </a:rPr>
              <a:t>žmones</a:t>
            </a:r>
            <a:r>
              <a:rPr sz="2800" b="0" i="0" dirty="0">
                <a:solidFill>
                  <a:srgbClr val="1C1C1C"/>
                </a:solidFill>
                <a:latin typeface="Arial"/>
              </a:rPr>
              <a:t> </a:t>
            </a:r>
            <a:r>
              <a:rPr sz="2800" b="0" i="0" dirty="0" err="1">
                <a:solidFill>
                  <a:srgbClr val="1C1C1C"/>
                </a:solidFill>
                <a:latin typeface="Arial"/>
              </a:rPr>
              <a:t>telkiantis</a:t>
            </a:r>
            <a:r>
              <a:rPr sz="2800" b="0" i="0" dirty="0">
                <a:solidFill>
                  <a:srgbClr val="1C1C1C"/>
                </a:solidFill>
                <a:latin typeface="Arial"/>
              </a:rPr>
              <a:t> </a:t>
            </a:r>
            <a:r>
              <a:rPr sz="2800" b="0" i="0" dirty="0" err="1">
                <a:solidFill>
                  <a:srgbClr val="1C1C1C"/>
                </a:solidFill>
                <a:latin typeface="Arial"/>
              </a:rPr>
              <a:t>vadovas</a:t>
            </a:r>
            <a:r>
              <a:rPr sz="2800" b="0" i="0" dirty="0">
                <a:solidFill>
                  <a:srgbClr val="1C1C1C"/>
                </a:solidFill>
                <a:latin typeface="Arial"/>
              </a:rPr>
              <a:t>.</a:t>
            </a:r>
          </a:p>
          <a:p>
            <a:pPr>
              <a:lnSpc>
                <a:spcPct val="108000"/>
              </a:lnSpc>
              <a:spcAft>
                <a:spcPts val="900"/>
              </a:spcAft>
            </a:pPr>
            <a:r>
              <a:rPr sz="2800" b="0" i="0" dirty="0">
                <a:solidFill>
                  <a:srgbClr val="1C1C1C"/>
                </a:solidFill>
                <a:latin typeface="Arial"/>
              </a:rPr>
              <a:t>• </a:t>
            </a:r>
            <a:r>
              <a:rPr sz="2800" b="0" i="0" dirty="0" err="1">
                <a:solidFill>
                  <a:srgbClr val="1C1C1C"/>
                </a:solidFill>
                <a:latin typeface="Arial"/>
              </a:rPr>
              <a:t>Vadovas</a:t>
            </a:r>
            <a:r>
              <a:rPr sz="2800" b="0" i="0" dirty="0">
                <a:solidFill>
                  <a:srgbClr val="1C1C1C"/>
                </a:solidFill>
                <a:latin typeface="Arial"/>
              </a:rPr>
              <a:t> </a:t>
            </a:r>
            <a:r>
              <a:rPr sz="2800" b="0" i="0" dirty="0" err="1">
                <a:solidFill>
                  <a:srgbClr val="1C1C1C"/>
                </a:solidFill>
                <a:latin typeface="Arial"/>
              </a:rPr>
              <a:t>formuoja</a:t>
            </a:r>
            <a:r>
              <a:rPr sz="2800" b="0" i="0" dirty="0">
                <a:solidFill>
                  <a:srgbClr val="1C1C1C"/>
                </a:solidFill>
                <a:latin typeface="Arial"/>
              </a:rPr>
              <a:t> </a:t>
            </a:r>
            <a:r>
              <a:rPr sz="2800" b="0" i="0" dirty="0" err="1">
                <a:solidFill>
                  <a:srgbClr val="1C1C1C"/>
                </a:solidFill>
                <a:latin typeface="Arial"/>
              </a:rPr>
              <a:t>kultūrą</a:t>
            </a:r>
            <a:r>
              <a:rPr sz="2800" b="0" i="0" dirty="0">
                <a:solidFill>
                  <a:srgbClr val="1C1C1C"/>
                </a:solidFill>
                <a:latin typeface="Arial"/>
              </a:rPr>
              <a:t>: </a:t>
            </a:r>
            <a:r>
              <a:rPr sz="2800" b="0" i="0" dirty="0" err="1">
                <a:solidFill>
                  <a:srgbClr val="1C1C1C"/>
                </a:solidFill>
                <a:latin typeface="Arial"/>
              </a:rPr>
              <a:t>pasitikėjimą</a:t>
            </a:r>
            <a:r>
              <a:rPr sz="2800" b="0" i="0" dirty="0">
                <a:solidFill>
                  <a:srgbClr val="1C1C1C"/>
                </a:solidFill>
                <a:latin typeface="Arial"/>
              </a:rPr>
              <a:t>, </a:t>
            </a:r>
            <a:r>
              <a:rPr sz="2800" b="0" i="0" dirty="0" err="1">
                <a:solidFill>
                  <a:srgbClr val="1C1C1C"/>
                </a:solidFill>
                <a:latin typeface="Arial"/>
              </a:rPr>
              <a:t>atsakomybę</a:t>
            </a:r>
            <a:r>
              <a:rPr sz="2800" b="0" i="0" dirty="0">
                <a:solidFill>
                  <a:srgbClr val="1C1C1C"/>
                </a:solidFill>
                <a:latin typeface="Arial"/>
              </a:rPr>
              <a:t> </a:t>
            </a:r>
            <a:r>
              <a:rPr sz="2800" b="0" i="0" dirty="0" err="1">
                <a:solidFill>
                  <a:srgbClr val="1C1C1C"/>
                </a:solidFill>
                <a:latin typeface="Arial"/>
              </a:rPr>
              <a:t>ir</a:t>
            </a:r>
            <a:r>
              <a:rPr sz="2800" b="0" i="0" dirty="0">
                <a:solidFill>
                  <a:srgbClr val="1C1C1C"/>
                </a:solidFill>
                <a:latin typeface="Arial"/>
              </a:rPr>
              <a:t> </a:t>
            </a:r>
            <a:r>
              <a:rPr sz="2800" b="0" i="0" dirty="0" err="1">
                <a:solidFill>
                  <a:srgbClr val="1C1C1C"/>
                </a:solidFill>
                <a:latin typeface="Arial"/>
              </a:rPr>
              <a:t>kryptį</a:t>
            </a:r>
            <a:r>
              <a:rPr sz="2800" b="0" i="0" dirty="0">
                <a:solidFill>
                  <a:srgbClr val="1C1C1C"/>
                </a:solidFill>
                <a:latin typeface="Arial"/>
              </a:rPr>
              <a:t>.</a:t>
            </a:r>
          </a:p>
        </p:txBody>
      </p:sp>
      <p:sp>
        <p:nvSpPr>
          <p:cNvPr id="6" name="TextBox 5"/>
          <p:cNvSpPr txBox="1"/>
          <p:nvPr/>
        </p:nvSpPr>
        <p:spPr>
          <a:xfrm>
            <a:off x="662473" y="5514392"/>
            <a:ext cx="11140363" cy="775597"/>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jeigu</a:t>
            </a:r>
            <a:r>
              <a:rPr sz="2400" b="1" i="1" dirty="0">
                <a:solidFill>
                  <a:srgbClr val="69001C"/>
                </a:solidFill>
                <a:latin typeface="Arial"/>
              </a:rPr>
              <a:t> iš </a:t>
            </a:r>
            <a:r>
              <a:rPr sz="2400" b="1" i="1" dirty="0" err="1">
                <a:solidFill>
                  <a:srgbClr val="69001C"/>
                </a:solidFill>
                <a:latin typeface="Arial"/>
              </a:rPr>
              <a:t>vadovo</a:t>
            </a:r>
            <a:r>
              <a:rPr sz="2400" b="1" i="1" dirty="0">
                <a:solidFill>
                  <a:srgbClr val="69001C"/>
                </a:solidFill>
                <a:latin typeface="Arial"/>
              </a:rPr>
              <a:t> </a:t>
            </a:r>
            <a:r>
              <a:rPr sz="2400" b="1" i="1" dirty="0" err="1">
                <a:solidFill>
                  <a:srgbClr val="69001C"/>
                </a:solidFill>
                <a:latin typeface="Arial"/>
              </a:rPr>
              <a:t>tikimasi</a:t>
            </a:r>
            <a:r>
              <a:rPr sz="2400" b="1" i="1" dirty="0">
                <a:solidFill>
                  <a:srgbClr val="69001C"/>
                </a:solidFill>
                <a:latin typeface="Arial"/>
              </a:rPr>
              <a:t> </a:t>
            </a:r>
            <a:r>
              <a:rPr sz="2400" b="1" i="1" dirty="0" err="1">
                <a:solidFill>
                  <a:srgbClr val="69001C"/>
                </a:solidFill>
                <a:latin typeface="Arial"/>
              </a:rPr>
              <a:t>lyderystės</a:t>
            </a:r>
            <a:r>
              <a:rPr sz="2400" b="1" i="1" dirty="0">
                <a:solidFill>
                  <a:srgbClr val="69001C"/>
                </a:solidFill>
                <a:latin typeface="Arial"/>
              </a:rPr>
              <a:t>, jam </a:t>
            </a:r>
            <a:r>
              <a:rPr sz="2400" b="1" i="1" dirty="0" err="1">
                <a:solidFill>
                  <a:srgbClr val="69001C"/>
                </a:solidFill>
                <a:latin typeface="Arial"/>
              </a:rPr>
              <a:t>turi</a:t>
            </a:r>
            <a:r>
              <a:rPr sz="2400" b="1" i="1" dirty="0">
                <a:solidFill>
                  <a:srgbClr val="69001C"/>
                </a:solidFill>
                <a:latin typeface="Arial"/>
              </a:rPr>
              <a:t> </a:t>
            </a:r>
            <a:r>
              <a:rPr sz="2400" b="1" i="1" dirty="0" err="1">
                <a:solidFill>
                  <a:srgbClr val="69001C"/>
                </a:solidFill>
                <a:latin typeface="Arial"/>
              </a:rPr>
              <a:t>būti</a:t>
            </a:r>
            <a:r>
              <a:rPr sz="2400" b="1" i="1" dirty="0">
                <a:solidFill>
                  <a:srgbClr val="69001C"/>
                </a:solidFill>
                <a:latin typeface="Arial"/>
              </a:rPr>
              <a:t> </a:t>
            </a:r>
            <a:r>
              <a:rPr sz="2400" b="1" i="1" dirty="0" err="1">
                <a:solidFill>
                  <a:srgbClr val="69001C"/>
                </a:solidFill>
                <a:latin typeface="Arial"/>
              </a:rPr>
              <a:t>sudarytos</a:t>
            </a:r>
            <a:r>
              <a:rPr sz="2400" b="1" i="1" dirty="0">
                <a:solidFill>
                  <a:srgbClr val="69001C"/>
                </a:solidFill>
                <a:latin typeface="Arial"/>
              </a:rPr>
              <a:t> </a:t>
            </a:r>
            <a:r>
              <a:rPr sz="2400" b="1" i="1" dirty="0" err="1">
                <a:solidFill>
                  <a:srgbClr val="69001C"/>
                </a:solidFill>
                <a:latin typeface="Arial"/>
              </a:rPr>
              <a:t>sąlygos</a:t>
            </a:r>
            <a:r>
              <a:rPr sz="2400" b="1" i="1" dirty="0">
                <a:solidFill>
                  <a:srgbClr val="69001C"/>
                </a:solidFill>
                <a:latin typeface="Arial"/>
              </a:rPr>
              <a:t> </a:t>
            </a:r>
            <a:r>
              <a:rPr sz="2400" b="1" i="1" dirty="0" err="1">
                <a:solidFill>
                  <a:srgbClr val="69001C"/>
                </a:solidFill>
                <a:latin typeface="Arial"/>
              </a:rPr>
              <a:t>lyderiauti</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dirty="0" err="1">
                <a:solidFill>
                  <a:srgbClr val="69001C"/>
                </a:solidFill>
                <a:latin typeface="Arial"/>
              </a:rPr>
              <a:t>Švietimo</a:t>
            </a:r>
            <a:r>
              <a:rPr sz="2550" b="1" i="0" dirty="0">
                <a:solidFill>
                  <a:srgbClr val="69001C"/>
                </a:solidFill>
                <a:latin typeface="Arial"/>
              </a:rPr>
              <a:t> </a:t>
            </a:r>
            <a:r>
              <a:rPr sz="2550" b="1" i="0" dirty="0" err="1">
                <a:solidFill>
                  <a:srgbClr val="69001C"/>
                </a:solidFill>
                <a:latin typeface="Arial"/>
              </a:rPr>
              <a:t>vadovų</a:t>
            </a:r>
            <a:r>
              <a:rPr sz="2550" b="1" i="0" dirty="0">
                <a:solidFill>
                  <a:srgbClr val="69001C"/>
                </a:solidFill>
                <a:latin typeface="Arial"/>
              </a:rPr>
              <a:t> </a:t>
            </a:r>
            <a:r>
              <a:rPr sz="2550" b="1" i="0" dirty="0" err="1">
                <a:solidFill>
                  <a:srgbClr val="69001C"/>
                </a:solidFill>
                <a:latin typeface="Arial"/>
              </a:rPr>
              <a:t>klubas</a:t>
            </a:r>
            <a:endParaRPr sz="2550" b="1" i="0" dirty="0">
              <a:solidFill>
                <a:srgbClr val="69001C"/>
              </a:solidFill>
              <a:latin typeface="Arial"/>
            </a:endParaRPr>
          </a:p>
        </p:txBody>
      </p:sp>
      <p:sp>
        <p:nvSpPr>
          <p:cNvPr id="4" name="TextBox 3"/>
          <p:cNvSpPr txBox="1"/>
          <p:nvPr/>
        </p:nvSpPr>
        <p:spPr>
          <a:xfrm>
            <a:off x="1517904" y="1060704"/>
            <a:ext cx="7422545" cy="406265"/>
          </a:xfrm>
          <a:prstGeom prst="rect">
            <a:avLst/>
          </a:prstGeom>
          <a:noFill/>
        </p:spPr>
        <p:txBody>
          <a:bodyPr wrap="none" lIns="18288" tIns="18288" rIns="18288" bIns="18288">
            <a:spAutoFit/>
          </a:bodyPr>
          <a:lstStyle/>
          <a:p>
            <a:r>
              <a:rPr sz="2400" b="0" i="1" dirty="0">
                <a:solidFill>
                  <a:srgbClr val="5A5A5A"/>
                </a:solidFill>
                <a:latin typeface="Arial"/>
              </a:rPr>
              <a:t>Tai </a:t>
            </a:r>
            <a:r>
              <a:rPr sz="2400" b="0" i="1" dirty="0" err="1">
                <a:solidFill>
                  <a:srgbClr val="5A5A5A"/>
                </a:solidFill>
                <a:latin typeface="Arial"/>
              </a:rPr>
              <a:t>nėra</a:t>
            </a:r>
            <a:r>
              <a:rPr sz="2400" b="0" i="1" dirty="0">
                <a:solidFill>
                  <a:srgbClr val="5A5A5A"/>
                </a:solidFill>
                <a:latin typeface="Arial"/>
              </a:rPr>
              <a:t> </a:t>
            </a:r>
            <a:r>
              <a:rPr sz="2400" b="0" i="1" dirty="0" err="1">
                <a:solidFill>
                  <a:srgbClr val="5A5A5A"/>
                </a:solidFill>
                <a:latin typeface="Arial"/>
              </a:rPr>
              <a:t>tradiciniai</a:t>
            </a:r>
            <a:r>
              <a:rPr sz="2400" b="0" i="1" dirty="0">
                <a:solidFill>
                  <a:srgbClr val="5A5A5A"/>
                </a:solidFill>
                <a:latin typeface="Arial"/>
              </a:rPr>
              <a:t> </a:t>
            </a:r>
            <a:r>
              <a:rPr sz="2400" b="0" i="1" dirty="0" err="1">
                <a:solidFill>
                  <a:srgbClr val="5A5A5A"/>
                </a:solidFill>
                <a:latin typeface="Arial"/>
              </a:rPr>
              <a:t>mokymai</a:t>
            </a:r>
            <a:r>
              <a:rPr sz="2400" b="0" i="1" dirty="0">
                <a:solidFill>
                  <a:srgbClr val="5A5A5A"/>
                </a:solidFill>
                <a:latin typeface="Arial"/>
              </a:rPr>
              <a:t> </a:t>
            </a:r>
            <a:r>
              <a:rPr sz="2400" b="0" i="1" dirty="0" err="1">
                <a:solidFill>
                  <a:srgbClr val="5A5A5A"/>
                </a:solidFill>
                <a:latin typeface="Arial"/>
              </a:rPr>
              <a:t>ar</a:t>
            </a:r>
            <a:r>
              <a:rPr sz="2400" b="0" i="1" dirty="0">
                <a:solidFill>
                  <a:srgbClr val="5A5A5A"/>
                </a:solidFill>
                <a:latin typeface="Arial"/>
              </a:rPr>
              <a:t> </a:t>
            </a:r>
            <a:r>
              <a:rPr sz="2400" b="0" i="1" dirty="0" err="1">
                <a:solidFill>
                  <a:srgbClr val="5A5A5A"/>
                </a:solidFill>
                <a:latin typeface="Arial"/>
              </a:rPr>
              <a:t>vienkartinis</a:t>
            </a:r>
            <a:r>
              <a:rPr sz="2400" b="0" i="1" dirty="0">
                <a:solidFill>
                  <a:srgbClr val="5A5A5A"/>
                </a:solidFill>
                <a:latin typeface="Arial"/>
              </a:rPr>
              <a:t> </a:t>
            </a:r>
            <a:r>
              <a:rPr sz="2400" b="0" i="1" dirty="0" err="1">
                <a:solidFill>
                  <a:srgbClr val="5A5A5A"/>
                </a:solidFill>
                <a:latin typeface="Arial"/>
              </a:rPr>
              <a:t>seminaras</a:t>
            </a:r>
            <a:r>
              <a:rPr sz="2400" b="0" i="1" dirty="0">
                <a:solidFill>
                  <a:srgbClr val="5A5A5A"/>
                </a:solidFill>
                <a:latin typeface="Arial"/>
              </a:rPr>
              <a:t>.</a:t>
            </a:r>
          </a:p>
        </p:txBody>
      </p:sp>
      <p:sp>
        <p:nvSpPr>
          <p:cNvPr id="5" name="TextBox 4"/>
          <p:cNvSpPr txBox="1"/>
          <p:nvPr/>
        </p:nvSpPr>
        <p:spPr>
          <a:xfrm>
            <a:off x="1073020" y="1783080"/>
            <a:ext cx="10192388" cy="3544625"/>
          </a:xfrm>
          <a:prstGeom prst="rect">
            <a:avLst/>
          </a:prstGeom>
          <a:noFill/>
        </p:spPr>
        <p:txBody>
          <a:bodyPr wrap="square" lIns="18288" tIns="18288" rIns="18288" bIns="18288">
            <a:spAutoFit/>
          </a:bodyPr>
          <a:lstStyle/>
          <a:p>
            <a:pPr>
              <a:lnSpc>
                <a:spcPct val="108000"/>
              </a:lnSpc>
              <a:spcAft>
                <a:spcPts val="900"/>
              </a:spcAft>
            </a:pPr>
            <a:r>
              <a:rPr lang="lt-LT" sz="2400" dirty="0"/>
              <a:t>Švietimo vadovų klubas pradėtas 2024 m. pirmojoje grupėje buvo 16 vadovų; šiandien yra </a:t>
            </a:r>
            <a:r>
              <a:rPr lang="lt-LT" sz="2400" b="1" dirty="0"/>
              <a:t>3 grupės, 48 vadovai iš 25 savivaldybių</a:t>
            </a:r>
            <a:r>
              <a:rPr lang="lt-LT" sz="2400" dirty="0"/>
              <a:t>. Per vienus „Švietimas #1“ veiklos metus klubams skirta daugiau kaip </a:t>
            </a:r>
            <a:r>
              <a:rPr lang="lt-LT" sz="2400" b="1" dirty="0"/>
              <a:t>300 valandų mentorystės ir dalijimosi patirtimi</a:t>
            </a:r>
            <a:r>
              <a:rPr lang="lt-LT" sz="2400" dirty="0"/>
              <a:t>.</a:t>
            </a:r>
            <a:endParaRPr lang="lt-LT" sz="2400" b="0" i="0" dirty="0">
              <a:solidFill>
                <a:srgbClr val="1C1C1C"/>
              </a:solidFill>
              <a:latin typeface="Arial"/>
            </a:endParaRP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Vadovai</a:t>
            </a:r>
            <a:r>
              <a:rPr sz="2400" b="0" i="0" dirty="0">
                <a:solidFill>
                  <a:srgbClr val="1C1C1C"/>
                </a:solidFill>
                <a:latin typeface="Arial"/>
              </a:rPr>
              <a:t> </a:t>
            </a:r>
            <a:r>
              <a:rPr sz="2400" b="0" i="0" dirty="0" err="1">
                <a:solidFill>
                  <a:srgbClr val="1C1C1C"/>
                </a:solidFill>
                <a:latin typeface="Arial"/>
              </a:rPr>
              <a:t>mokosi</a:t>
            </a:r>
            <a:r>
              <a:rPr sz="2400" b="0" i="0" dirty="0">
                <a:solidFill>
                  <a:srgbClr val="1C1C1C"/>
                </a:solidFill>
                <a:latin typeface="Arial"/>
              </a:rPr>
              <a:t> iš </a:t>
            </a:r>
            <a:r>
              <a:rPr sz="2400" b="0" i="0" dirty="0" err="1">
                <a:solidFill>
                  <a:srgbClr val="1C1C1C"/>
                </a:solidFill>
                <a:latin typeface="Arial"/>
              </a:rPr>
              <a:t>vadovų</a:t>
            </a:r>
            <a:r>
              <a:rPr sz="2400" b="0" i="0" dirty="0">
                <a:solidFill>
                  <a:srgbClr val="1C1C1C"/>
                </a:solidFill>
                <a:latin typeface="Arial"/>
              </a:rPr>
              <a:t> – per </a:t>
            </a:r>
            <a:r>
              <a:rPr sz="2400" b="0" i="0" dirty="0" err="1">
                <a:solidFill>
                  <a:srgbClr val="1C1C1C"/>
                </a:solidFill>
                <a:latin typeface="Arial"/>
              </a:rPr>
              <a:t>realias</a:t>
            </a:r>
            <a:r>
              <a:rPr sz="2400" b="0" i="0" dirty="0">
                <a:solidFill>
                  <a:srgbClr val="1C1C1C"/>
                </a:solidFill>
                <a:latin typeface="Arial"/>
              </a:rPr>
              <a:t> </a:t>
            </a:r>
            <a:r>
              <a:rPr sz="2400" b="0" i="0" dirty="0" err="1">
                <a:solidFill>
                  <a:srgbClr val="1C1C1C"/>
                </a:solidFill>
                <a:latin typeface="Arial"/>
              </a:rPr>
              <a:t>situacijas</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praktinę</a:t>
            </a:r>
            <a:r>
              <a:rPr sz="2400" b="0" i="0" dirty="0">
                <a:solidFill>
                  <a:srgbClr val="1C1C1C"/>
                </a:solidFill>
                <a:latin typeface="Arial"/>
              </a:rPr>
              <a:t> </a:t>
            </a:r>
            <a:r>
              <a:rPr sz="2400" b="0" i="0" dirty="0" err="1">
                <a:solidFill>
                  <a:srgbClr val="1C1C1C"/>
                </a:solidFill>
                <a:latin typeface="Arial"/>
              </a:rPr>
              <a:t>patirtį</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Kuriama</a:t>
            </a:r>
            <a:r>
              <a:rPr sz="2400" b="0" i="0" dirty="0">
                <a:solidFill>
                  <a:srgbClr val="1C1C1C"/>
                </a:solidFill>
                <a:latin typeface="Arial"/>
              </a:rPr>
              <a:t> </a:t>
            </a:r>
            <a:r>
              <a:rPr sz="2400" b="0" i="0" dirty="0" err="1">
                <a:solidFill>
                  <a:srgbClr val="1C1C1C"/>
                </a:solidFill>
                <a:latin typeface="Arial"/>
              </a:rPr>
              <a:t>saugi</a:t>
            </a:r>
            <a:r>
              <a:rPr sz="2400" b="0" i="0" dirty="0">
                <a:solidFill>
                  <a:srgbClr val="1C1C1C"/>
                </a:solidFill>
                <a:latin typeface="Arial"/>
              </a:rPr>
              <a:t> </a:t>
            </a:r>
            <a:r>
              <a:rPr sz="2400" b="0" i="0" dirty="0" err="1">
                <a:solidFill>
                  <a:srgbClr val="1C1C1C"/>
                </a:solidFill>
                <a:latin typeface="Arial"/>
              </a:rPr>
              <a:t>erdvė</a:t>
            </a:r>
            <a:r>
              <a:rPr sz="2400" b="0" i="0" dirty="0">
                <a:solidFill>
                  <a:srgbClr val="1C1C1C"/>
                </a:solidFill>
                <a:latin typeface="Arial"/>
              </a:rPr>
              <a:t> </a:t>
            </a:r>
            <a:r>
              <a:rPr sz="2400" b="0" i="0" dirty="0" err="1">
                <a:solidFill>
                  <a:srgbClr val="1C1C1C"/>
                </a:solidFill>
                <a:latin typeface="Arial"/>
              </a:rPr>
              <a:t>kalbėtis</a:t>
            </a:r>
            <a:r>
              <a:rPr sz="2400" b="0" i="0" dirty="0">
                <a:solidFill>
                  <a:srgbClr val="1C1C1C"/>
                </a:solidFill>
                <a:latin typeface="Arial"/>
              </a:rPr>
              <a:t> ne tik </a:t>
            </a:r>
            <a:r>
              <a:rPr sz="2400" b="0" i="0" dirty="0" err="1">
                <a:solidFill>
                  <a:srgbClr val="1C1C1C"/>
                </a:solidFill>
                <a:latin typeface="Arial"/>
              </a:rPr>
              <a:t>apie</a:t>
            </a:r>
            <a:r>
              <a:rPr sz="2400" b="0" i="0" dirty="0">
                <a:solidFill>
                  <a:srgbClr val="1C1C1C"/>
                </a:solidFill>
                <a:latin typeface="Arial"/>
              </a:rPr>
              <a:t> </a:t>
            </a:r>
            <a:r>
              <a:rPr sz="2400" b="0" i="0" dirty="0" err="1">
                <a:solidFill>
                  <a:srgbClr val="1C1C1C"/>
                </a:solidFill>
                <a:latin typeface="Arial"/>
              </a:rPr>
              <a:t>rezultatus</a:t>
            </a:r>
            <a:r>
              <a:rPr sz="2400" b="0" i="0" dirty="0">
                <a:solidFill>
                  <a:srgbClr val="1C1C1C"/>
                </a:solidFill>
                <a:latin typeface="Arial"/>
              </a:rPr>
              <a:t>, bet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apie</a:t>
            </a:r>
            <a:r>
              <a:rPr sz="2400" b="0" i="0" dirty="0">
                <a:solidFill>
                  <a:srgbClr val="1C1C1C"/>
                </a:solidFill>
                <a:latin typeface="Arial"/>
              </a:rPr>
              <a:t> </a:t>
            </a:r>
            <a:r>
              <a:rPr sz="2400" b="0" i="0" dirty="0" err="1">
                <a:solidFill>
                  <a:srgbClr val="1C1C1C"/>
                </a:solidFill>
                <a:latin typeface="Arial"/>
              </a:rPr>
              <a:t>sprendimų</a:t>
            </a:r>
            <a:r>
              <a:rPr sz="2400" b="0" i="0" dirty="0">
                <a:solidFill>
                  <a:srgbClr val="1C1C1C"/>
                </a:solidFill>
                <a:latin typeface="Arial"/>
              </a:rPr>
              <a:t> </a:t>
            </a:r>
            <a:r>
              <a:rPr sz="2400" b="0" i="0" dirty="0" err="1">
                <a:solidFill>
                  <a:srgbClr val="1C1C1C"/>
                </a:solidFill>
                <a:latin typeface="Arial"/>
              </a:rPr>
              <a:t>dilemas</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Svarbi</a:t>
            </a:r>
            <a:r>
              <a:rPr sz="2400" b="0" i="0" dirty="0">
                <a:solidFill>
                  <a:srgbClr val="1C1C1C"/>
                </a:solidFill>
                <a:latin typeface="Arial"/>
              </a:rPr>
              <a:t> ne </a:t>
            </a:r>
            <a:r>
              <a:rPr sz="2400" b="0" i="0" dirty="0" err="1">
                <a:solidFill>
                  <a:srgbClr val="1C1C1C"/>
                </a:solidFill>
                <a:latin typeface="Arial"/>
              </a:rPr>
              <a:t>pažyma</a:t>
            </a:r>
            <a:r>
              <a:rPr sz="2400" b="0" i="0" dirty="0">
                <a:solidFill>
                  <a:srgbClr val="1C1C1C"/>
                </a:solidFill>
                <a:latin typeface="Arial"/>
              </a:rPr>
              <a:t>, o </a:t>
            </a:r>
            <a:r>
              <a:rPr sz="2400" b="0" i="0" dirty="0" err="1">
                <a:solidFill>
                  <a:srgbClr val="1C1C1C"/>
                </a:solidFill>
                <a:latin typeface="Arial"/>
              </a:rPr>
              <a:t>profesinis</a:t>
            </a:r>
            <a:r>
              <a:rPr sz="2400" b="0" i="0" dirty="0">
                <a:solidFill>
                  <a:srgbClr val="1C1C1C"/>
                </a:solidFill>
                <a:latin typeface="Arial"/>
              </a:rPr>
              <a:t> </a:t>
            </a:r>
            <a:r>
              <a:rPr sz="2400" b="0" i="0" dirty="0" err="1">
                <a:solidFill>
                  <a:srgbClr val="1C1C1C"/>
                </a:solidFill>
                <a:latin typeface="Arial"/>
              </a:rPr>
              <a:t>augimas</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sprendimų</a:t>
            </a:r>
            <a:r>
              <a:rPr sz="2400" b="0" i="0" dirty="0">
                <a:solidFill>
                  <a:srgbClr val="1C1C1C"/>
                </a:solidFill>
                <a:latin typeface="Arial"/>
              </a:rPr>
              <a:t> </a:t>
            </a:r>
            <a:r>
              <a:rPr sz="2400" b="0" i="0" dirty="0" err="1">
                <a:solidFill>
                  <a:srgbClr val="1C1C1C"/>
                </a:solidFill>
                <a:latin typeface="Arial"/>
              </a:rPr>
              <a:t>kokybė</a:t>
            </a:r>
            <a:r>
              <a:rPr sz="2400" b="0" i="0" dirty="0">
                <a:solidFill>
                  <a:srgbClr val="1C1C1C"/>
                </a:solidFill>
                <a:latin typeface="Arial"/>
              </a:rPr>
              <a:t>.</a:t>
            </a:r>
          </a:p>
        </p:txBody>
      </p:sp>
      <p:sp>
        <p:nvSpPr>
          <p:cNvPr id="6" name="TextBox 5"/>
          <p:cNvSpPr txBox="1"/>
          <p:nvPr/>
        </p:nvSpPr>
        <p:spPr>
          <a:xfrm>
            <a:off x="727788" y="5570376"/>
            <a:ext cx="12160280" cy="775597"/>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Klubas </a:t>
            </a:r>
            <a:r>
              <a:rPr sz="2400" b="1" i="1" dirty="0" err="1">
                <a:solidFill>
                  <a:srgbClr val="69001C"/>
                </a:solidFill>
                <a:latin typeface="Arial"/>
              </a:rPr>
              <a:t>vertingas</a:t>
            </a:r>
            <a:r>
              <a:rPr sz="2400" b="1" i="1" dirty="0">
                <a:solidFill>
                  <a:srgbClr val="69001C"/>
                </a:solidFill>
                <a:latin typeface="Arial"/>
              </a:rPr>
              <a:t> </a:t>
            </a:r>
            <a:r>
              <a:rPr sz="2400" b="1" i="1" dirty="0" err="1">
                <a:solidFill>
                  <a:srgbClr val="69001C"/>
                </a:solidFill>
                <a:latin typeface="Arial"/>
              </a:rPr>
              <a:t>tada</a:t>
            </a:r>
            <a:r>
              <a:rPr sz="2400" b="1" i="1" dirty="0">
                <a:solidFill>
                  <a:srgbClr val="69001C"/>
                </a:solidFill>
                <a:latin typeface="Arial"/>
              </a:rPr>
              <a:t>, kai </a:t>
            </a:r>
            <a:r>
              <a:rPr sz="2400" b="1" i="1" dirty="0" err="1">
                <a:solidFill>
                  <a:srgbClr val="69001C"/>
                </a:solidFill>
                <a:latin typeface="Arial"/>
              </a:rPr>
              <a:t>vadovas</a:t>
            </a:r>
            <a:r>
              <a:rPr sz="2400" b="1" i="1" dirty="0">
                <a:solidFill>
                  <a:srgbClr val="69001C"/>
                </a:solidFill>
                <a:latin typeface="Arial"/>
              </a:rPr>
              <a:t> </a:t>
            </a:r>
            <a:r>
              <a:rPr sz="2400" b="1" i="1" dirty="0" err="1">
                <a:solidFill>
                  <a:srgbClr val="69001C"/>
                </a:solidFill>
                <a:latin typeface="Arial"/>
              </a:rPr>
              <a:t>grįžta</a:t>
            </a:r>
            <a:r>
              <a:rPr sz="2400" b="1" i="1" dirty="0">
                <a:solidFill>
                  <a:srgbClr val="69001C"/>
                </a:solidFill>
                <a:latin typeface="Arial"/>
              </a:rPr>
              <a:t> </a:t>
            </a:r>
            <a:r>
              <a:rPr sz="2400" b="1" i="1" dirty="0" err="1">
                <a:solidFill>
                  <a:srgbClr val="69001C"/>
                </a:solidFill>
                <a:latin typeface="Arial"/>
              </a:rPr>
              <a:t>su</a:t>
            </a:r>
            <a:r>
              <a:rPr sz="2400" b="1" i="1" dirty="0">
                <a:solidFill>
                  <a:srgbClr val="69001C"/>
                </a:solidFill>
                <a:latin typeface="Arial"/>
              </a:rPr>
              <a:t> </a:t>
            </a:r>
            <a:r>
              <a:rPr sz="2400" b="1" i="1" dirty="0" err="1">
                <a:solidFill>
                  <a:srgbClr val="69001C"/>
                </a:solidFill>
                <a:latin typeface="Arial"/>
              </a:rPr>
              <a:t>klausimu</a:t>
            </a:r>
            <a:r>
              <a:rPr sz="2400" b="1" i="1" dirty="0">
                <a:solidFill>
                  <a:srgbClr val="69001C"/>
                </a:solidFill>
                <a:latin typeface="Arial"/>
              </a:rPr>
              <a:t>, </a:t>
            </a:r>
            <a:r>
              <a:rPr sz="2400" b="1" i="1" dirty="0" err="1">
                <a:solidFill>
                  <a:srgbClr val="69001C"/>
                </a:solidFill>
                <a:latin typeface="Arial"/>
              </a:rPr>
              <a:t>ką</a:t>
            </a:r>
            <a:r>
              <a:rPr sz="2400" b="1" i="1" dirty="0">
                <a:solidFill>
                  <a:srgbClr val="69001C"/>
                </a:solidFill>
                <a:latin typeface="Arial"/>
              </a:rPr>
              <a:t> </a:t>
            </a:r>
            <a:r>
              <a:rPr sz="2400" b="1" i="1" dirty="0" err="1">
                <a:solidFill>
                  <a:srgbClr val="69001C"/>
                </a:solidFill>
                <a:latin typeface="Arial"/>
              </a:rPr>
              <a:t>savo</a:t>
            </a:r>
            <a:r>
              <a:rPr sz="2400" b="1" i="1" dirty="0">
                <a:solidFill>
                  <a:srgbClr val="69001C"/>
                </a:solidFill>
                <a:latin typeface="Arial"/>
              </a:rPr>
              <a:t> </a:t>
            </a:r>
            <a:endParaRPr lang="lt-LT" sz="2400" b="1" i="1" dirty="0">
              <a:solidFill>
                <a:srgbClr val="69001C"/>
              </a:solidFill>
              <a:latin typeface="Arial"/>
            </a:endParaRPr>
          </a:p>
          <a:p>
            <a:r>
              <a:rPr sz="2400" b="1" i="1" dirty="0" err="1">
                <a:solidFill>
                  <a:srgbClr val="69001C"/>
                </a:solidFill>
                <a:latin typeface="Arial"/>
              </a:rPr>
              <a:t>mokykloje</a:t>
            </a:r>
            <a:r>
              <a:rPr sz="2400" b="1" i="1" dirty="0">
                <a:solidFill>
                  <a:srgbClr val="69001C"/>
                </a:solidFill>
                <a:latin typeface="Arial"/>
              </a:rPr>
              <a:t> </a:t>
            </a:r>
            <a:r>
              <a:rPr sz="2400" b="1" i="1" dirty="0" err="1">
                <a:solidFill>
                  <a:srgbClr val="69001C"/>
                </a:solidFill>
                <a:latin typeface="Arial"/>
              </a:rPr>
              <a:t>daryti</a:t>
            </a:r>
            <a:r>
              <a:rPr sz="2400" b="1" i="1" dirty="0">
                <a:solidFill>
                  <a:srgbClr val="69001C"/>
                </a:solidFill>
                <a:latin typeface="Arial"/>
              </a:rPr>
              <a:t> </a:t>
            </a:r>
            <a:r>
              <a:rPr sz="2400" b="1" i="1" dirty="0" err="1">
                <a:solidFill>
                  <a:srgbClr val="69001C"/>
                </a:solidFill>
                <a:latin typeface="Arial"/>
              </a:rPr>
              <a:t>kitaip</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dirty="0" err="1">
                <a:solidFill>
                  <a:srgbClr val="69001C"/>
                </a:solidFill>
                <a:latin typeface="Arial"/>
              </a:rPr>
              <a:t>Klubų</a:t>
            </a:r>
            <a:r>
              <a:rPr sz="2550" b="1" i="0" dirty="0">
                <a:solidFill>
                  <a:srgbClr val="69001C"/>
                </a:solidFill>
                <a:latin typeface="Arial"/>
              </a:rPr>
              <a:t> </a:t>
            </a:r>
            <a:r>
              <a:rPr sz="2550" b="1" i="0" dirty="0" err="1">
                <a:solidFill>
                  <a:srgbClr val="69001C"/>
                </a:solidFill>
                <a:latin typeface="Arial"/>
              </a:rPr>
              <a:t>veikimo</a:t>
            </a:r>
            <a:r>
              <a:rPr sz="2550" b="1" i="0" dirty="0">
                <a:solidFill>
                  <a:srgbClr val="69001C"/>
                </a:solidFill>
                <a:latin typeface="Arial"/>
              </a:rPr>
              <a:t> </a:t>
            </a:r>
            <a:r>
              <a:rPr sz="2550" b="1" i="0" dirty="0" err="1">
                <a:solidFill>
                  <a:srgbClr val="69001C"/>
                </a:solidFill>
                <a:latin typeface="Arial"/>
              </a:rPr>
              <a:t>modelis</a:t>
            </a:r>
            <a:endParaRPr sz="2550" b="1" i="0" dirty="0">
              <a:solidFill>
                <a:srgbClr val="69001C"/>
              </a:solidFill>
              <a:latin typeface="Arial"/>
            </a:endParaRPr>
          </a:p>
        </p:txBody>
      </p:sp>
      <p:sp>
        <p:nvSpPr>
          <p:cNvPr id="4" name="TextBox 3"/>
          <p:cNvSpPr txBox="1"/>
          <p:nvPr/>
        </p:nvSpPr>
        <p:spPr>
          <a:xfrm>
            <a:off x="1517904" y="1060704"/>
            <a:ext cx="8959247" cy="406265"/>
          </a:xfrm>
          <a:prstGeom prst="rect">
            <a:avLst/>
          </a:prstGeom>
          <a:noFill/>
        </p:spPr>
        <p:txBody>
          <a:bodyPr wrap="none" lIns="18288" tIns="18288" rIns="18288" bIns="18288">
            <a:spAutoFit/>
          </a:bodyPr>
          <a:lstStyle/>
          <a:p>
            <a:r>
              <a:rPr sz="2400" b="0" i="1" dirty="0" err="1">
                <a:solidFill>
                  <a:srgbClr val="5A5A5A"/>
                </a:solidFill>
                <a:latin typeface="Arial"/>
              </a:rPr>
              <a:t>Mažos</a:t>
            </a:r>
            <a:r>
              <a:rPr sz="2400" b="0" i="1" dirty="0">
                <a:solidFill>
                  <a:srgbClr val="5A5A5A"/>
                </a:solidFill>
                <a:latin typeface="Arial"/>
              </a:rPr>
              <a:t> </a:t>
            </a:r>
            <a:r>
              <a:rPr sz="2400" b="0" i="1" dirty="0" err="1">
                <a:solidFill>
                  <a:srgbClr val="5A5A5A"/>
                </a:solidFill>
                <a:latin typeface="Arial"/>
              </a:rPr>
              <a:t>grupės</a:t>
            </a:r>
            <a:r>
              <a:rPr sz="2400" b="0" i="1" dirty="0">
                <a:solidFill>
                  <a:srgbClr val="5A5A5A"/>
                </a:solidFill>
                <a:latin typeface="Arial"/>
              </a:rPr>
              <a:t>, </a:t>
            </a:r>
            <a:r>
              <a:rPr sz="2400" b="0" i="1" dirty="0" err="1">
                <a:solidFill>
                  <a:srgbClr val="5A5A5A"/>
                </a:solidFill>
                <a:latin typeface="Arial"/>
              </a:rPr>
              <a:t>reguliarumas</a:t>
            </a:r>
            <a:r>
              <a:rPr sz="2400" b="0" i="1" dirty="0">
                <a:solidFill>
                  <a:srgbClr val="5A5A5A"/>
                </a:solidFill>
                <a:latin typeface="Arial"/>
              </a:rPr>
              <a:t> </a:t>
            </a:r>
            <a:r>
              <a:rPr sz="2400" b="0" i="1" dirty="0" err="1">
                <a:solidFill>
                  <a:srgbClr val="5A5A5A"/>
                </a:solidFill>
                <a:latin typeface="Arial"/>
              </a:rPr>
              <a:t>ir</a:t>
            </a:r>
            <a:r>
              <a:rPr sz="2400" b="0" i="1" dirty="0">
                <a:solidFill>
                  <a:srgbClr val="5A5A5A"/>
                </a:solidFill>
                <a:latin typeface="Arial"/>
              </a:rPr>
              <a:t> </a:t>
            </a:r>
            <a:r>
              <a:rPr sz="2400" b="0" i="1" dirty="0" err="1">
                <a:solidFill>
                  <a:srgbClr val="5A5A5A"/>
                </a:solidFill>
                <a:latin typeface="Arial"/>
              </a:rPr>
              <a:t>mentorystė</a:t>
            </a:r>
            <a:r>
              <a:rPr sz="2400" b="0" i="1" dirty="0">
                <a:solidFill>
                  <a:srgbClr val="5A5A5A"/>
                </a:solidFill>
                <a:latin typeface="Arial"/>
              </a:rPr>
              <a:t> </a:t>
            </a:r>
            <a:r>
              <a:rPr sz="2400" b="0" i="1" dirty="0" err="1">
                <a:solidFill>
                  <a:srgbClr val="5A5A5A"/>
                </a:solidFill>
                <a:latin typeface="Arial"/>
              </a:rPr>
              <a:t>kuria</a:t>
            </a:r>
            <a:r>
              <a:rPr sz="2400" b="0" i="1" dirty="0">
                <a:solidFill>
                  <a:srgbClr val="5A5A5A"/>
                </a:solidFill>
                <a:latin typeface="Arial"/>
              </a:rPr>
              <a:t> </a:t>
            </a:r>
            <a:r>
              <a:rPr sz="2400" b="0" i="1" dirty="0" err="1">
                <a:solidFill>
                  <a:srgbClr val="5A5A5A"/>
                </a:solidFill>
                <a:latin typeface="Arial"/>
              </a:rPr>
              <a:t>tęstinį</a:t>
            </a:r>
            <a:r>
              <a:rPr sz="2400" b="0" i="1" dirty="0">
                <a:solidFill>
                  <a:srgbClr val="5A5A5A"/>
                </a:solidFill>
                <a:latin typeface="Arial"/>
              </a:rPr>
              <a:t> </a:t>
            </a:r>
            <a:r>
              <a:rPr sz="2400" b="0" i="1" dirty="0" err="1">
                <a:solidFill>
                  <a:srgbClr val="5A5A5A"/>
                </a:solidFill>
                <a:latin typeface="Arial"/>
              </a:rPr>
              <a:t>mokymąsi</a:t>
            </a:r>
            <a:r>
              <a:rPr sz="1570" b="0" i="1" dirty="0">
                <a:solidFill>
                  <a:srgbClr val="5A5A5A"/>
                </a:solidFill>
                <a:latin typeface="Arial"/>
              </a:rPr>
              <a:t>.</a:t>
            </a:r>
          </a:p>
        </p:txBody>
      </p:sp>
      <p:sp>
        <p:nvSpPr>
          <p:cNvPr id="5" name="TextBox 4"/>
          <p:cNvSpPr txBox="1"/>
          <p:nvPr/>
        </p:nvSpPr>
        <p:spPr>
          <a:xfrm>
            <a:off x="1009650" y="2657474"/>
            <a:ext cx="10115550" cy="1434752"/>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Reguliarūs</a:t>
            </a:r>
            <a:r>
              <a:rPr sz="2400" b="0" i="0" dirty="0">
                <a:solidFill>
                  <a:srgbClr val="1C1C1C"/>
                </a:solidFill>
                <a:latin typeface="Arial"/>
              </a:rPr>
              <a:t> </a:t>
            </a:r>
            <a:r>
              <a:rPr sz="2400" b="0" i="0" dirty="0" err="1">
                <a:solidFill>
                  <a:srgbClr val="1C1C1C"/>
                </a:solidFill>
                <a:latin typeface="Arial"/>
              </a:rPr>
              <a:t>susitikimai</a:t>
            </a:r>
            <a:r>
              <a:rPr sz="2400" b="0" i="0" dirty="0">
                <a:solidFill>
                  <a:srgbClr val="1C1C1C"/>
                </a:solidFill>
                <a:latin typeface="Arial"/>
              </a:rPr>
              <a:t> </a:t>
            </a:r>
            <a:r>
              <a:rPr sz="2400" b="0" i="0" dirty="0" err="1">
                <a:solidFill>
                  <a:srgbClr val="1C1C1C"/>
                </a:solidFill>
                <a:latin typeface="Arial"/>
              </a:rPr>
              <a:t>leidžia</a:t>
            </a:r>
            <a:r>
              <a:rPr sz="2400" b="0" i="0" dirty="0">
                <a:solidFill>
                  <a:srgbClr val="1C1C1C"/>
                </a:solidFill>
                <a:latin typeface="Arial"/>
              </a:rPr>
              <a:t> </a:t>
            </a:r>
            <a:r>
              <a:rPr sz="2400" b="0" i="0" dirty="0" err="1">
                <a:solidFill>
                  <a:srgbClr val="1C1C1C"/>
                </a:solidFill>
                <a:latin typeface="Arial"/>
              </a:rPr>
              <a:t>grįžti</a:t>
            </a:r>
            <a:r>
              <a:rPr sz="2400" b="0" i="0" dirty="0">
                <a:solidFill>
                  <a:srgbClr val="1C1C1C"/>
                </a:solidFill>
                <a:latin typeface="Arial"/>
              </a:rPr>
              <a:t> </a:t>
            </a:r>
            <a:r>
              <a:rPr sz="2400" b="0" i="0" dirty="0" err="1">
                <a:solidFill>
                  <a:srgbClr val="1C1C1C"/>
                </a:solidFill>
                <a:latin typeface="Arial"/>
              </a:rPr>
              <a:t>prie</a:t>
            </a:r>
            <a:r>
              <a:rPr sz="2400" b="0" i="0" dirty="0">
                <a:solidFill>
                  <a:srgbClr val="1C1C1C"/>
                </a:solidFill>
                <a:latin typeface="Arial"/>
              </a:rPr>
              <a:t> </a:t>
            </a:r>
            <a:r>
              <a:rPr sz="2400" b="0" i="0" dirty="0" err="1">
                <a:solidFill>
                  <a:srgbClr val="1C1C1C"/>
                </a:solidFill>
                <a:latin typeface="Arial"/>
              </a:rPr>
              <a:t>klausimų</a:t>
            </a:r>
            <a:r>
              <a:rPr sz="2400" b="0" i="0" dirty="0">
                <a:solidFill>
                  <a:srgbClr val="1C1C1C"/>
                </a:solidFill>
                <a:latin typeface="Arial"/>
              </a:rPr>
              <a:t>, o ne tik </a:t>
            </a:r>
            <a:r>
              <a:rPr sz="2400" b="0" i="0" dirty="0" err="1">
                <a:solidFill>
                  <a:srgbClr val="1C1C1C"/>
                </a:solidFill>
                <a:latin typeface="Arial"/>
              </a:rPr>
              <a:t>juos</a:t>
            </a:r>
            <a:r>
              <a:rPr sz="2400" b="0" i="0" dirty="0">
                <a:solidFill>
                  <a:srgbClr val="1C1C1C"/>
                </a:solidFill>
                <a:latin typeface="Arial"/>
              </a:rPr>
              <a:t> </a:t>
            </a:r>
            <a:r>
              <a:rPr sz="2400" b="0" i="0" dirty="0" err="1">
                <a:solidFill>
                  <a:srgbClr val="1C1C1C"/>
                </a:solidFill>
                <a:latin typeface="Arial"/>
              </a:rPr>
              <a:t>išgirsti</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Mentorystė</a:t>
            </a:r>
            <a:r>
              <a:rPr sz="2400" b="0" i="0" dirty="0">
                <a:solidFill>
                  <a:srgbClr val="1C1C1C"/>
                </a:solidFill>
                <a:latin typeface="Arial"/>
              </a:rPr>
              <a:t> </a:t>
            </a:r>
            <a:r>
              <a:rPr sz="2400" b="0" i="0" dirty="0" err="1">
                <a:solidFill>
                  <a:srgbClr val="1C1C1C"/>
                </a:solidFill>
                <a:latin typeface="Arial"/>
              </a:rPr>
              <a:t>padeda</a:t>
            </a:r>
            <a:r>
              <a:rPr sz="2400" b="0" i="0" dirty="0">
                <a:solidFill>
                  <a:srgbClr val="1C1C1C"/>
                </a:solidFill>
                <a:latin typeface="Arial"/>
              </a:rPr>
              <a:t> </a:t>
            </a:r>
            <a:r>
              <a:rPr sz="2400" b="0" i="0" dirty="0" err="1">
                <a:solidFill>
                  <a:srgbClr val="1C1C1C"/>
                </a:solidFill>
                <a:latin typeface="Arial"/>
              </a:rPr>
              <a:t>pasitikrinti</a:t>
            </a:r>
            <a:r>
              <a:rPr sz="2400" b="0" i="0" dirty="0">
                <a:solidFill>
                  <a:srgbClr val="1C1C1C"/>
                </a:solidFill>
                <a:latin typeface="Arial"/>
              </a:rPr>
              <a:t> </a:t>
            </a:r>
            <a:r>
              <a:rPr sz="2400" b="0" i="0" dirty="0" err="1">
                <a:solidFill>
                  <a:srgbClr val="1C1C1C"/>
                </a:solidFill>
                <a:latin typeface="Arial"/>
              </a:rPr>
              <a:t>sprendimus</a:t>
            </a:r>
            <a:r>
              <a:rPr sz="2400" b="0" i="0" dirty="0">
                <a:solidFill>
                  <a:srgbClr val="1C1C1C"/>
                </a:solidFill>
                <a:latin typeface="Arial"/>
              </a:rPr>
              <a:t> </a:t>
            </a:r>
            <a:r>
              <a:rPr sz="2400" b="0" i="0" dirty="0" err="1">
                <a:solidFill>
                  <a:srgbClr val="1C1C1C"/>
                </a:solidFill>
                <a:latin typeface="Arial"/>
              </a:rPr>
              <a:t>su</a:t>
            </a:r>
            <a:r>
              <a:rPr sz="2400" b="0" i="0" dirty="0">
                <a:solidFill>
                  <a:srgbClr val="1C1C1C"/>
                </a:solidFill>
                <a:latin typeface="Arial"/>
              </a:rPr>
              <a:t> </a:t>
            </a:r>
            <a:r>
              <a:rPr sz="2400" b="0" i="0" dirty="0" err="1">
                <a:solidFill>
                  <a:srgbClr val="1C1C1C"/>
                </a:solidFill>
                <a:latin typeface="Arial"/>
              </a:rPr>
              <a:t>stipriais</a:t>
            </a:r>
            <a:r>
              <a:rPr sz="2400" b="0" i="0" dirty="0">
                <a:solidFill>
                  <a:srgbClr val="1C1C1C"/>
                </a:solidFill>
                <a:latin typeface="Arial"/>
              </a:rPr>
              <a:t> </a:t>
            </a:r>
            <a:r>
              <a:rPr sz="2400" b="0" i="0" dirty="0" err="1">
                <a:solidFill>
                  <a:srgbClr val="1C1C1C"/>
                </a:solidFill>
                <a:latin typeface="Arial"/>
              </a:rPr>
              <a:t>praktikais</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Skirtingų</a:t>
            </a:r>
            <a:r>
              <a:rPr sz="2400" b="0" i="0" dirty="0">
                <a:solidFill>
                  <a:srgbClr val="1C1C1C"/>
                </a:solidFill>
                <a:latin typeface="Arial"/>
              </a:rPr>
              <a:t> </a:t>
            </a:r>
            <a:r>
              <a:rPr sz="2400" b="0" i="0" dirty="0" err="1">
                <a:solidFill>
                  <a:srgbClr val="1C1C1C"/>
                </a:solidFill>
                <a:latin typeface="Arial"/>
              </a:rPr>
              <a:t>sektorių</a:t>
            </a:r>
            <a:r>
              <a:rPr sz="2400" b="0" i="0" dirty="0">
                <a:solidFill>
                  <a:srgbClr val="1C1C1C"/>
                </a:solidFill>
                <a:latin typeface="Arial"/>
              </a:rPr>
              <a:t> </a:t>
            </a:r>
            <a:r>
              <a:rPr sz="2400" b="0" i="0" dirty="0" err="1">
                <a:solidFill>
                  <a:srgbClr val="1C1C1C"/>
                </a:solidFill>
                <a:latin typeface="Arial"/>
              </a:rPr>
              <a:t>patirtis</a:t>
            </a:r>
            <a:r>
              <a:rPr sz="2400" b="0" i="0" dirty="0">
                <a:solidFill>
                  <a:srgbClr val="1C1C1C"/>
                </a:solidFill>
                <a:latin typeface="Arial"/>
              </a:rPr>
              <a:t> </a:t>
            </a:r>
            <a:r>
              <a:rPr sz="2400" b="0" i="0" dirty="0" err="1">
                <a:solidFill>
                  <a:srgbClr val="1C1C1C"/>
                </a:solidFill>
                <a:latin typeface="Arial"/>
              </a:rPr>
              <a:t>praplečia</a:t>
            </a:r>
            <a:r>
              <a:rPr sz="2400" b="0" i="0" dirty="0">
                <a:solidFill>
                  <a:srgbClr val="1C1C1C"/>
                </a:solidFill>
                <a:latin typeface="Arial"/>
              </a:rPr>
              <a:t> </a:t>
            </a:r>
            <a:r>
              <a:rPr sz="2400" b="0" i="0" dirty="0" err="1">
                <a:solidFill>
                  <a:srgbClr val="1C1C1C"/>
                </a:solidFill>
                <a:latin typeface="Arial"/>
              </a:rPr>
              <a:t>mokyklos</a:t>
            </a:r>
            <a:r>
              <a:rPr sz="2400" b="0" i="0" dirty="0">
                <a:solidFill>
                  <a:srgbClr val="1C1C1C"/>
                </a:solidFill>
                <a:latin typeface="Arial"/>
              </a:rPr>
              <a:t> </a:t>
            </a:r>
            <a:r>
              <a:rPr sz="2400" b="0" i="0" dirty="0" err="1">
                <a:solidFill>
                  <a:srgbClr val="1C1C1C"/>
                </a:solidFill>
                <a:latin typeface="Arial"/>
              </a:rPr>
              <a:t>vadybos</a:t>
            </a:r>
            <a:r>
              <a:rPr sz="2400" b="0" i="0" dirty="0">
                <a:solidFill>
                  <a:srgbClr val="1C1C1C"/>
                </a:solidFill>
                <a:latin typeface="Arial"/>
              </a:rPr>
              <a:t> </a:t>
            </a:r>
            <a:r>
              <a:rPr sz="2400" b="0" i="0" dirty="0" err="1">
                <a:solidFill>
                  <a:srgbClr val="1C1C1C"/>
                </a:solidFill>
                <a:latin typeface="Arial"/>
              </a:rPr>
              <a:t>matymą</a:t>
            </a:r>
            <a:r>
              <a:rPr sz="2400" b="0" i="0" dirty="0">
                <a:solidFill>
                  <a:srgbClr val="1C1C1C"/>
                </a:solidFill>
                <a:latin typeface="Arial"/>
              </a:rPr>
              <a:t>.</a:t>
            </a:r>
          </a:p>
        </p:txBody>
      </p:sp>
      <p:sp>
        <p:nvSpPr>
          <p:cNvPr id="6" name="TextBox 5"/>
          <p:cNvSpPr txBox="1"/>
          <p:nvPr/>
        </p:nvSpPr>
        <p:spPr>
          <a:xfrm>
            <a:off x="638176" y="5760720"/>
            <a:ext cx="11081304" cy="406265"/>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klubas</a:t>
            </a:r>
            <a:r>
              <a:rPr sz="2400" b="1" i="1" dirty="0">
                <a:solidFill>
                  <a:srgbClr val="69001C"/>
                </a:solidFill>
                <a:latin typeface="Arial"/>
              </a:rPr>
              <a:t> </a:t>
            </a:r>
            <a:r>
              <a:rPr sz="2400" b="1" i="1" dirty="0" err="1">
                <a:solidFill>
                  <a:srgbClr val="69001C"/>
                </a:solidFill>
                <a:latin typeface="Arial"/>
              </a:rPr>
              <a:t>veikia</a:t>
            </a:r>
            <a:r>
              <a:rPr sz="2400" b="1" i="1" dirty="0">
                <a:solidFill>
                  <a:srgbClr val="69001C"/>
                </a:solidFill>
                <a:latin typeface="Arial"/>
              </a:rPr>
              <a:t> </a:t>
            </a:r>
            <a:r>
              <a:rPr sz="2400" b="1" i="1" dirty="0" err="1">
                <a:solidFill>
                  <a:srgbClr val="69001C"/>
                </a:solidFill>
                <a:latin typeface="Arial"/>
              </a:rPr>
              <a:t>kaip</a:t>
            </a:r>
            <a:r>
              <a:rPr sz="2400" b="1" i="1" dirty="0">
                <a:solidFill>
                  <a:srgbClr val="69001C"/>
                </a:solidFill>
                <a:latin typeface="Arial"/>
              </a:rPr>
              <a:t> </a:t>
            </a:r>
            <a:r>
              <a:rPr sz="2400" b="1" i="1" dirty="0" err="1">
                <a:solidFill>
                  <a:srgbClr val="69001C"/>
                </a:solidFill>
                <a:latin typeface="Arial"/>
              </a:rPr>
              <a:t>profesinė</a:t>
            </a:r>
            <a:r>
              <a:rPr sz="2400" b="1" i="1" dirty="0">
                <a:solidFill>
                  <a:srgbClr val="69001C"/>
                </a:solidFill>
                <a:latin typeface="Arial"/>
              </a:rPr>
              <a:t> </a:t>
            </a:r>
            <a:r>
              <a:rPr sz="2400" b="1" i="1" dirty="0" err="1">
                <a:solidFill>
                  <a:srgbClr val="69001C"/>
                </a:solidFill>
                <a:latin typeface="Arial"/>
              </a:rPr>
              <a:t>laboratorija</a:t>
            </a:r>
            <a:r>
              <a:rPr sz="2400" b="1" i="1" dirty="0">
                <a:solidFill>
                  <a:srgbClr val="69001C"/>
                </a:solidFill>
                <a:latin typeface="Arial"/>
              </a:rPr>
              <a:t> </a:t>
            </a:r>
            <a:r>
              <a:rPr sz="2400" b="1" i="1" dirty="0" err="1">
                <a:solidFill>
                  <a:srgbClr val="69001C"/>
                </a:solidFill>
                <a:latin typeface="Arial"/>
              </a:rPr>
              <a:t>vadovų</a:t>
            </a:r>
            <a:r>
              <a:rPr sz="2400" b="1" i="1" dirty="0">
                <a:solidFill>
                  <a:srgbClr val="69001C"/>
                </a:solidFill>
                <a:latin typeface="Arial"/>
              </a:rPr>
              <a:t> </a:t>
            </a:r>
            <a:r>
              <a:rPr sz="2400" b="1" i="1" dirty="0" err="1">
                <a:solidFill>
                  <a:srgbClr val="69001C"/>
                </a:solidFill>
                <a:latin typeface="Arial"/>
              </a:rPr>
              <a:t>sprendimams</a:t>
            </a:r>
            <a:r>
              <a:rPr sz="1650" b="1" i="0"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dirty="0">
                <a:solidFill>
                  <a:srgbClr val="69001C"/>
                </a:solidFill>
                <a:latin typeface="Arial"/>
              </a:rPr>
              <a:t>Mokykla </a:t>
            </a:r>
            <a:r>
              <a:rPr sz="2550" b="1" i="0" dirty="0" err="1">
                <a:solidFill>
                  <a:srgbClr val="69001C"/>
                </a:solidFill>
                <a:latin typeface="Arial"/>
              </a:rPr>
              <a:t>nėra</a:t>
            </a:r>
            <a:r>
              <a:rPr sz="2550" b="1" i="0" dirty="0">
                <a:solidFill>
                  <a:srgbClr val="69001C"/>
                </a:solidFill>
                <a:latin typeface="Arial"/>
              </a:rPr>
              <a:t> </a:t>
            </a:r>
            <a:r>
              <a:rPr sz="2550" b="1" i="0" dirty="0" err="1">
                <a:solidFill>
                  <a:srgbClr val="69001C"/>
                </a:solidFill>
                <a:latin typeface="Arial"/>
              </a:rPr>
              <a:t>verslas</a:t>
            </a:r>
            <a:r>
              <a:rPr sz="2550" b="1" i="0" dirty="0">
                <a:solidFill>
                  <a:srgbClr val="69001C"/>
                </a:solidFill>
                <a:latin typeface="Arial"/>
              </a:rPr>
              <a:t>. Bet...</a:t>
            </a:r>
          </a:p>
        </p:txBody>
      </p:sp>
      <p:sp>
        <p:nvSpPr>
          <p:cNvPr id="4" name="TextBox 3"/>
          <p:cNvSpPr txBox="1"/>
          <p:nvPr/>
        </p:nvSpPr>
        <p:spPr>
          <a:xfrm>
            <a:off x="1517904" y="1060704"/>
            <a:ext cx="7638373" cy="406265"/>
          </a:xfrm>
          <a:prstGeom prst="rect">
            <a:avLst/>
          </a:prstGeom>
          <a:noFill/>
        </p:spPr>
        <p:txBody>
          <a:bodyPr wrap="none" lIns="18288" tIns="18288" rIns="18288" bIns="18288">
            <a:spAutoFit/>
          </a:bodyPr>
          <a:lstStyle/>
          <a:p>
            <a:r>
              <a:rPr sz="2400" b="0" i="1" dirty="0">
                <a:solidFill>
                  <a:srgbClr val="5A5A5A"/>
                </a:solidFill>
                <a:latin typeface="Arial"/>
              </a:rPr>
              <a:t>Gera </a:t>
            </a:r>
            <a:r>
              <a:rPr sz="2400" b="0" i="1" dirty="0" err="1">
                <a:solidFill>
                  <a:srgbClr val="5A5A5A"/>
                </a:solidFill>
                <a:latin typeface="Arial"/>
              </a:rPr>
              <a:t>vadyba</a:t>
            </a:r>
            <a:r>
              <a:rPr sz="2400" b="0" i="1" dirty="0">
                <a:solidFill>
                  <a:srgbClr val="5A5A5A"/>
                </a:solidFill>
                <a:latin typeface="Arial"/>
              </a:rPr>
              <a:t> </a:t>
            </a:r>
            <a:r>
              <a:rPr sz="2400" b="0" i="1" dirty="0" err="1">
                <a:solidFill>
                  <a:srgbClr val="5A5A5A"/>
                </a:solidFill>
                <a:latin typeface="Arial"/>
              </a:rPr>
              <a:t>nėra</a:t>
            </a:r>
            <a:r>
              <a:rPr sz="2400" b="0" i="1" dirty="0">
                <a:solidFill>
                  <a:srgbClr val="5A5A5A"/>
                </a:solidFill>
                <a:latin typeface="Arial"/>
              </a:rPr>
              <a:t> </a:t>
            </a:r>
            <a:r>
              <a:rPr sz="2400" b="0" i="1" dirty="0" err="1">
                <a:solidFill>
                  <a:srgbClr val="5A5A5A"/>
                </a:solidFill>
                <a:latin typeface="Arial"/>
              </a:rPr>
              <a:t>vien</a:t>
            </a:r>
            <a:r>
              <a:rPr sz="2400" b="0" i="1" dirty="0">
                <a:solidFill>
                  <a:srgbClr val="5A5A5A"/>
                </a:solidFill>
                <a:latin typeface="Arial"/>
              </a:rPr>
              <a:t> </a:t>
            </a:r>
            <a:r>
              <a:rPr sz="2400" b="0" i="1" dirty="0" err="1">
                <a:solidFill>
                  <a:srgbClr val="5A5A5A"/>
                </a:solidFill>
                <a:latin typeface="Arial"/>
              </a:rPr>
              <a:t>privataus</a:t>
            </a:r>
            <a:r>
              <a:rPr sz="2400" b="0" i="1" dirty="0">
                <a:solidFill>
                  <a:srgbClr val="5A5A5A"/>
                </a:solidFill>
                <a:latin typeface="Arial"/>
              </a:rPr>
              <a:t> </a:t>
            </a:r>
            <a:r>
              <a:rPr sz="2400" b="0" i="1" dirty="0" err="1">
                <a:solidFill>
                  <a:srgbClr val="5A5A5A"/>
                </a:solidFill>
                <a:latin typeface="Arial"/>
              </a:rPr>
              <a:t>sektoriaus</a:t>
            </a:r>
            <a:r>
              <a:rPr sz="2400" b="0" i="1" dirty="0">
                <a:solidFill>
                  <a:srgbClr val="5A5A5A"/>
                </a:solidFill>
                <a:latin typeface="Arial"/>
              </a:rPr>
              <a:t> </a:t>
            </a:r>
            <a:r>
              <a:rPr sz="2400" b="0" i="1" dirty="0" err="1">
                <a:solidFill>
                  <a:srgbClr val="5A5A5A"/>
                </a:solidFill>
                <a:latin typeface="Arial"/>
              </a:rPr>
              <a:t>nuosavybė</a:t>
            </a:r>
            <a:r>
              <a:rPr sz="2400" b="0" i="1" dirty="0">
                <a:solidFill>
                  <a:srgbClr val="5A5A5A"/>
                </a:solidFill>
                <a:latin typeface="Arial"/>
              </a:rPr>
              <a:t>.</a:t>
            </a:r>
          </a:p>
        </p:txBody>
      </p:sp>
      <p:sp>
        <p:nvSpPr>
          <p:cNvPr id="5" name="TextBox 4"/>
          <p:cNvSpPr txBox="1"/>
          <p:nvPr/>
        </p:nvSpPr>
        <p:spPr>
          <a:xfrm>
            <a:off x="858416" y="1783080"/>
            <a:ext cx="10406992" cy="3154582"/>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Mokyklos</a:t>
            </a:r>
            <a:r>
              <a:rPr sz="2400" b="0" i="0" dirty="0">
                <a:solidFill>
                  <a:srgbClr val="1C1C1C"/>
                </a:solidFill>
                <a:latin typeface="Arial"/>
              </a:rPr>
              <a:t> </a:t>
            </a:r>
            <a:r>
              <a:rPr sz="2400" b="0" i="0" dirty="0" err="1">
                <a:solidFill>
                  <a:srgbClr val="1C1C1C"/>
                </a:solidFill>
                <a:latin typeface="Arial"/>
              </a:rPr>
              <a:t>tikslas</a:t>
            </a:r>
            <a:r>
              <a:rPr sz="2400" b="0" i="0" dirty="0">
                <a:solidFill>
                  <a:srgbClr val="1C1C1C"/>
                </a:solidFill>
                <a:latin typeface="Arial"/>
              </a:rPr>
              <a:t> </a:t>
            </a:r>
            <a:r>
              <a:rPr sz="2400" b="0" i="0" dirty="0" err="1">
                <a:solidFill>
                  <a:srgbClr val="1C1C1C"/>
                </a:solidFill>
                <a:latin typeface="Arial"/>
              </a:rPr>
              <a:t>nėra</a:t>
            </a:r>
            <a:r>
              <a:rPr sz="2400" b="0" i="0" dirty="0">
                <a:solidFill>
                  <a:srgbClr val="1C1C1C"/>
                </a:solidFill>
                <a:latin typeface="Arial"/>
              </a:rPr>
              <a:t> </a:t>
            </a:r>
            <a:r>
              <a:rPr sz="2400" b="0" i="0" dirty="0" err="1">
                <a:solidFill>
                  <a:srgbClr val="1C1C1C"/>
                </a:solidFill>
                <a:latin typeface="Arial"/>
              </a:rPr>
              <a:t>pelnas</a:t>
            </a:r>
            <a:r>
              <a:rPr sz="2400" b="0" i="0" dirty="0">
                <a:solidFill>
                  <a:srgbClr val="1C1C1C"/>
                </a:solidFill>
                <a:latin typeface="Arial"/>
              </a:rPr>
              <a:t>, </a:t>
            </a:r>
            <a:r>
              <a:rPr sz="2400" b="0" i="0" dirty="0" err="1">
                <a:solidFill>
                  <a:srgbClr val="1C1C1C"/>
                </a:solidFill>
                <a:latin typeface="Arial"/>
              </a:rPr>
              <a:t>todėl</a:t>
            </a:r>
            <a:r>
              <a:rPr sz="2400" b="0" i="0" dirty="0">
                <a:solidFill>
                  <a:srgbClr val="1C1C1C"/>
                </a:solidFill>
                <a:latin typeface="Arial"/>
              </a:rPr>
              <a:t> ji </a:t>
            </a:r>
            <a:r>
              <a:rPr sz="2400" b="0" i="0" dirty="0" err="1">
                <a:solidFill>
                  <a:srgbClr val="1C1C1C"/>
                </a:solidFill>
                <a:latin typeface="Arial"/>
              </a:rPr>
              <a:t>negali</a:t>
            </a:r>
            <a:r>
              <a:rPr sz="2400" b="0" i="0" dirty="0">
                <a:solidFill>
                  <a:srgbClr val="1C1C1C"/>
                </a:solidFill>
                <a:latin typeface="Arial"/>
              </a:rPr>
              <a:t> </a:t>
            </a:r>
            <a:r>
              <a:rPr sz="2400" b="0" i="0" dirty="0" err="1">
                <a:solidFill>
                  <a:srgbClr val="1C1C1C"/>
                </a:solidFill>
                <a:latin typeface="Arial"/>
              </a:rPr>
              <a:t>būti</a:t>
            </a:r>
            <a:r>
              <a:rPr sz="2400" b="0" i="0" dirty="0">
                <a:solidFill>
                  <a:srgbClr val="1C1C1C"/>
                </a:solidFill>
                <a:latin typeface="Arial"/>
              </a:rPr>
              <a:t> </a:t>
            </a:r>
            <a:r>
              <a:rPr sz="2400" b="0" i="0" dirty="0" err="1">
                <a:solidFill>
                  <a:srgbClr val="1C1C1C"/>
                </a:solidFill>
                <a:latin typeface="Arial"/>
              </a:rPr>
              <a:t>vertinama</a:t>
            </a:r>
            <a:r>
              <a:rPr sz="2400" b="0" i="0" dirty="0">
                <a:solidFill>
                  <a:srgbClr val="1C1C1C"/>
                </a:solidFill>
                <a:latin typeface="Arial"/>
              </a:rPr>
              <a:t> </a:t>
            </a:r>
            <a:r>
              <a:rPr sz="2400" b="0" i="0" dirty="0" err="1">
                <a:solidFill>
                  <a:srgbClr val="1C1C1C"/>
                </a:solidFill>
                <a:latin typeface="Arial"/>
              </a:rPr>
              <a:t>kaip</a:t>
            </a:r>
            <a:r>
              <a:rPr sz="2400" b="0" i="0" dirty="0">
                <a:solidFill>
                  <a:srgbClr val="1C1C1C"/>
                </a:solidFill>
                <a:latin typeface="Arial"/>
              </a:rPr>
              <a:t> </a:t>
            </a:r>
            <a:r>
              <a:rPr sz="2400" b="0" i="0" dirty="0" err="1">
                <a:solidFill>
                  <a:srgbClr val="1C1C1C"/>
                </a:solidFill>
                <a:latin typeface="Arial"/>
              </a:rPr>
              <a:t>įmonė</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Tačiau</a:t>
            </a:r>
            <a:r>
              <a:rPr sz="2400" b="0" i="0" dirty="0">
                <a:solidFill>
                  <a:srgbClr val="1C1C1C"/>
                </a:solidFill>
                <a:latin typeface="Arial"/>
              </a:rPr>
              <a:t> </a:t>
            </a:r>
            <a:r>
              <a:rPr sz="2400" b="0" i="0" dirty="0" err="1">
                <a:solidFill>
                  <a:srgbClr val="1C1C1C"/>
                </a:solidFill>
                <a:latin typeface="Arial"/>
              </a:rPr>
              <a:t>komandos</a:t>
            </a:r>
            <a:r>
              <a:rPr sz="2400" b="0" i="0" dirty="0">
                <a:solidFill>
                  <a:srgbClr val="1C1C1C"/>
                </a:solidFill>
                <a:latin typeface="Arial"/>
              </a:rPr>
              <a:t> </a:t>
            </a:r>
            <a:r>
              <a:rPr sz="2400" b="0" i="0" dirty="0" err="1">
                <a:solidFill>
                  <a:srgbClr val="1C1C1C"/>
                </a:solidFill>
                <a:latin typeface="Arial"/>
              </a:rPr>
              <a:t>telkimas</a:t>
            </a:r>
            <a:r>
              <a:rPr sz="2400" b="0" i="0" dirty="0">
                <a:solidFill>
                  <a:srgbClr val="1C1C1C"/>
                </a:solidFill>
                <a:latin typeface="Arial"/>
              </a:rPr>
              <a:t>, </a:t>
            </a:r>
            <a:r>
              <a:rPr sz="2400" b="0" i="0" dirty="0" err="1">
                <a:solidFill>
                  <a:srgbClr val="1C1C1C"/>
                </a:solidFill>
                <a:latin typeface="Arial"/>
              </a:rPr>
              <a:t>delegavimas</a:t>
            </a:r>
            <a:r>
              <a:rPr sz="2400" b="0" i="0" dirty="0">
                <a:solidFill>
                  <a:srgbClr val="1C1C1C"/>
                </a:solidFill>
                <a:latin typeface="Arial"/>
              </a:rPr>
              <a:t>, </a:t>
            </a:r>
            <a:r>
              <a:rPr sz="2400" b="0" i="0" dirty="0" err="1">
                <a:solidFill>
                  <a:srgbClr val="1C1C1C"/>
                </a:solidFill>
                <a:latin typeface="Arial"/>
              </a:rPr>
              <a:t>grįžtamasis</a:t>
            </a:r>
            <a:r>
              <a:rPr sz="2400" b="0" i="0" dirty="0">
                <a:solidFill>
                  <a:srgbClr val="1C1C1C"/>
                </a:solidFill>
                <a:latin typeface="Arial"/>
              </a:rPr>
              <a:t> </a:t>
            </a:r>
            <a:r>
              <a:rPr sz="2400" b="0" i="0" dirty="0" err="1">
                <a:solidFill>
                  <a:srgbClr val="1C1C1C"/>
                </a:solidFill>
                <a:latin typeface="Arial"/>
              </a:rPr>
              <a:t>ryšys</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atsakomybė</a:t>
            </a:r>
            <a:r>
              <a:rPr sz="2400" b="0" i="0" dirty="0">
                <a:solidFill>
                  <a:srgbClr val="1C1C1C"/>
                </a:solidFill>
                <a:latin typeface="Arial"/>
              </a:rPr>
              <a:t> </a:t>
            </a:r>
            <a:r>
              <a:rPr sz="2400" b="0" i="0" dirty="0" err="1">
                <a:solidFill>
                  <a:srgbClr val="1C1C1C"/>
                </a:solidFill>
                <a:latin typeface="Arial"/>
              </a:rPr>
              <a:t>yra</a:t>
            </a:r>
            <a:r>
              <a:rPr sz="2400" b="0" i="0" dirty="0">
                <a:solidFill>
                  <a:srgbClr val="1C1C1C"/>
                </a:solidFill>
                <a:latin typeface="Arial"/>
              </a:rPr>
              <a:t> </a:t>
            </a:r>
            <a:r>
              <a:rPr sz="2400" b="0" i="0" dirty="0" err="1">
                <a:solidFill>
                  <a:srgbClr val="1C1C1C"/>
                </a:solidFill>
                <a:latin typeface="Arial"/>
              </a:rPr>
              <a:t>universalūs</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Verslo</a:t>
            </a:r>
            <a:r>
              <a:rPr sz="2400" b="0" i="0" dirty="0">
                <a:solidFill>
                  <a:srgbClr val="1C1C1C"/>
                </a:solidFill>
                <a:latin typeface="Arial"/>
              </a:rPr>
              <a:t> </a:t>
            </a:r>
            <a:r>
              <a:rPr sz="2400" b="0" i="0" dirty="0" err="1">
                <a:solidFill>
                  <a:srgbClr val="1C1C1C"/>
                </a:solidFill>
                <a:latin typeface="Arial"/>
              </a:rPr>
              <a:t>patirtys</a:t>
            </a:r>
            <a:r>
              <a:rPr sz="2400" b="0" i="0" dirty="0">
                <a:solidFill>
                  <a:srgbClr val="1C1C1C"/>
                </a:solidFill>
                <a:latin typeface="Arial"/>
              </a:rPr>
              <a:t> </a:t>
            </a:r>
            <a:r>
              <a:rPr sz="2400" b="0" i="0" dirty="0" err="1">
                <a:solidFill>
                  <a:srgbClr val="1C1C1C"/>
                </a:solidFill>
                <a:latin typeface="Arial"/>
              </a:rPr>
              <a:t>vertingos</a:t>
            </a:r>
            <a:r>
              <a:rPr sz="2400" b="0" i="0" dirty="0">
                <a:solidFill>
                  <a:srgbClr val="1C1C1C"/>
                </a:solidFill>
                <a:latin typeface="Arial"/>
              </a:rPr>
              <a:t> </a:t>
            </a:r>
            <a:r>
              <a:rPr sz="2400" b="0" i="0" dirty="0" err="1">
                <a:solidFill>
                  <a:srgbClr val="1C1C1C"/>
                </a:solidFill>
                <a:latin typeface="Arial"/>
              </a:rPr>
              <a:t>tiek</a:t>
            </a:r>
            <a:r>
              <a:rPr sz="2400" b="0" i="0" dirty="0">
                <a:solidFill>
                  <a:srgbClr val="1C1C1C"/>
                </a:solidFill>
                <a:latin typeface="Arial"/>
              </a:rPr>
              <a:t>, </a:t>
            </a:r>
            <a:r>
              <a:rPr sz="2400" b="0" i="0" dirty="0" err="1">
                <a:solidFill>
                  <a:srgbClr val="1C1C1C"/>
                </a:solidFill>
                <a:latin typeface="Arial"/>
              </a:rPr>
              <a:t>kiek</a:t>
            </a:r>
            <a:r>
              <a:rPr sz="2400" b="0" i="0" dirty="0">
                <a:solidFill>
                  <a:srgbClr val="1C1C1C"/>
                </a:solidFill>
                <a:latin typeface="Arial"/>
              </a:rPr>
              <a:t> </a:t>
            </a:r>
            <a:r>
              <a:rPr sz="2400" b="0" i="0" dirty="0" err="1">
                <a:solidFill>
                  <a:srgbClr val="1C1C1C"/>
                </a:solidFill>
                <a:latin typeface="Arial"/>
              </a:rPr>
              <a:t>padeda</a:t>
            </a:r>
            <a:r>
              <a:rPr sz="2400" b="0" i="0" dirty="0">
                <a:solidFill>
                  <a:srgbClr val="1C1C1C"/>
                </a:solidFill>
                <a:latin typeface="Arial"/>
              </a:rPr>
              <a:t> </a:t>
            </a:r>
            <a:r>
              <a:rPr sz="2400" b="0" i="0" dirty="0" err="1">
                <a:solidFill>
                  <a:srgbClr val="1C1C1C"/>
                </a:solidFill>
                <a:latin typeface="Arial"/>
              </a:rPr>
              <a:t>geriau</a:t>
            </a:r>
            <a:r>
              <a:rPr sz="2400" b="0" i="0" dirty="0">
                <a:solidFill>
                  <a:srgbClr val="1C1C1C"/>
                </a:solidFill>
                <a:latin typeface="Arial"/>
              </a:rPr>
              <a:t> </a:t>
            </a:r>
            <a:r>
              <a:rPr sz="2400" b="0" i="0" dirty="0" err="1">
                <a:solidFill>
                  <a:srgbClr val="1C1C1C"/>
                </a:solidFill>
                <a:latin typeface="Arial"/>
              </a:rPr>
              <a:t>organizuoti</a:t>
            </a:r>
            <a:r>
              <a:rPr sz="2400" b="0" i="0" dirty="0">
                <a:solidFill>
                  <a:srgbClr val="1C1C1C"/>
                </a:solidFill>
                <a:latin typeface="Arial"/>
              </a:rPr>
              <a:t> </a:t>
            </a:r>
            <a:r>
              <a:rPr sz="2400" b="0" i="0" dirty="0" err="1">
                <a:solidFill>
                  <a:srgbClr val="1C1C1C"/>
                </a:solidFill>
                <a:latin typeface="Arial"/>
              </a:rPr>
              <a:t>mokyklos</a:t>
            </a:r>
            <a:r>
              <a:rPr sz="2400" b="0" i="0" dirty="0">
                <a:solidFill>
                  <a:srgbClr val="1C1C1C"/>
                </a:solidFill>
                <a:latin typeface="Arial"/>
              </a:rPr>
              <a:t> </a:t>
            </a:r>
            <a:r>
              <a:rPr sz="2400" b="0" i="0" dirty="0" err="1">
                <a:solidFill>
                  <a:srgbClr val="1C1C1C"/>
                </a:solidFill>
                <a:latin typeface="Arial"/>
              </a:rPr>
              <a:t>darbą</a:t>
            </a:r>
            <a:r>
              <a:rPr sz="2400" b="0" i="0" dirty="0">
                <a:solidFill>
                  <a:srgbClr val="1C1C1C"/>
                </a:solidFill>
                <a:latin typeface="Arial"/>
              </a:rPr>
              <a:t>.</a:t>
            </a:r>
            <a:endParaRPr lang="lt-LT" sz="2400" b="0" i="0" dirty="0">
              <a:solidFill>
                <a:srgbClr val="1C1C1C"/>
              </a:solidFill>
              <a:latin typeface="Arial"/>
            </a:endParaRPr>
          </a:p>
          <a:p>
            <a:pPr>
              <a:lnSpc>
                <a:spcPct val="108000"/>
              </a:lnSpc>
              <a:spcAft>
                <a:spcPts val="900"/>
              </a:spcAft>
            </a:pPr>
            <a:r>
              <a:rPr lang="lt-LT" sz="2400" dirty="0"/>
              <a:t>Vadovai lankėsi tokiose įmonėse kaip „</a:t>
            </a:r>
            <a:r>
              <a:rPr lang="lt-LT" sz="2400" dirty="0" err="1"/>
              <a:t>Vinted</a:t>
            </a:r>
            <a:r>
              <a:rPr lang="lt-LT" sz="2400" dirty="0"/>
              <a:t>“, „</a:t>
            </a:r>
            <a:r>
              <a:rPr lang="lt-LT" sz="2400" dirty="0" err="1"/>
              <a:t>Tesonet</a:t>
            </a:r>
            <a:r>
              <a:rPr lang="lt-LT" sz="2400" dirty="0"/>
              <a:t>“, „</a:t>
            </a:r>
            <a:r>
              <a:rPr lang="lt-LT" sz="2400" dirty="0" err="1"/>
              <a:t>Hostinger</a:t>
            </a:r>
            <a:r>
              <a:rPr lang="lt-LT" sz="2400" dirty="0"/>
              <a:t>“, „Nord </a:t>
            </a:r>
            <a:r>
              <a:rPr lang="lt-LT" sz="2400" dirty="0" err="1"/>
              <a:t>Security</a:t>
            </a:r>
            <a:r>
              <a:rPr lang="lt-LT" sz="2400" dirty="0"/>
              <a:t>“ ir „</a:t>
            </a:r>
            <a:r>
              <a:rPr lang="lt-LT" sz="2400" dirty="0" err="1"/>
              <a:t>Orbio</a:t>
            </a:r>
            <a:r>
              <a:rPr lang="lt-LT" sz="2400" dirty="0"/>
              <a:t> </a:t>
            </a:r>
            <a:r>
              <a:rPr lang="lt-LT" sz="2400" dirty="0" err="1"/>
              <a:t>World</a:t>
            </a:r>
            <a:r>
              <a:rPr lang="lt-LT" sz="2400" dirty="0"/>
              <a:t>“, </a:t>
            </a:r>
            <a:r>
              <a:rPr lang="lt-LT" sz="2400" dirty="0" err="1"/>
              <a:t>Tele</a:t>
            </a:r>
            <a:r>
              <a:rPr lang="lt-LT" sz="2400" dirty="0"/>
              <a:t> 3 ir kt.</a:t>
            </a:r>
            <a:endParaRPr sz="2400" b="0" i="0" dirty="0">
              <a:solidFill>
                <a:srgbClr val="1C1C1C"/>
              </a:solidFill>
              <a:latin typeface="Arial"/>
            </a:endParaRPr>
          </a:p>
        </p:txBody>
      </p:sp>
      <p:sp>
        <p:nvSpPr>
          <p:cNvPr id="6" name="TextBox 5"/>
          <p:cNvSpPr txBox="1"/>
          <p:nvPr/>
        </p:nvSpPr>
        <p:spPr>
          <a:xfrm>
            <a:off x="504825" y="5343526"/>
            <a:ext cx="14286008" cy="775597"/>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klausimas</a:t>
            </a:r>
            <a:r>
              <a:rPr sz="2400" b="1" i="1" dirty="0">
                <a:solidFill>
                  <a:srgbClr val="69001C"/>
                </a:solidFill>
                <a:latin typeface="Arial"/>
              </a:rPr>
              <a:t> ne </a:t>
            </a:r>
            <a:r>
              <a:rPr sz="2400" b="1" i="1" dirty="0" err="1">
                <a:solidFill>
                  <a:srgbClr val="69001C"/>
                </a:solidFill>
                <a:latin typeface="Arial"/>
              </a:rPr>
              <a:t>kaip</a:t>
            </a:r>
            <a:r>
              <a:rPr sz="2400" b="1" i="1" dirty="0">
                <a:solidFill>
                  <a:srgbClr val="69001C"/>
                </a:solidFill>
                <a:latin typeface="Arial"/>
              </a:rPr>
              <a:t> </a:t>
            </a:r>
            <a:r>
              <a:rPr sz="2400" b="1" i="1" dirty="0" err="1">
                <a:solidFill>
                  <a:srgbClr val="69001C"/>
                </a:solidFill>
                <a:latin typeface="Arial"/>
              </a:rPr>
              <a:t>mokyklą</a:t>
            </a:r>
            <a:r>
              <a:rPr sz="2400" b="1" i="1" dirty="0">
                <a:solidFill>
                  <a:srgbClr val="69001C"/>
                </a:solidFill>
                <a:latin typeface="Arial"/>
              </a:rPr>
              <a:t> </a:t>
            </a:r>
            <a:r>
              <a:rPr sz="2400" b="1" i="1" dirty="0" err="1">
                <a:solidFill>
                  <a:srgbClr val="69001C"/>
                </a:solidFill>
                <a:latin typeface="Arial"/>
              </a:rPr>
              <a:t>paversti</a:t>
            </a:r>
            <a:r>
              <a:rPr sz="2400" b="1" i="1" dirty="0">
                <a:solidFill>
                  <a:srgbClr val="69001C"/>
                </a:solidFill>
                <a:latin typeface="Arial"/>
              </a:rPr>
              <a:t> </a:t>
            </a:r>
            <a:r>
              <a:rPr sz="2400" b="1" i="1" dirty="0" err="1">
                <a:solidFill>
                  <a:srgbClr val="69001C"/>
                </a:solidFill>
                <a:latin typeface="Arial"/>
              </a:rPr>
              <a:t>verslu</a:t>
            </a:r>
            <a:r>
              <a:rPr sz="2400" b="1" i="1" dirty="0">
                <a:solidFill>
                  <a:srgbClr val="69001C"/>
                </a:solidFill>
                <a:latin typeface="Arial"/>
              </a:rPr>
              <a:t>, o </a:t>
            </a:r>
            <a:r>
              <a:rPr sz="2400" b="1" i="1" dirty="0" err="1">
                <a:solidFill>
                  <a:srgbClr val="69001C"/>
                </a:solidFill>
                <a:latin typeface="Arial"/>
              </a:rPr>
              <a:t>kaip</a:t>
            </a:r>
            <a:r>
              <a:rPr sz="2400" b="1" i="1" dirty="0">
                <a:solidFill>
                  <a:srgbClr val="69001C"/>
                </a:solidFill>
                <a:latin typeface="Arial"/>
              </a:rPr>
              <a:t> </a:t>
            </a:r>
            <a:r>
              <a:rPr sz="2400" b="1" i="1" dirty="0" err="1">
                <a:solidFill>
                  <a:srgbClr val="69001C"/>
                </a:solidFill>
                <a:latin typeface="Arial"/>
              </a:rPr>
              <a:t>vadybą</a:t>
            </a:r>
            <a:r>
              <a:rPr sz="2400" b="1" i="1" dirty="0">
                <a:solidFill>
                  <a:srgbClr val="69001C"/>
                </a:solidFill>
                <a:latin typeface="Arial"/>
              </a:rPr>
              <a:t> </a:t>
            </a:r>
            <a:r>
              <a:rPr sz="2400" b="1" i="1" dirty="0" err="1">
                <a:solidFill>
                  <a:srgbClr val="69001C"/>
                </a:solidFill>
                <a:latin typeface="Arial"/>
              </a:rPr>
              <a:t>padaryti</a:t>
            </a:r>
            <a:r>
              <a:rPr sz="2400" b="1" i="1" dirty="0">
                <a:solidFill>
                  <a:srgbClr val="69001C"/>
                </a:solidFill>
                <a:latin typeface="Arial"/>
              </a:rPr>
              <a:t> </a:t>
            </a:r>
            <a:endParaRPr lang="lt-LT" sz="2400" b="1" i="1" dirty="0">
              <a:solidFill>
                <a:srgbClr val="69001C"/>
              </a:solidFill>
              <a:latin typeface="Arial"/>
            </a:endParaRPr>
          </a:p>
          <a:p>
            <a:r>
              <a:rPr sz="2400" b="1" i="1" dirty="0" err="1">
                <a:solidFill>
                  <a:srgbClr val="69001C"/>
                </a:solidFill>
                <a:latin typeface="Arial"/>
              </a:rPr>
              <a:t>profesionalesnę</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a:solidFill>
                  <a:srgbClr val="69001C"/>
                </a:solidFill>
                <a:latin typeface="Arial"/>
              </a:rPr>
              <a:t>Vadovas neturi būti superherojus</a:t>
            </a:r>
          </a:p>
        </p:txBody>
      </p:sp>
      <p:sp>
        <p:nvSpPr>
          <p:cNvPr id="4" name="TextBox 3"/>
          <p:cNvSpPr txBox="1"/>
          <p:nvPr/>
        </p:nvSpPr>
        <p:spPr>
          <a:xfrm>
            <a:off x="1517904" y="1060704"/>
            <a:ext cx="9462590" cy="406265"/>
          </a:xfrm>
          <a:prstGeom prst="rect">
            <a:avLst/>
          </a:prstGeom>
          <a:noFill/>
        </p:spPr>
        <p:txBody>
          <a:bodyPr wrap="none" lIns="18288" tIns="18288" rIns="18288" bIns="18288">
            <a:spAutoFit/>
          </a:bodyPr>
          <a:lstStyle/>
          <a:p>
            <a:r>
              <a:rPr sz="2400" b="0" i="1" dirty="0" err="1">
                <a:solidFill>
                  <a:srgbClr val="5A5A5A"/>
                </a:solidFill>
                <a:latin typeface="Arial"/>
              </a:rPr>
              <a:t>Profesionaliam</a:t>
            </a:r>
            <a:r>
              <a:rPr sz="2400" b="0" i="1" dirty="0">
                <a:solidFill>
                  <a:srgbClr val="5A5A5A"/>
                </a:solidFill>
                <a:latin typeface="Arial"/>
              </a:rPr>
              <a:t> </a:t>
            </a:r>
            <a:r>
              <a:rPr sz="2400" b="0" i="1" dirty="0" err="1">
                <a:solidFill>
                  <a:srgbClr val="5A5A5A"/>
                </a:solidFill>
                <a:latin typeface="Arial"/>
              </a:rPr>
              <a:t>vadovui</a:t>
            </a:r>
            <a:r>
              <a:rPr sz="2400" b="0" i="1" dirty="0">
                <a:solidFill>
                  <a:srgbClr val="5A5A5A"/>
                </a:solidFill>
                <a:latin typeface="Arial"/>
              </a:rPr>
              <a:t> </a:t>
            </a:r>
            <a:r>
              <a:rPr sz="2400" b="0" i="1" dirty="0" err="1">
                <a:solidFill>
                  <a:srgbClr val="5A5A5A"/>
                </a:solidFill>
                <a:latin typeface="Arial"/>
              </a:rPr>
              <a:t>reikia</a:t>
            </a:r>
            <a:r>
              <a:rPr sz="2400" b="0" i="1" dirty="0">
                <a:solidFill>
                  <a:srgbClr val="5A5A5A"/>
                </a:solidFill>
                <a:latin typeface="Arial"/>
              </a:rPr>
              <a:t> </a:t>
            </a:r>
            <a:r>
              <a:rPr sz="2400" b="0" i="1" dirty="0" err="1">
                <a:solidFill>
                  <a:srgbClr val="5A5A5A"/>
                </a:solidFill>
                <a:latin typeface="Arial"/>
              </a:rPr>
              <a:t>profesionalios</a:t>
            </a:r>
            <a:r>
              <a:rPr sz="2400" b="0" i="1" dirty="0">
                <a:solidFill>
                  <a:srgbClr val="5A5A5A"/>
                </a:solidFill>
                <a:latin typeface="Arial"/>
              </a:rPr>
              <a:t> </a:t>
            </a:r>
            <a:r>
              <a:rPr sz="2400" b="0" i="1" dirty="0" err="1">
                <a:solidFill>
                  <a:srgbClr val="5A5A5A"/>
                </a:solidFill>
                <a:latin typeface="Arial"/>
              </a:rPr>
              <a:t>pagalbos</a:t>
            </a:r>
            <a:r>
              <a:rPr sz="2400" b="0" i="1" dirty="0">
                <a:solidFill>
                  <a:srgbClr val="5A5A5A"/>
                </a:solidFill>
                <a:latin typeface="Arial"/>
              </a:rPr>
              <a:t> </a:t>
            </a:r>
            <a:r>
              <a:rPr sz="2400" b="0" i="1" dirty="0" err="1">
                <a:solidFill>
                  <a:srgbClr val="5A5A5A"/>
                </a:solidFill>
                <a:latin typeface="Arial"/>
              </a:rPr>
              <a:t>infrastruktūros</a:t>
            </a:r>
            <a:r>
              <a:rPr sz="1570" b="0" i="1" dirty="0">
                <a:solidFill>
                  <a:srgbClr val="5A5A5A"/>
                </a:solidFill>
                <a:latin typeface="Arial"/>
              </a:rPr>
              <a:t>.</a:t>
            </a:r>
          </a:p>
        </p:txBody>
      </p:sp>
      <p:sp>
        <p:nvSpPr>
          <p:cNvPr id="5" name="TextBox 4"/>
          <p:cNvSpPr txBox="1"/>
          <p:nvPr/>
        </p:nvSpPr>
        <p:spPr>
          <a:xfrm>
            <a:off x="713233" y="1783080"/>
            <a:ext cx="10821542" cy="4105098"/>
          </a:xfrm>
          <a:prstGeom prst="rect">
            <a:avLst/>
          </a:prstGeom>
          <a:noFill/>
        </p:spPr>
        <p:txBody>
          <a:bodyPr wrap="square" lIns="18288" tIns="18288" rIns="18288" bIns="18288">
            <a:spAutoFit/>
          </a:bodyPr>
          <a:lstStyle/>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Teisinė</a:t>
            </a:r>
            <a:r>
              <a:rPr sz="2400" b="0" i="0" dirty="0">
                <a:solidFill>
                  <a:srgbClr val="1C1C1C"/>
                </a:solidFill>
                <a:latin typeface="Arial"/>
              </a:rPr>
              <a:t>, </a:t>
            </a:r>
            <a:r>
              <a:rPr sz="2400" b="0" i="0" dirty="0" err="1">
                <a:solidFill>
                  <a:srgbClr val="1C1C1C"/>
                </a:solidFill>
                <a:latin typeface="Arial"/>
              </a:rPr>
              <a:t>personalo</a:t>
            </a:r>
            <a:r>
              <a:rPr sz="2400" b="0" i="0" dirty="0">
                <a:solidFill>
                  <a:srgbClr val="1C1C1C"/>
                </a:solidFill>
                <a:latin typeface="Arial"/>
              </a:rPr>
              <a:t> </a:t>
            </a:r>
            <a:r>
              <a:rPr sz="2400" b="0" i="0" dirty="0" err="1">
                <a:solidFill>
                  <a:srgbClr val="1C1C1C"/>
                </a:solidFill>
                <a:latin typeface="Arial"/>
              </a:rPr>
              <a:t>valdymo</a:t>
            </a:r>
            <a:r>
              <a:rPr sz="2400" b="0" i="0" dirty="0">
                <a:solidFill>
                  <a:srgbClr val="1C1C1C"/>
                </a:solidFill>
                <a:latin typeface="Arial"/>
              </a:rPr>
              <a:t> </a:t>
            </a:r>
            <a:r>
              <a:rPr sz="2400" b="0" i="0" dirty="0" err="1">
                <a:solidFill>
                  <a:srgbClr val="1C1C1C"/>
                </a:solidFill>
                <a:latin typeface="Arial"/>
              </a:rPr>
              <a:t>ir</a:t>
            </a:r>
            <a:r>
              <a:rPr sz="2400" b="0" i="0" dirty="0">
                <a:solidFill>
                  <a:srgbClr val="1C1C1C"/>
                </a:solidFill>
                <a:latin typeface="Arial"/>
              </a:rPr>
              <a:t> </a:t>
            </a:r>
            <a:r>
              <a:rPr sz="2400" b="0" i="0" dirty="0" err="1">
                <a:solidFill>
                  <a:srgbClr val="1C1C1C"/>
                </a:solidFill>
                <a:latin typeface="Arial"/>
              </a:rPr>
              <a:t>biurokratijos</a:t>
            </a:r>
            <a:r>
              <a:rPr sz="2400" b="0" i="0" dirty="0">
                <a:solidFill>
                  <a:srgbClr val="1C1C1C"/>
                </a:solidFill>
                <a:latin typeface="Arial"/>
              </a:rPr>
              <a:t> </a:t>
            </a:r>
            <a:r>
              <a:rPr sz="2400" b="0" i="0" dirty="0" err="1">
                <a:solidFill>
                  <a:srgbClr val="1C1C1C"/>
                </a:solidFill>
                <a:latin typeface="Arial"/>
              </a:rPr>
              <a:t>mažinimo</a:t>
            </a:r>
            <a:r>
              <a:rPr sz="2400" b="0" i="0" dirty="0">
                <a:solidFill>
                  <a:srgbClr val="1C1C1C"/>
                </a:solidFill>
                <a:latin typeface="Arial"/>
              </a:rPr>
              <a:t> pagalba </a:t>
            </a:r>
            <a:r>
              <a:rPr sz="2400" b="0" i="0" dirty="0" err="1">
                <a:solidFill>
                  <a:srgbClr val="1C1C1C"/>
                </a:solidFill>
                <a:latin typeface="Arial"/>
              </a:rPr>
              <a:t>stiprina</a:t>
            </a:r>
            <a:r>
              <a:rPr sz="2400" b="0" i="0" dirty="0">
                <a:solidFill>
                  <a:srgbClr val="1C1C1C"/>
                </a:solidFill>
                <a:latin typeface="Arial"/>
              </a:rPr>
              <a:t> </a:t>
            </a:r>
            <a:r>
              <a:rPr sz="2400" b="0" i="0" dirty="0" err="1">
                <a:solidFill>
                  <a:srgbClr val="1C1C1C"/>
                </a:solidFill>
                <a:latin typeface="Arial"/>
              </a:rPr>
              <a:t>sprendimų</a:t>
            </a:r>
            <a:r>
              <a:rPr sz="2400" b="0" i="0" dirty="0">
                <a:solidFill>
                  <a:srgbClr val="1C1C1C"/>
                </a:solidFill>
                <a:latin typeface="Arial"/>
              </a:rPr>
              <a:t> </a:t>
            </a:r>
            <a:r>
              <a:rPr sz="2400" b="0" i="0" dirty="0" err="1">
                <a:solidFill>
                  <a:srgbClr val="1C1C1C"/>
                </a:solidFill>
                <a:latin typeface="Arial"/>
              </a:rPr>
              <a:t>kokybę</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Ekspertinė</a:t>
            </a:r>
            <a:r>
              <a:rPr sz="2400" b="0" i="0" dirty="0">
                <a:solidFill>
                  <a:srgbClr val="1C1C1C"/>
                </a:solidFill>
                <a:latin typeface="Arial"/>
              </a:rPr>
              <a:t> pagalba </a:t>
            </a:r>
            <a:r>
              <a:rPr sz="2400" b="0" i="0" dirty="0" err="1">
                <a:solidFill>
                  <a:srgbClr val="1C1C1C"/>
                </a:solidFill>
                <a:latin typeface="Arial"/>
              </a:rPr>
              <a:t>mažina</a:t>
            </a:r>
            <a:r>
              <a:rPr sz="2400" b="0" i="0" dirty="0">
                <a:solidFill>
                  <a:srgbClr val="1C1C1C"/>
                </a:solidFill>
                <a:latin typeface="Arial"/>
              </a:rPr>
              <a:t> </a:t>
            </a:r>
            <a:r>
              <a:rPr sz="2400" b="0" i="0" dirty="0" err="1">
                <a:solidFill>
                  <a:srgbClr val="1C1C1C"/>
                </a:solidFill>
                <a:latin typeface="Arial"/>
              </a:rPr>
              <a:t>vadovo</a:t>
            </a:r>
            <a:r>
              <a:rPr sz="2400" b="0" i="0" dirty="0">
                <a:solidFill>
                  <a:srgbClr val="1C1C1C"/>
                </a:solidFill>
                <a:latin typeface="Arial"/>
              </a:rPr>
              <a:t> </a:t>
            </a:r>
            <a:r>
              <a:rPr sz="2400" b="0" i="0" dirty="0" err="1">
                <a:solidFill>
                  <a:srgbClr val="1C1C1C"/>
                </a:solidFill>
                <a:latin typeface="Arial"/>
              </a:rPr>
              <a:t>profesinį</a:t>
            </a:r>
            <a:r>
              <a:rPr sz="2400" b="0" i="0" dirty="0">
                <a:solidFill>
                  <a:srgbClr val="1C1C1C"/>
                </a:solidFill>
                <a:latin typeface="Arial"/>
              </a:rPr>
              <a:t> </a:t>
            </a:r>
            <a:r>
              <a:rPr sz="2400" b="0" i="0" dirty="0" err="1">
                <a:solidFill>
                  <a:srgbClr val="1C1C1C"/>
                </a:solidFill>
                <a:latin typeface="Arial"/>
              </a:rPr>
              <a:t>vienišumą</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Vadovo</a:t>
            </a:r>
            <a:r>
              <a:rPr sz="2400" b="0" i="0" dirty="0">
                <a:solidFill>
                  <a:srgbClr val="1C1C1C"/>
                </a:solidFill>
                <a:latin typeface="Arial"/>
              </a:rPr>
              <a:t> </a:t>
            </a:r>
            <a:r>
              <a:rPr sz="2400" b="0" i="0" dirty="0" err="1">
                <a:solidFill>
                  <a:srgbClr val="1C1C1C"/>
                </a:solidFill>
                <a:latin typeface="Arial"/>
              </a:rPr>
              <a:t>darbas</a:t>
            </a:r>
            <a:r>
              <a:rPr sz="2400" b="0" i="0" dirty="0">
                <a:solidFill>
                  <a:srgbClr val="1C1C1C"/>
                </a:solidFill>
                <a:latin typeface="Arial"/>
              </a:rPr>
              <a:t> – ne </a:t>
            </a:r>
            <a:r>
              <a:rPr sz="2400" b="0" i="0" dirty="0" err="1">
                <a:solidFill>
                  <a:srgbClr val="1C1C1C"/>
                </a:solidFill>
                <a:latin typeface="Arial"/>
              </a:rPr>
              <a:t>viską</a:t>
            </a:r>
            <a:r>
              <a:rPr sz="2400" b="0" i="0" dirty="0">
                <a:solidFill>
                  <a:srgbClr val="1C1C1C"/>
                </a:solidFill>
                <a:latin typeface="Arial"/>
              </a:rPr>
              <a:t> </a:t>
            </a:r>
            <a:r>
              <a:rPr sz="2400" b="0" i="0" dirty="0" err="1">
                <a:solidFill>
                  <a:srgbClr val="1C1C1C"/>
                </a:solidFill>
                <a:latin typeface="Arial"/>
              </a:rPr>
              <a:t>padaryti</a:t>
            </a:r>
            <a:r>
              <a:rPr sz="2400" b="0" i="0" dirty="0">
                <a:solidFill>
                  <a:srgbClr val="1C1C1C"/>
                </a:solidFill>
                <a:latin typeface="Arial"/>
              </a:rPr>
              <a:t> </a:t>
            </a:r>
            <a:r>
              <a:rPr sz="2400" b="0" i="0" dirty="0" err="1">
                <a:solidFill>
                  <a:srgbClr val="1C1C1C"/>
                </a:solidFill>
                <a:latin typeface="Arial"/>
              </a:rPr>
              <a:t>pačiam</a:t>
            </a:r>
            <a:r>
              <a:rPr sz="2400" b="0" i="0" dirty="0">
                <a:solidFill>
                  <a:srgbClr val="1C1C1C"/>
                </a:solidFill>
                <a:latin typeface="Arial"/>
              </a:rPr>
              <a:t>, o </a:t>
            </a:r>
            <a:r>
              <a:rPr sz="2400" b="0" i="0" dirty="0" err="1">
                <a:solidFill>
                  <a:srgbClr val="1C1C1C"/>
                </a:solidFill>
                <a:latin typeface="Arial"/>
              </a:rPr>
              <a:t>sukurti</a:t>
            </a:r>
            <a:r>
              <a:rPr sz="2400" b="0" i="0" dirty="0">
                <a:solidFill>
                  <a:srgbClr val="1C1C1C"/>
                </a:solidFill>
                <a:latin typeface="Arial"/>
              </a:rPr>
              <a:t> </a:t>
            </a:r>
            <a:r>
              <a:rPr sz="2400" b="0" i="0" dirty="0" err="1">
                <a:solidFill>
                  <a:srgbClr val="1C1C1C"/>
                </a:solidFill>
                <a:latin typeface="Arial"/>
              </a:rPr>
              <a:t>veikiančią</a:t>
            </a:r>
            <a:r>
              <a:rPr sz="2400" b="0" i="0" dirty="0">
                <a:solidFill>
                  <a:srgbClr val="1C1C1C"/>
                </a:solidFill>
                <a:latin typeface="Arial"/>
              </a:rPr>
              <a:t> </a:t>
            </a:r>
            <a:r>
              <a:rPr sz="2400" b="0" i="0" dirty="0" err="1">
                <a:solidFill>
                  <a:srgbClr val="1C1C1C"/>
                </a:solidFill>
                <a:latin typeface="Arial"/>
              </a:rPr>
              <a:t>organizaciją</a:t>
            </a:r>
            <a:r>
              <a:rPr sz="2400" b="0" i="0" dirty="0">
                <a:solidFill>
                  <a:srgbClr val="1C1C1C"/>
                </a:solidFill>
                <a:latin typeface="Arial"/>
              </a:rPr>
              <a:t>.</a:t>
            </a:r>
            <a:endParaRPr lang="lt-LT" sz="2400" b="0" i="0" dirty="0">
              <a:solidFill>
                <a:srgbClr val="1C1C1C"/>
              </a:solidFill>
              <a:latin typeface="Arial"/>
            </a:endParaRPr>
          </a:p>
          <a:p>
            <a:pPr>
              <a:lnSpc>
                <a:spcPct val="108000"/>
              </a:lnSpc>
              <a:spcAft>
                <a:spcPts val="900"/>
              </a:spcAft>
            </a:pPr>
            <a:endParaRPr lang="lt-LT" sz="2400" b="1" dirty="0"/>
          </a:p>
          <a:p>
            <a:pPr>
              <a:lnSpc>
                <a:spcPct val="108000"/>
              </a:lnSpc>
              <a:spcAft>
                <a:spcPts val="900"/>
              </a:spcAft>
            </a:pPr>
            <a:r>
              <a:rPr lang="lt-LT" sz="2400" b="1" dirty="0"/>
              <a:t>49 teisės klinikos užklausos ir 20 savanorių personalo specialistų</a:t>
            </a:r>
            <a:r>
              <a:rPr lang="lt-LT" sz="2400" dirty="0"/>
              <a:t>, o biurokratijos tyrimo pagrindu parengta daugiau kaip 65 rekomendacijos mokykloms, savivaldybėms ir nacionalinėms institucijoms.</a:t>
            </a:r>
            <a:endParaRPr lang="lt-LT" sz="2400" dirty="0">
              <a:solidFill>
                <a:srgbClr val="1C1C1C"/>
              </a:solidFill>
              <a:latin typeface="Arial"/>
            </a:endParaRPr>
          </a:p>
          <a:p>
            <a:pPr>
              <a:lnSpc>
                <a:spcPct val="108000"/>
              </a:lnSpc>
              <a:spcAft>
                <a:spcPts val="900"/>
              </a:spcAft>
            </a:pPr>
            <a:endParaRPr sz="1950" b="0" i="0" dirty="0">
              <a:solidFill>
                <a:srgbClr val="1C1C1C"/>
              </a:solidFill>
              <a:latin typeface="Arial"/>
            </a:endParaRPr>
          </a:p>
        </p:txBody>
      </p:sp>
      <p:sp>
        <p:nvSpPr>
          <p:cNvPr id="6" name="TextBox 5"/>
          <p:cNvSpPr txBox="1"/>
          <p:nvPr/>
        </p:nvSpPr>
        <p:spPr>
          <a:xfrm>
            <a:off x="713231" y="5797296"/>
            <a:ext cx="10821541" cy="406265"/>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lyderystė</a:t>
            </a:r>
            <a:r>
              <a:rPr sz="2400" b="1" i="1" dirty="0">
                <a:solidFill>
                  <a:srgbClr val="69001C"/>
                </a:solidFill>
                <a:latin typeface="Arial"/>
              </a:rPr>
              <a:t> </a:t>
            </a:r>
            <a:r>
              <a:rPr sz="2400" b="1" i="1" dirty="0" err="1">
                <a:solidFill>
                  <a:srgbClr val="69001C"/>
                </a:solidFill>
                <a:latin typeface="Arial"/>
              </a:rPr>
              <a:t>stiprėja</a:t>
            </a:r>
            <a:r>
              <a:rPr sz="2400" b="1" i="1" dirty="0">
                <a:solidFill>
                  <a:srgbClr val="69001C"/>
                </a:solidFill>
                <a:latin typeface="Arial"/>
              </a:rPr>
              <a:t> </a:t>
            </a:r>
            <a:r>
              <a:rPr sz="2400" b="1" i="1" dirty="0" err="1">
                <a:solidFill>
                  <a:srgbClr val="69001C"/>
                </a:solidFill>
                <a:latin typeface="Arial"/>
              </a:rPr>
              <a:t>tada</a:t>
            </a:r>
            <a:r>
              <a:rPr sz="2400" b="1" i="1" dirty="0">
                <a:solidFill>
                  <a:srgbClr val="69001C"/>
                </a:solidFill>
                <a:latin typeface="Arial"/>
              </a:rPr>
              <a:t>, kai </a:t>
            </a:r>
            <a:r>
              <a:rPr sz="2400" b="1" i="1" dirty="0" err="1">
                <a:solidFill>
                  <a:srgbClr val="69001C"/>
                </a:solidFill>
                <a:latin typeface="Arial"/>
              </a:rPr>
              <a:t>vadovas</a:t>
            </a:r>
            <a:r>
              <a:rPr sz="2400" b="1" i="1" dirty="0">
                <a:solidFill>
                  <a:srgbClr val="69001C"/>
                </a:solidFill>
                <a:latin typeface="Arial"/>
              </a:rPr>
              <a:t> </a:t>
            </a:r>
            <a:r>
              <a:rPr sz="2400" b="1" i="1" dirty="0" err="1">
                <a:solidFill>
                  <a:srgbClr val="69001C"/>
                </a:solidFill>
                <a:latin typeface="Arial"/>
              </a:rPr>
              <a:t>turi</a:t>
            </a:r>
            <a:r>
              <a:rPr sz="2400" b="1" i="1" dirty="0">
                <a:solidFill>
                  <a:srgbClr val="69001C"/>
                </a:solidFill>
                <a:latin typeface="Arial"/>
              </a:rPr>
              <a:t> į </a:t>
            </a:r>
            <a:r>
              <a:rPr sz="2400" b="1" i="1" dirty="0" err="1">
                <a:solidFill>
                  <a:srgbClr val="69001C"/>
                </a:solidFill>
                <a:latin typeface="Arial"/>
              </a:rPr>
              <a:t>ką</a:t>
            </a:r>
            <a:r>
              <a:rPr sz="2400" b="1" i="1" dirty="0">
                <a:solidFill>
                  <a:srgbClr val="69001C"/>
                </a:solidFill>
                <a:latin typeface="Arial"/>
              </a:rPr>
              <a:t> </a:t>
            </a:r>
            <a:r>
              <a:rPr sz="2400" b="1" i="1" dirty="0" err="1">
                <a:solidFill>
                  <a:srgbClr val="69001C"/>
                </a:solidFill>
                <a:latin typeface="Arial"/>
              </a:rPr>
              <a:t>atsiremti</a:t>
            </a:r>
            <a:r>
              <a:rPr sz="2400" b="1" i="1" dirty="0">
                <a:solidFill>
                  <a:srgbClr val="69001C"/>
                </a:solidFill>
                <a:latin typeface="Arial"/>
              </a:rPr>
              <a:t>.</a:t>
            </a: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472" y="457200"/>
            <a:ext cx="7178040" cy="475488"/>
          </a:xfrm>
          <a:prstGeom prst="rect">
            <a:avLst/>
          </a:prstGeom>
          <a:noFill/>
        </p:spPr>
        <p:txBody>
          <a:bodyPr wrap="none" lIns="18288" tIns="18288" rIns="18288" bIns="18288">
            <a:spAutoFit/>
          </a:bodyPr>
          <a:lstStyle/>
          <a:p>
            <a:r>
              <a:rPr sz="2550" b="1" i="0">
                <a:solidFill>
                  <a:srgbClr val="69001C"/>
                </a:solidFill>
                <a:latin typeface="Arial"/>
              </a:rPr>
              <a:t>Atvirumas apie nesėkmes</a:t>
            </a:r>
          </a:p>
        </p:txBody>
      </p:sp>
      <p:sp>
        <p:nvSpPr>
          <p:cNvPr id="4" name="TextBox 3"/>
          <p:cNvSpPr txBox="1"/>
          <p:nvPr/>
        </p:nvSpPr>
        <p:spPr>
          <a:xfrm>
            <a:off x="1517904" y="1060704"/>
            <a:ext cx="8853962" cy="406265"/>
          </a:xfrm>
          <a:prstGeom prst="rect">
            <a:avLst/>
          </a:prstGeom>
          <a:noFill/>
        </p:spPr>
        <p:txBody>
          <a:bodyPr wrap="none" lIns="18288" tIns="18288" rIns="18288" bIns="18288">
            <a:spAutoFit/>
          </a:bodyPr>
          <a:lstStyle/>
          <a:p>
            <a:r>
              <a:rPr sz="2400" b="0" i="1" dirty="0" err="1">
                <a:solidFill>
                  <a:srgbClr val="5A5A5A"/>
                </a:solidFill>
                <a:latin typeface="Arial"/>
              </a:rPr>
              <a:t>Tikroji</a:t>
            </a:r>
            <a:r>
              <a:rPr sz="2400" b="0" i="1" dirty="0">
                <a:solidFill>
                  <a:srgbClr val="5A5A5A"/>
                </a:solidFill>
                <a:latin typeface="Arial"/>
              </a:rPr>
              <a:t> </a:t>
            </a:r>
            <a:r>
              <a:rPr sz="2400" b="0" i="1" dirty="0" err="1">
                <a:solidFill>
                  <a:srgbClr val="5A5A5A"/>
                </a:solidFill>
                <a:latin typeface="Arial"/>
              </a:rPr>
              <a:t>profesinė</a:t>
            </a:r>
            <a:r>
              <a:rPr sz="2400" b="0" i="1" dirty="0">
                <a:solidFill>
                  <a:srgbClr val="5A5A5A"/>
                </a:solidFill>
                <a:latin typeface="Arial"/>
              </a:rPr>
              <a:t> </a:t>
            </a:r>
            <a:r>
              <a:rPr sz="2400" b="0" i="1" dirty="0" err="1">
                <a:solidFill>
                  <a:srgbClr val="5A5A5A"/>
                </a:solidFill>
                <a:latin typeface="Arial"/>
              </a:rPr>
              <a:t>bendruomenė</a:t>
            </a:r>
            <a:r>
              <a:rPr sz="2400" b="0" i="1" dirty="0">
                <a:solidFill>
                  <a:srgbClr val="5A5A5A"/>
                </a:solidFill>
                <a:latin typeface="Arial"/>
              </a:rPr>
              <a:t> </a:t>
            </a:r>
            <a:r>
              <a:rPr sz="2400" b="0" i="1" dirty="0" err="1">
                <a:solidFill>
                  <a:srgbClr val="5A5A5A"/>
                </a:solidFill>
                <a:latin typeface="Arial"/>
              </a:rPr>
              <a:t>leidžia</a:t>
            </a:r>
            <a:r>
              <a:rPr sz="2400" b="0" i="1" dirty="0">
                <a:solidFill>
                  <a:srgbClr val="5A5A5A"/>
                </a:solidFill>
                <a:latin typeface="Arial"/>
              </a:rPr>
              <a:t> </a:t>
            </a:r>
            <a:r>
              <a:rPr sz="2400" b="0" i="1" dirty="0" err="1">
                <a:solidFill>
                  <a:srgbClr val="5A5A5A"/>
                </a:solidFill>
                <a:latin typeface="Arial"/>
              </a:rPr>
              <a:t>kalbėti</a:t>
            </a:r>
            <a:r>
              <a:rPr sz="2400" b="0" i="1" dirty="0">
                <a:solidFill>
                  <a:srgbClr val="5A5A5A"/>
                </a:solidFill>
                <a:latin typeface="Arial"/>
              </a:rPr>
              <a:t> ne tik </a:t>
            </a:r>
            <a:r>
              <a:rPr sz="2400" b="0" i="1" dirty="0" err="1">
                <a:solidFill>
                  <a:srgbClr val="5A5A5A"/>
                </a:solidFill>
                <a:latin typeface="Arial"/>
              </a:rPr>
              <a:t>apie</a:t>
            </a:r>
            <a:r>
              <a:rPr sz="2400" b="0" i="1" dirty="0">
                <a:solidFill>
                  <a:srgbClr val="5A5A5A"/>
                </a:solidFill>
                <a:latin typeface="Arial"/>
              </a:rPr>
              <a:t> </a:t>
            </a:r>
            <a:r>
              <a:rPr sz="2400" b="0" i="1" dirty="0" err="1">
                <a:solidFill>
                  <a:srgbClr val="5A5A5A"/>
                </a:solidFill>
                <a:latin typeface="Arial"/>
              </a:rPr>
              <a:t>sėkmes</a:t>
            </a:r>
            <a:r>
              <a:rPr sz="2400" b="0" i="1" dirty="0">
                <a:solidFill>
                  <a:srgbClr val="5A5A5A"/>
                </a:solidFill>
                <a:latin typeface="Arial"/>
              </a:rPr>
              <a:t>.</a:t>
            </a:r>
          </a:p>
        </p:txBody>
      </p:sp>
      <p:sp>
        <p:nvSpPr>
          <p:cNvPr id="5" name="TextBox 4"/>
          <p:cNvSpPr txBox="1"/>
          <p:nvPr/>
        </p:nvSpPr>
        <p:spPr>
          <a:xfrm>
            <a:off x="979714" y="1783080"/>
            <a:ext cx="10285694" cy="2347950"/>
          </a:xfrm>
          <a:prstGeom prst="rect">
            <a:avLst/>
          </a:prstGeom>
          <a:noFill/>
        </p:spPr>
        <p:txBody>
          <a:bodyPr wrap="square" lIns="18288" tIns="18288" rIns="18288" bIns="18288">
            <a:spAutoFit/>
          </a:bodyPr>
          <a:lstStyle/>
          <a:p>
            <a:pPr>
              <a:lnSpc>
                <a:spcPct val="108000"/>
              </a:lnSpc>
              <a:spcAft>
                <a:spcPts val="900"/>
              </a:spcAft>
            </a:pPr>
            <a:endParaRPr lang="lt-LT" sz="2400" b="0" i="0" dirty="0">
              <a:solidFill>
                <a:srgbClr val="1C1C1C"/>
              </a:solidFill>
              <a:latin typeface="Arial"/>
            </a:endParaRPr>
          </a:p>
          <a:p>
            <a:pPr>
              <a:lnSpc>
                <a:spcPct val="108000"/>
              </a:lnSpc>
              <a:spcAft>
                <a:spcPts val="900"/>
              </a:spcAft>
            </a:pPr>
            <a:r>
              <a:rPr lang="lt-LT" sz="2400" b="0" i="0" dirty="0">
                <a:solidFill>
                  <a:srgbClr val="1C1C1C"/>
                </a:solidFill>
                <a:latin typeface="Arial"/>
              </a:rPr>
              <a:t>• </a:t>
            </a:r>
            <a:r>
              <a:rPr sz="2400" b="0" i="0" dirty="0" err="1">
                <a:solidFill>
                  <a:srgbClr val="1C1C1C"/>
                </a:solidFill>
                <a:latin typeface="Arial"/>
              </a:rPr>
              <a:t>Vadovų</a:t>
            </a:r>
            <a:r>
              <a:rPr sz="2400" b="0" i="0" dirty="0">
                <a:solidFill>
                  <a:srgbClr val="1C1C1C"/>
                </a:solidFill>
                <a:latin typeface="Arial"/>
              </a:rPr>
              <a:t> </a:t>
            </a:r>
            <a:r>
              <a:rPr sz="2400" b="0" i="0" dirty="0" err="1">
                <a:solidFill>
                  <a:srgbClr val="1C1C1C"/>
                </a:solidFill>
                <a:latin typeface="Arial"/>
              </a:rPr>
              <a:t>susitikimai</a:t>
            </a:r>
            <a:r>
              <a:rPr sz="2400" b="0" i="0" dirty="0">
                <a:solidFill>
                  <a:srgbClr val="1C1C1C"/>
                </a:solidFill>
                <a:latin typeface="Arial"/>
              </a:rPr>
              <a:t> </a:t>
            </a:r>
            <a:r>
              <a:rPr sz="2400" b="0" i="0" dirty="0" err="1">
                <a:solidFill>
                  <a:srgbClr val="1C1C1C"/>
                </a:solidFill>
                <a:latin typeface="Arial"/>
              </a:rPr>
              <a:t>dažnai</a:t>
            </a:r>
            <a:r>
              <a:rPr sz="2400" b="0" i="0" dirty="0">
                <a:solidFill>
                  <a:srgbClr val="1C1C1C"/>
                </a:solidFill>
                <a:latin typeface="Arial"/>
              </a:rPr>
              <a:t> </a:t>
            </a:r>
            <a:r>
              <a:rPr sz="2400" b="0" i="0" dirty="0" err="1">
                <a:solidFill>
                  <a:srgbClr val="1C1C1C"/>
                </a:solidFill>
                <a:latin typeface="Arial"/>
              </a:rPr>
              <a:t>orientuoti</a:t>
            </a:r>
            <a:r>
              <a:rPr sz="2400" b="0" i="0" dirty="0">
                <a:solidFill>
                  <a:srgbClr val="1C1C1C"/>
                </a:solidFill>
                <a:latin typeface="Arial"/>
              </a:rPr>
              <a:t> į </a:t>
            </a:r>
            <a:r>
              <a:rPr sz="2400" b="0" i="0" dirty="0" err="1">
                <a:solidFill>
                  <a:srgbClr val="1C1C1C"/>
                </a:solidFill>
                <a:latin typeface="Arial"/>
              </a:rPr>
              <a:t>rezultatų</a:t>
            </a:r>
            <a:r>
              <a:rPr sz="2400" b="0" i="0" dirty="0">
                <a:solidFill>
                  <a:srgbClr val="1C1C1C"/>
                </a:solidFill>
                <a:latin typeface="Arial"/>
              </a:rPr>
              <a:t> </a:t>
            </a:r>
            <a:r>
              <a:rPr sz="2400" b="0" i="0" dirty="0" err="1">
                <a:solidFill>
                  <a:srgbClr val="1C1C1C"/>
                </a:solidFill>
                <a:latin typeface="Arial"/>
              </a:rPr>
              <a:t>pristatymą</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Klubo</a:t>
            </a:r>
            <a:r>
              <a:rPr sz="2400" b="0" i="0" dirty="0">
                <a:solidFill>
                  <a:srgbClr val="1C1C1C"/>
                </a:solidFill>
                <a:latin typeface="Arial"/>
              </a:rPr>
              <a:t> </a:t>
            </a:r>
            <a:r>
              <a:rPr sz="2400" b="0" i="0" dirty="0" err="1">
                <a:solidFill>
                  <a:srgbClr val="1C1C1C"/>
                </a:solidFill>
                <a:latin typeface="Arial"/>
              </a:rPr>
              <a:t>vertė</a:t>
            </a:r>
            <a:r>
              <a:rPr sz="2400" b="0" i="0" dirty="0">
                <a:solidFill>
                  <a:srgbClr val="1C1C1C"/>
                </a:solidFill>
                <a:latin typeface="Arial"/>
              </a:rPr>
              <a:t> – </a:t>
            </a:r>
            <a:r>
              <a:rPr sz="2400" b="0" i="0" dirty="0" err="1">
                <a:solidFill>
                  <a:srgbClr val="1C1C1C"/>
                </a:solidFill>
                <a:latin typeface="Arial"/>
              </a:rPr>
              <a:t>galimybė</a:t>
            </a:r>
            <a:r>
              <a:rPr sz="2400" b="0" i="0" dirty="0">
                <a:solidFill>
                  <a:srgbClr val="1C1C1C"/>
                </a:solidFill>
                <a:latin typeface="Arial"/>
              </a:rPr>
              <a:t> </a:t>
            </a:r>
            <a:r>
              <a:rPr sz="2400" b="0" i="0" dirty="0" err="1">
                <a:solidFill>
                  <a:srgbClr val="1C1C1C"/>
                </a:solidFill>
                <a:latin typeface="Arial"/>
              </a:rPr>
              <a:t>kelti</a:t>
            </a:r>
            <a:r>
              <a:rPr sz="2400" b="0" i="0" dirty="0">
                <a:solidFill>
                  <a:srgbClr val="1C1C1C"/>
                </a:solidFill>
                <a:latin typeface="Arial"/>
              </a:rPr>
              <a:t> </a:t>
            </a:r>
            <a:r>
              <a:rPr sz="2400" b="0" i="0" dirty="0" err="1">
                <a:solidFill>
                  <a:srgbClr val="1C1C1C"/>
                </a:solidFill>
                <a:latin typeface="Arial"/>
              </a:rPr>
              <a:t>klausimus</a:t>
            </a:r>
            <a:r>
              <a:rPr sz="2400" b="0" i="0" dirty="0">
                <a:solidFill>
                  <a:srgbClr val="1C1C1C"/>
                </a:solidFill>
                <a:latin typeface="Arial"/>
              </a:rPr>
              <a:t>, </a:t>
            </a:r>
            <a:r>
              <a:rPr sz="2400" b="0" i="0" dirty="0" err="1">
                <a:solidFill>
                  <a:srgbClr val="1C1C1C"/>
                </a:solidFill>
                <a:latin typeface="Arial"/>
              </a:rPr>
              <a:t>kuriems</a:t>
            </a:r>
            <a:r>
              <a:rPr sz="2400" b="0" i="0" dirty="0">
                <a:solidFill>
                  <a:srgbClr val="1C1C1C"/>
                </a:solidFill>
                <a:latin typeface="Arial"/>
              </a:rPr>
              <a:t> </a:t>
            </a:r>
            <a:r>
              <a:rPr sz="2400" b="0" i="0" dirty="0" err="1">
                <a:solidFill>
                  <a:srgbClr val="1C1C1C"/>
                </a:solidFill>
                <a:latin typeface="Arial"/>
              </a:rPr>
              <a:t>dar</a:t>
            </a:r>
            <a:r>
              <a:rPr sz="2400" b="0" i="0" dirty="0">
                <a:solidFill>
                  <a:srgbClr val="1C1C1C"/>
                </a:solidFill>
                <a:latin typeface="Arial"/>
              </a:rPr>
              <a:t> </a:t>
            </a:r>
            <a:r>
              <a:rPr sz="2400" b="0" i="0" dirty="0" err="1">
                <a:solidFill>
                  <a:srgbClr val="1C1C1C"/>
                </a:solidFill>
                <a:latin typeface="Arial"/>
              </a:rPr>
              <a:t>nėra</a:t>
            </a:r>
            <a:r>
              <a:rPr sz="2400" b="0" i="0" dirty="0">
                <a:solidFill>
                  <a:srgbClr val="1C1C1C"/>
                </a:solidFill>
                <a:latin typeface="Arial"/>
              </a:rPr>
              <a:t> </a:t>
            </a:r>
            <a:r>
              <a:rPr sz="2400" b="0" i="0" dirty="0" err="1">
                <a:solidFill>
                  <a:srgbClr val="1C1C1C"/>
                </a:solidFill>
                <a:latin typeface="Arial"/>
              </a:rPr>
              <a:t>paruoštų</a:t>
            </a:r>
            <a:r>
              <a:rPr sz="2400" b="0" i="0" dirty="0">
                <a:solidFill>
                  <a:srgbClr val="1C1C1C"/>
                </a:solidFill>
                <a:latin typeface="Arial"/>
              </a:rPr>
              <a:t> </a:t>
            </a:r>
            <a:r>
              <a:rPr sz="2400" b="0" i="0" dirty="0" err="1">
                <a:solidFill>
                  <a:srgbClr val="1C1C1C"/>
                </a:solidFill>
                <a:latin typeface="Arial"/>
              </a:rPr>
              <a:t>atsakymų</a:t>
            </a:r>
            <a:r>
              <a:rPr sz="2400" b="0" i="0" dirty="0">
                <a:solidFill>
                  <a:srgbClr val="1C1C1C"/>
                </a:solidFill>
                <a:latin typeface="Arial"/>
              </a:rPr>
              <a:t>.</a:t>
            </a:r>
          </a:p>
          <a:p>
            <a:pPr>
              <a:lnSpc>
                <a:spcPct val="108000"/>
              </a:lnSpc>
              <a:spcAft>
                <a:spcPts val="900"/>
              </a:spcAft>
            </a:pPr>
            <a:r>
              <a:rPr sz="2400" b="0" i="0" dirty="0">
                <a:solidFill>
                  <a:srgbClr val="1C1C1C"/>
                </a:solidFill>
                <a:latin typeface="Arial"/>
              </a:rPr>
              <a:t>• </a:t>
            </a:r>
            <a:r>
              <a:rPr sz="2400" b="0" i="0" dirty="0" err="1">
                <a:solidFill>
                  <a:srgbClr val="1C1C1C"/>
                </a:solidFill>
                <a:latin typeface="Arial"/>
              </a:rPr>
              <a:t>Mokymasis</a:t>
            </a:r>
            <a:r>
              <a:rPr sz="2400" b="0" i="0" dirty="0">
                <a:solidFill>
                  <a:srgbClr val="1C1C1C"/>
                </a:solidFill>
                <a:latin typeface="Arial"/>
              </a:rPr>
              <a:t> iš </a:t>
            </a:r>
            <a:r>
              <a:rPr sz="2400" b="0" i="0" dirty="0" err="1">
                <a:solidFill>
                  <a:srgbClr val="1C1C1C"/>
                </a:solidFill>
                <a:latin typeface="Arial"/>
              </a:rPr>
              <a:t>nesėkmių</a:t>
            </a:r>
            <a:r>
              <a:rPr sz="2400" b="0" i="0" dirty="0">
                <a:solidFill>
                  <a:srgbClr val="1C1C1C"/>
                </a:solidFill>
                <a:latin typeface="Arial"/>
              </a:rPr>
              <a:t> </a:t>
            </a:r>
            <a:r>
              <a:rPr sz="2400" b="0" i="0" dirty="0" err="1">
                <a:solidFill>
                  <a:srgbClr val="1C1C1C"/>
                </a:solidFill>
                <a:latin typeface="Arial"/>
              </a:rPr>
              <a:t>stiprina</a:t>
            </a:r>
            <a:r>
              <a:rPr sz="2400" b="0" i="0" dirty="0">
                <a:solidFill>
                  <a:srgbClr val="1C1C1C"/>
                </a:solidFill>
                <a:latin typeface="Arial"/>
              </a:rPr>
              <a:t> </a:t>
            </a:r>
            <a:r>
              <a:rPr sz="2400" b="0" i="0" dirty="0" err="1">
                <a:solidFill>
                  <a:srgbClr val="1C1C1C"/>
                </a:solidFill>
                <a:latin typeface="Arial"/>
              </a:rPr>
              <a:t>sprendimų</a:t>
            </a:r>
            <a:r>
              <a:rPr sz="2400" b="0" i="0" dirty="0">
                <a:solidFill>
                  <a:srgbClr val="1C1C1C"/>
                </a:solidFill>
                <a:latin typeface="Arial"/>
              </a:rPr>
              <a:t> </a:t>
            </a:r>
            <a:r>
              <a:rPr sz="2400" b="0" i="0" dirty="0" err="1">
                <a:solidFill>
                  <a:srgbClr val="1C1C1C"/>
                </a:solidFill>
                <a:latin typeface="Arial"/>
              </a:rPr>
              <a:t>brandą</a:t>
            </a:r>
            <a:r>
              <a:rPr sz="2400" b="0" i="0" dirty="0">
                <a:solidFill>
                  <a:srgbClr val="1C1C1C"/>
                </a:solidFill>
                <a:latin typeface="Arial"/>
              </a:rPr>
              <a:t>.</a:t>
            </a:r>
          </a:p>
        </p:txBody>
      </p:sp>
      <p:sp>
        <p:nvSpPr>
          <p:cNvPr id="6" name="TextBox 5"/>
          <p:cNvSpPr txBox="1"/>
          <p:nvPr/>
        </p:nvSpPr>
        <p:spPr>
          <a:xfrm>
            <a:off x="713232" y="5267326"/>
            <a:ext cx="11059668" cy="785122"/>
          </a:xfrm>
          <a:prstGeom prst="rect">
            <a:avLst/>
          </a:prstGeom>
          <a:noFill/>
        </p:spPr>
        <p:txBody>
          <a:bodyPr wrap="square" lIns="18288" tIns="18288" rIns="18288" bIns="18288">
            <a:spAutoFit/>
          </a:bodyPr>
          <a:lstStyle/>
          <a:p>
            <a:r>
              <a:rPr sz="2400" b="1" i="1" dirty="0" err="1">
                <a:solidFill>
                  <a:srgbClr val="69001C"/>
                </a:solidFill>
                <a:latin typeface="Arial"/>
              </a:rPr>
              <a:t>Esmė</a:t>
            </a:r>
            <a:r>
              <a:rPr sz="2400" b="1" i="1" dirty="0">
                <a:solidFill>
                  <a:srgbClr val="69001C"/>
                </a:solidFill>
                <a:latin typeface="Arial"/>
              </a:rPr>
              <a:t>: </a:t>
            </a:r>
            <a:r>
              <a:rPr sz="2400" b="1" i="1" dirty="0" err="1">
                <a:solidFill>
                  <a:srgbClr val="69001C"/>
                </a:solidFill>
                <a:latin typeface="Arial"/>
              </a:rPr>
              <a:t>vadovų</a:t>
            </a:r>
            <a:r>
              <a:rPr sz="2400" b="1" i="1" dirty="0">
                <a:solidFill>
                  <a:srgbClr val="69001C"/>
                </a:solidFill>
                <a:latin typeface="Arial"/>
              </a:rPr>
              <a:t> </a:t>
            </a:r>
            <a:r>
              <a:rPr sz="2400" b="1" i="1" dirty="0" err="1">
                <a:solidFill>
                  <a:srgbClr val="69001C"/>
                </a:solidFill>
                <a:latin typeface="Arial"/>
              </a:rPr>
              <a:t>lyderystei</a:t>
            </a:r>
            <a:r>
              <a:rPr sz="2400" b="1" i="1" dirty="0">
                <a:solidFill>
                  <a:srgbClr val="69001C"/>
                </a:solidFill>
                <a:latin typeface="Arial"/>
              </a:rPr>
              <a:t> </a:t>
            </a:r>
            <a:r>
              <a:rPr sz="2400" b="1" i="1" dirty="0" err="1">
                <a:solidFill>
                  <a:srgbClr val="69001C"/>
                </a:solidFill>
                <a:latin typeface="Arial"/>
              </a:rPr>
              <a:t>reikia</a:t>
            </a:r>
            <a:r>
              <a:rPr sz="2400" b="1" i="1" dirty="0">
                <a:solidFill>
                  <a:srgbClr val="69001C"/>
                </a:solidFill>
                <a:latin typeface="Arial"/>
              </a:rPr>
              <a:t> ne tik </a:t>
            </a:r>
            <a:r>
              <a:rPr sz="2400" b="1" i="1" dirty="0" err="1">
                <a:solidFill>
                  <a:srgbClr val="69001C"/>
                </a:solidFill>
                <a:latin typeface="Arial"/>
              </a:rPr>
              <a:t>žinių</a:t>
            </a:r>
            <a:r>
              <a:rPr sz="2400" b="1" i="1" dirty="0">
                <a:solidFill>
                  <a:srgbClr val="69001C"/>
                </a:solidFill>
                <a:latin typeface="Arial"/>
              </a:rPr>
              <a:t>, bet </a:t>
            </a:r>
            <a:r>
              <a:rPr sz="2400" b="1" i="1" dirty="0" err="1">
                <a:solidFill>
                  <a:srgbClr val="69001C"/>
                </a:solidFill>
                <a:latin typeface="Arial"/>
              </a:rPr>
              <a:t>ir</a:t>
            </a:r>
            <a:r>
              <a:rPr sz="2400" b="1" i="1" dirty="0">
                <a:solidFill>
                  <a:srgbClr val="69001C"/>
                </a:solidFill>
                <a:latin typeface="Arial"/>
              </a:rPr>
              <a:t> </a:t>
            </a:r>
            <a:r>
              <a:rPr sz="2400" b="1" i="1" dirty="0" err="1">
                <a:solidFill>
                  <a:srgbClr val="69001C"/>
                </a:solidFill>
                <a:latin typeface="Arial"/>
              </a:rPr>
              <a:t>pasitikėjimo</a:t>
            </a:r>
            <a:r>
              <a:rPr sz="2400" b="1" i="1" dirty="0">
                <a:solidFill>
                  <a:srgbClr val="69001C"/>
                </a:solidFill>
                <a:latin typeface="Arial"/>
              </a:rPr>
              <a:t> </a:t>
            </a:r>
            <a:r>
              <a:rPr sz="2400" b="1" i="1" dirty="0" err="1">
                <a:solidFill>
                  <a:srgbClr val="69001C"/>
                </a:solidFill>
                <a:latin typeface="Arial"/>
              </a:rPr>
              <a:t>erdvės</a:t>
            </a:r>
            <a:r>
              <a:rPr lang="lt-LT" sz="2400" b="1" i="1" dirty="0">
                <a:solidFill>
                  <a:srgbClr val="69001C"/>
                </a:solidFill>
                <a:latin typeface="Arial"/>
              </a:rPr>
              <a:t> bei profesinio atvirumo galimybės. </a:t>
            </a:r>
            <a:endParaRPr sz="2400" b="1" i="1" dirty="0">
              <a:solidFill>
                <a:srgbClr val="69001C"/>
              </a:solidFill>
              <a:latin typeface="Arial"/>
            </a:endParaRPr>
          </a:p>
        </p:txBody>
      </p:sp>
      <p:sp>
        <p:nvSpPr>
          <p:cNvPr id="8" name="TextBox 7"/>
          <p:cNvSpPr txBox="1"/>
          <p:nvPr/>
        </p:nvSpPr>
        <p:spPr>
          <a:xfrm>
            <a:off x="10533888" y="6547104"/>
            <a:ext cx="731520" cy="237744"/>
          </a:xfrm>
          <a:prstGeom prst="rect">
            <a:avLst/>
          </a:prstGeom>
          <a:noFill/>
        </p:spPr>
        <p:txBody>
          <a:bodyPr wrap="none" lIns="18288" tIns="18288" rIns="18288" bIns="18288">
            <a:spAutoFit/>
          </a:bodyPr>
          <a:lstStyle/>
          <a:p>
            <a:pPr algn="r"/>
            <a:r>
              <a:rPr sz="850" b="0" i="0">
                <a:solidFill>
                  <a:srgbClr val="FFFFFF"/>
                </a:solidFill>
                <a:latin typeface="Arial"/>
              </a:rPr>
              <a:t>07</a:t>
            </a:r>
          </a:p>
        </p:txBody>
      </p:sp>
    </p:spTree>
  </p:cSld>
  <p:clrMapOvr>
    <a:masterClrMapping/>
  </p:clrMapOvr>
</p:sld>
</file>

<file path=ppt/theme/theme1.xml><?xml version="1.0" encoding="utf-8"?>
<a:theme xmlns:a="http://schemas.openxmlformats.org/drawingml/2006/main" name="„Office“ tema">
  <a:themeElements>
    <a:clrScheme name="Custom 5">
      <a:dk1>
        <a:sysClr val="windowText" lastClr="000000"/>
      </a:dk1>
      <a:lt1>
        <a:srgbClr val="FFFFFF"/>
      </a:lt1>
      <a:dk2>
        <a:srgbClr val="5D101D"/>
      </a:dk2>
      <a:lt2>
        <a:srgbClr val="AF7F1F"/>
      </a:lt2>
      <a:accent1>
        <a:srgbClr val="5D101D"/>
      </a:accent1>
      <a:accent2>
        <a:srgbClr val="AF7F1F"/>
      </a:accent2>
      <a:accent3>
        <a:srgbClr val="5D101D"/>
      </a:accent3>
      <a:accent4>
        <a:srgbClr val="FFFFFF"/>
      </a:accent4>
      <a:accent5>
        <a:srgbClr val="5D101D"/>
      </a:accent5>
      <a:accent6>
        <a:srgbClr val="FFFFFF"/>
      </a:accent6>
      <a:hlink>
        <a:srgbClr val="000000"/>
      </a:hlink>
      <a:folHlink>
        <a:srgbClr val="000000"/>
      </a:folHlink>
    </a:clrScheme>
    <a:fontScheme name="Custom 6">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JG_sablonas_kaireje.potx" id="{C62DF594-B557-40FB-B530-487058B0192B}" vid="{E5FEC860-554C-44A0-9299-B3C8EC254A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TotalTime>
  <Words>907</Words>
  <Application>Microsoft Office PowerPoint</Application>
  <PresentationFormat>Plačiaekranė</PresentationFormat>
  <Paragraphs>89</Paragraphs>
  <Slides>12</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12</vt:i4>
      </vt:variant>
    </vt:vector>
  </HeadingPairs>
  <TitlesOfParts>
    <vt:vector size="16" baseType="lpstr">
      <vt:lpstr>Arial</vt:lpstr>
      <vt:lpstr>Calibri</vt:lpstr>
      <vt:lpstr>Calibri Light</vt:lpstr>
      <vt:lpstr>„Office“ tema</vt:lpstr>
      <vt:lpstr>Vadovų lyderystė.  Ko reikia, kad mokyklų vadovai mažiau administruotų ir daugiau lyderiautų? </vt:lpstr>
      <vt:lpstr>                    Kur skleidžiasi mokyklų vadovų lyderystė   Lietuvos mokyklų vadovų asociacija (LMVA) Lietuvos gimnazijų asociacija Lietuvos progimnazijų asociacija  Lietuvos pagrindinių mokyklų asociacija  ŠMSM darbo grupės ir patariamosios grupės.  Bendrojo ugdymo taryba prie ŠMSM  Seimo Švietimo ir mokslo komiteto posėdžiai ir parlamentinė kontrolė  „Tūkstantmečio mokyklų“ programa – „Lyderystė veikiant“ Nacionalinis švietimo įstaigų vadovų mentorių tinklas  „Erasmus+“ mokyklinio ugdymo projektai ir mobilumai „eTwinning“ / European School Education Platform tinklas Savivaldybių švietimo darbo grupės ir strateginio planavimo grupės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Švietimas #1 – 10 esminių akcentų</dc:title>
  <dc:subject>5 min. pristatymas Kauno miesto mokyklų vadovams</dc:subject>
  <dc:creator>Kauno Jono Jablonskio gimnazija</dc:creator>
  <cp:lastModifiedBy>Danguolė Miškinienė</cp:lastModifiedBy>
  <cp:revision>19</cp:revision>
  <dcterms:created xsi:type="dcterms:W3CDTF">2017-04-26T10:24:46Z</dcterms:created>
  <dcterms:modified xsi:type="dcterms:W3CDTF">2026-08-27T06:21:30Z</dcterms:modified>
</cp:coreProperties>
</file>