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10.xml" ContentType="application/vnd.openxmlformats-officedocument.presentationml.notes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1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2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1"/>
  </p:notesMasterIdLst>
  <p:sldIdLst>
    <p:sldId id="446" r:id="rId5"/>
    <p:sldId id="447" r:id="rId6"/>
    <p:sldId id="433" r:id="rId7"/>
    <p:sldId id="434" r:id="rId8"/>
    <p:sldId id="448" r:id="rId9"/>
    <p:sldId id="449" r:id="rId10"/>
    <p:sldId id="450" r:id="rId11"/>
    <p:sldId id="451" r:id="rId12"/>
    <p:sldId id="452" r:id="rId13"/>
    <p:sldId id="270" r:id="rId14"/>
    <p:sldId id="410" r:id="rId15"/>
    <p:sldId id="453" r:id="rId16"/>
    <p:sldId id="454" r:id="rId17"/>
    <p:sldId id="431" r:id="rId18"/>
    <p:sldId id="455" r:id="rId19"/>
    <p:sldId id="264" r:id="rId20"/>
  </p:sldIdLst>
  <p:sldSz cx="12192000" cy="6858000"/>
  <p:notesSz cx="6858000" cy="9144000"/>
  <p:defaultTextStyle>
    <a:defPPr>
      <a:defRPr lang="en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DEDDD15-8F93-E7EB-E767-64D74343C7DD}" name="Jolanta Pauliukienė" initials="JP" userId="S::jolanta.pauliukiene@nsa.smm.lt::3a7bb8f4-dcba-4aa7-83d2-90874f9db381" providerId="AD"/>
  <p188:author id="{1AB2077A-D221-45F0-C4CF-C35A927A99F3}" name="Miglė Meidutė" initials="MM" userId="S::migle.meidute@nsa.smm.lt::856c8619-b548-4036-9e60-eb9b8647d595" providerId="AD"/>
  <p188:author id="{C9271DDD-BB85-A302-E7F3-D7C36E9EADA2}" name="Armantė Raginytė" initials="AR" userId="S::armante.raginyte@nsa.smm.lt::82333c9e-8deb-44db-8cb3-d43b56db2a9f" providerId="AD"/>
  <p188:author id="{FD0760EB-D0FC-9803-7418-53793CBFE23A}" name="Asta Ranonytė" initials="AR" userId="S::asta.ranonyte@nsa.smm.lt::3117f55f-9129-4334-bcb3-b8adcff6330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F5F208-3C5C-4B25-B181-C83C9A05ABB0}" v="2" dt="2026-08-24T12:50:42.0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–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Medium Style 1 –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7292A2E-F333-43FB-9621-5CBBE7FDCDCB}" styleName="Light Style 2 –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B1032C-EA38-4F05-BA0D-38AFFFC7BED3}" styleName="Šviesus stilius 3 – paryškinimas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492" autoAdjust="0"/>
  </p:normalViewPr>
  <p:slideViewPr>
    <p:cSldViewPr snapToGrid="0">
      <p:cViewPr varScale="1">
        <p:scale>
          <a:sx n="74" d="100"/>
          <a:sy n="74" d="100"/>
        </p:scale>
        <p:origin x="101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sta Ranonytė" userId="3117f55f-9129-4334-bcb3-b8adcff63303" providerId="ADAL" clId="{53558FC6-5B18-465F-B9D0-AE2A248F83FC}"/>
    <pc:docChg chg="custSel modSld">
      <pc:chgData name="Asta Ranonytė" userId="3117f55f-9129-4334-bcb3-b8adcff63303" providerId="ADAL" clId="{53558FC6-5B18-465F-B9D0-AE2A248F83FC}" dt="2026-08-24T12:50:28.599" v="961" actId="20577"/>
      <pc:docMkLst>
        <pc:docMk/>
      </pc:docMkLst>
      <pc:sldChg chg="modNotesTx">
        <pc:chgData name="Asta Ranonytė" userId="3117f55f-9129-4334-bcb3-b8adcff63303" providerId="ADAL" clId="{53558FC6-5B18-465F-B9D0-AE2A248F83FC}" dt="2026-08-24T12:50:28.599" v="961" actId="20577"/>
        <pc:sldMkLst>
          <pc:docMk/>
          <pc:sldMk cId="2877201965" sldId="270"/>
        </pc:sldMkLst>
      </pc:sldChg>
      <pc:sldChg chg="modNotesTx">
        <pc:chgData name="Asta Ranonytė" userId="3117f55f-9129-4334-bcb3-b8adcff63303" providerId="ADAL" clId="{53558FC6-5B18-465F-B9D0-AE2A248F83FC}" dt="2026-08-21T05:24:05.192" v="176" actId="20577"/>
        <pc:sldMkLst>
          <pc:docMk/>
          <pc:sldMk cId="1841677937" sldId="433"/>
        </pc:sldMkLst>
      </pc:sldChg>
      <pc:sldChg chg="modSp mod">
        <pc:chgData name="Asta Ranonytė" userId="3117f55f-9129-4334-bcb3-b8adcff63303" providerId="ADAL" clId="{53558FC6-5B18-465F-B9D0-AE2A248F83FC}" dt="2026-08-21T05:20:38.851" v="23" actId="13926"/>
        <pc:sldMkLst>
          <pc:docMk/>
          <pc:sldMk cId="909448026" sldId="447"/>
        </pc:sldMkLst>
        <pc:spChg chg="mod">
          <ac:chgData name="Asta Ranonytė" userId="3117f55f-9129-4334-bcb3-b8adcff63303" providerId="ADAL" clId="{53558FC6-5B18-465F-B9D0-AE2A248F83FC}" dt="2026-08-21T05:20:38.851" v="23" actId="13926"/>
          <ac:spMkLst>
            <pc:docMk/>
            <pc:sldMk cId="909448026" sldId="447"/>
            <ac:spMk id="5" creationId="{E283FD8A-5602-01BA-22B5-EC75E75E4A2C}"/>
          </ac:spMkLst>
        </pc:spChg>
      </pc:sldChg>
      <pc:sldChg chg="modNotesTx">
        <pc:chgData name="Asta Ranonytė" userId="3117f55f-9129-4334-bcb3-b8adcff63303" providerId="ADAL" clId="{53558FC6-5B18-465F-B9D0-AE2A248F83FC}" dt="2026-08-21T05:29:18.716" v="340" actId="20577"/>
        <pc:sldMkLst>
          <pc:docMk/>
          <pc:sldMk cId="1743016327" sldId="448"/>
        </pc:sldMkLst>
      </pc:sldChg>
      <pc:sldChg chg="modNotesTx">
        <pc:chgData name="Asta Ranonytė" userId="3117f55f-9129-4334-bcb3-b8adcff63303" providerId="ADAL" clId="{53558FC6-5B18-465F-B9D0-AE2A248F83FC}" dt="2026-08-21T05:35:02.497" v="766" actId="20577"/>
        <pc:sldMkLst>
          <pc:docMk/>
          <pc:sldMk cId="2531155487" sldId="450"/>
        </pc:sldMkLst>
      </pc:sldChg>
      <pc:sldChg chg="modNotesTx">
        <pc:chgData name="Asta Ranonytė" userId="3117f55f-9129-4334-bcb3-b8adcff63303" providerId="ADAL" clId="{53558FC6-5B18-465F-B9D0-AE2A248F83FC}" dt="2026-08-24T12:50:08.655" v="881" actId="20577"/>
        <pc:sldMkLst>
          <pc:docMk/>
          <pc:sldMk cId="1256080273" sldId="451"/>
        </pc:sldMkLst>
      </pc:sldChg>
      <pc:sldChg chg="modNotesTx">
        <pc:chgData name="Asta Ranonytė" userId="3117f55f-9129-4334-bcb3-b8adcff63303" providerId="ADAL" clId="{53558FC6-5B18-465F-B9D0-AE2A248F83FC}" dt="2026-08-21T05:36:23.716" v="811" actId="20577"/>
        <pc:sldMkLst>
          <pc:docMk/>
          <pc:sldMk cId="1810060484" sldId="452"/>
        </pc:sldMkLst>
      </pc:sldChg>
    </pc:docChg>
  </pc:docChgLst>
  <pc:docChgLst>
    <pc:chgData name="Jurgita Kažukauskaitė-Sarnickienė" userId="42d08c03-302c-45ac-abd4-70549364e129" providerId="ADAL" clId="{D32137A0-A5A2-41C5-AC5D-A30D98023540}"/>
    <pc:docChg chg="undo custSel addSld delSld modSld sldOrd">
      <pc:chgData name="Jurgita Kažukauskaitė-Sarnickienė" userId="42d08c03-302c-45ac-abd4-70549364e129" providerId="ADAL" clId="{D32137A0-A5A2-41C5-AC5D-A30D98023540}" dt="2026-08-25T06:58:33.238" v="2377" actId="13926"/>
      <pc:docMkLst>
        <pc:docMk/>
      </pc:docMkLst>
      <pc:sldChg chg="addSp delSp modSp mod ord">
        <pc:chgData name="Jurgita Kažukauskaitė-Sarnickienė" userId="42d08c03-302c-45ac-abd4-70549364e129" providerId="ADAL" clId="{D32137A0-A5A2-41C5-AC5D-A30D98023540}" dt="2026-08-20T11:18:14.141" v="1535" actId="113"/>
        <pc:sldMkLst>
          <pc:docMk/>
          <pc:sldMk cId="2877201965" sldId="270"/>
        </pc:sldMkLst>
        <pc:graphicFrameChg chg="add mod">
          <ac:chgData name="Jurgita Kažukauskaitė-Sarnickienė" userId="42d08c03-302c-45ac-abd4-70549364e129" providerId="ADAL" clId="{D32137A0-A5A2-41C5-AC5D-A30D98023540}" dt="2026-08-20T11:18:14.141" v="1535" actId="113"/>
          <ac:graphicFrameMkLst>
            <pc:docMk/>
            <pc:sldMk cId="2877201965" sldId="270"/>
            <ac:graphicFrameMk id="7" creationId="{64CA85EC-5EC9-A01F-05C5-29771F2DE601}"/>
          </ac:graphicFrameMkLst>
        </pc:graphicFrameChg>
        <pc:graphicFrameChg chg="add mod">
          <ac:chgData name="Jurgita Kažukauskaitė-Sarnickienė" userId="42d08c03-302c-45ac-abd4-70549364e129" providerId="ADAL" clId="{D32137A0-A5A2-41C5-AC5D-A30D98023540}" dt="2026-08-20T11:17:01.332" v="1521" actId="207"/>
          <ac:graphicFrameMkLst>
            <pc:docMk/>
            <pc:sldMk cId="2877201965" sldId="270"/>
            <ac:graphicFrameMk id="9" creationId="{48D4AA79-E0C5-4830-A17D-D6A488B25980}"/>
          </ac:graphicFrameMkLst>
        </pc:graphicFrameChg>
      </pc:sldChg>
      <pc:sldChg chg="addSp delSp modSp mod">
        <pc:chgData name="Jurgita Kažukauskaitė-Sarnickienė" userId="42d08c03-302c-45ac-abd4-70549364e129" providerId="ADAL" clId="{D32137A0-A5A2-41C5-AC5D-A30D98023540}" dt="2026-08-20T11:19:24.739" v="1553" actId="207"/>
        <pc:sldMkLst>
          <pc:docMk/>
          <pc:sldMk cId="3235739036" sldId="410"/>
        </pc:sldMkLst>
        <pc:graphicFrameChg chg="add mod">
          <ac:chgData name="Jurgita Kažukauskaitė-Sarnickienė" userId="42d08c03-302c-45ac-abd4-70549364e129" providerId="ADAL" clId="{D32137A0-A5A2-41C5-AC5D-A30D98023540}" dt="2026-08-20T11:19:20.522" v="1552" actId="207"/>
          <ac:graphicFrameMkLst>
            <pc:docMk/>
            <pc:sldMk cId="3235739036" sldId="410"/>
            <ac:graphicFrameMk id="4" creationId="{5470E29A-FF86-A209-E2BF-03B69DF6D4C2}"/>
          </ac:graphicFrameMkLst>
        </pc:graphicFrameChg>
        <pc:graphicFrameChg chg="add mod">
          <ac:chgData name="Jurgita Kažukauskaitė-Sarnickienė" userId="42d08c03-302c-45ac-abd4-70549364e129" providerId="ADAL" clId="{D32137A0-A5A2-41C5-AC5D-A30D98023540}" dt="2026-08-20T11:19:24.739" v="1553" actId="207"/>
          <ac:graphicFrameMkLst>
            <pc:docMk/>
            <pc:sldMk cId="3235739036" sldId="410"/>
            <ac:graphicFrameMk id="8" creationId="{8B5D3CCB-C761-73D5-B6EB-E9E574974F3B}"/>
          </ac:graphicFrameMkLst>
        </pc:graphicFrameChg>
      </pc:sldChg>
      <pc:sldChg chg="addSp delSp modSp mod">
        <pc:chgData name="Jurgita Kažukauskaitė-Sarnickienė" userId="42d08c03-302c-45ac-abd4-70549364e129" providerId="ADAL" clId="{D32137A0-A5A2-41C5-AC5D-A30D98023540}" dt="2026-08-20T11:55:56.180" v="2256" actId="207"/>
        <pc:sldMkLst>
          <pc:docMk/>
          <pc:sldMk cId="1262715513" sldId="431"/>
        </pc:sldMkLst>
        <pc:graphicFrameChg chg="add mod">
          <ac:chgData name="Jurgita Kažukauskaitė-Sarnickienė" userId="42d08c03-302c-45ac-abd4-70549364e129" providerId="ADAL" clId="{D32137A0-A5A2-41C5-AC5D-A30D98023540}" dt="2026-08-20T11:55:30.898" v="2252" actId="207"/>
          <ac:graphicFrameMkLst>
            <pc:docMk/>
            <pc:sldMk cId="1262715513" sldId="431"/>
            <ac:graphicFrameMk id="9" creationId="{3E53530B-267C-FF53-4023-E730345A9D32}"/>
          </ac:graphicFrameMkLst>
        </pc:graphicFrameChg>
        <pc:graphicFrameChg chg="add mod">
          <ac:chgData name="Jurgita Kažukauskaitė-Sarnickienė" userId="42d08c03-302c-45ac-abd4-70549364e129" providerId="ADAL" clId="{D32137A0-A5A2-41C5-AC5D-A30D98023540}" dt="2026-08-20T11:55:56.180" v="2256" actId="207"/>
          <ac:graphicFrameMkLst>
            <pc:docMk/>
            <pc:sldMk cId="1262715513" sldId="431"/>
            <ac:graphicFrameMk id="11" creationId="{8ABBB037-0C0C-3B01-2FCF-841398126D53}"/>
          </ac:graphicFrameMkLst>
        </pc:graphicFrameChg>
      </pc:sldChg>
      <pc:sldChg chg="addSp delSp modSp mod modNotesTx">
        <pc:chgData name="Jurgita Kažukauskaitė-Sarnickienė" userId="42d08c03-302c-45ac-abd4-70549364e129" providerId="ADAL" clId="{D32137A0-A5A2-41C5-AC5D-A30D98023540}" dt="2026-08-20T12:42:33.547" v="2298" actId="208"/>
        <pc:sldMkLst>
          <pc:docMk/>
          <pc:sldMk cId="1841677937" sldId="433"/>
        </pc:sldMkLst>
        <pc:spChg chg="mod">
          <ac:chgData name="Jurgita Kažukauskaitė-Sarnickienė" userId="42d08c03-302c-45ac-abd4-70549364e129" providerId="ADAL" clId="{D32137A0-A5A2-41C5-AC5D-A30D98023540}" dt="2026-08-20T10:21:34.808" v="693" actId="255"/>
          <ac:spMkLst>
            <pc:docMk/>
            <pc:sldMk cId="1841677937" sldId="433"/>
            <ac:spMk id="2" creationId="{4E75BC72-AFAE-A7C8-34D7-807A84113968}"/>
          </ac:spMkLst>
        </pc:spChg>
        <pc:graphicFrameChg chg="add mod">
          <ac:chgData name="Jurgita Kažukauskaitė-Sarnickienė" userId="42d08c03-302c-45ac-abd4-70549364e129" providerId="ADAL" clId="{D32137A0-A5A2-41C5-AC5D-A30D98023540}" dt="2026-08-20T12:42:33.547" v="2298" actId="208"/>
          <ac:graphicFrameMkLst>
            <pc:docMk/>
            <pc:sldMk cId="1841677937" sldId="433"/>
            <ac:graphicFrameMk id="4" creationId="{839E6497-17E3-3689-E0E7-411BC0A30467}"/>
          </ac:graphicFrameMkLst>
        </pc:graphicFrameChg>
      </pc:sldChg>
      <pc:sldChg chg="addSp delSp modSp mod modNotesTx">
        <pc:chgData name="Jurgita Kažukauskaitė-Sarnickienė" userId="42d08c03-302c-45ac-abd4-70549364e129" providerId="ADAL" clId="{D32137A0-A5A2-41C5-AC5D-A30D98023540}" dt="2026-08-20T12:48:32.138" v="2351" actId="207"/>
        <pc:sldMkLst>
          <pc:docMk/>
          <pc:sldMk cId="2980885268" sldId="434"/>
        </pc:sldMkLst>
        <pc:spChg chg="mod">
          <ac:chgData name="Jurgita Kažukauskaitė-Sarnickienė" userId="42d08c03-302c-45ac-abd4-70549364e129" providerId="ADAL" clId="{D32137A0-A5A2-41C5-AC5D-A30D98023540}" dt="2026-08-20T10:44:49.949" v="1092" actId="255"/>
          <ac:spMkLst>
            <pc:docMk/>
            <pc:sldMk cId="2980885268" sldId="434"/>
            <ac:spMk id="2" creationId="{D9C5F83D-BBAE-28CE-A733-263A05BA5F3B}"/>
          </ac:spMkLst>
        </pc:spChg>
        <pc:graphicFrameChg chg="add mod">
          <ac:chgData name="Jurgita Kažukauskaitė-Sarnickienė" userId="42d08c03-302c-45ac-abd4-70549364e129" providerId="ADAL" clId="{D32137A0-A5A2-41C5-AC5D-A30D98023540}" dt="2026-08-20T12:48:32.138" v="2351" actId="207"/>
          <ac:graphicFrameMkLst>
            <pc:docMk/>
            <pc:sldMk cId="2980885268" sldId="434"/>
            <ac:graphicFrameMk id="4" creationId="{8367F46A-4808-F8F2-4CF4-BC21AFF1F403}"/>
          </ac:graphicFrameMkLst>
        </pc:graphicFrameChg>
      </pc:sldChg>
      <pc:sldChg chg="modSp add mod">
        <pc:chgData name="Jurgita Kažukauskaitė-Sarnickienė" userId="42d08c03-302c-45ac-abd4-70549364e129" providerId="ADAL" clId="{D32137A0-A5A2-41C5-AC5D-A30D98023540}" dt="2026-08-20T09:44:59.901" v="427" actId="6549"/>
        <pc:sldMkLst>
          <pc:docMk/>
          <pc:sldMk cId="3859679366" sldId="446"/>
        </pc:sldMkLst>
        <pc:spChg chg="mod">
          <ac:chgData name="Jurgita Kažukauskaitė-Sarnickienė" userId="42d08c03-302c-45ac-abd4-70549364e129" providerId="ADAL" clId="{D32137A0-A5A2-41C5-AC5D-A30D98023540}" dt="2026-08-20T09:44:53.849" v="425" actId="20577"/>
          <ac:spMkLst>
            <pc:docMk/>
            <pc:sldMk cId="3859679366" sldId="446"/>
            <ac:spMk id="2" creationId="{820F2D96-DCBA-AB8D-9419-F977083D0634}"/>
          </ac:spMkLst>
        </pc:spChg>
        <pc:spChg chg="mod">
          <ac:chgData name="Jurgita Kažukauskaitė-Sarnickienė" userId="42d08c03-302c-45ac-abd4-70549364e129" providerId="ADAL" clId="{D32137A0-A5A2-41C5-AC5D-A30D98023540}" dt="2026-08-20T09:44:59.901" v="427" actId="6549"/>
          <ac:spMkLst>
            <pc:docMk/>
            <pc:sldMk cId="3859679366" sldId="446"/>
            <ac:spMk id="4" creationId="{8EE989A4-DDC7-313C-2194-7661D8AD309C}"/>
          </ac:spMkLst>
        </pc:spChg>
      </pc:sldChg>
      <pc:sldChg chg="addSp delSp modSp add mod modNotesTx">
        <pc:chgData name="Jurgita Kažukauskaitė-Sarnickienė" userId="42d08c03-302c-45ac-abd4-70549364e129" providerId="ADAL" clId="{D32137A0-A5A2-41C5-AC5D-A30D98023540}" dt="2026-08-25T06:58:33.238" v="2377" actId="13926"/>
        <pc:sldMkLst>
          <pc:docMk/>
          <pc:sldMk cId="909448026" sldId="447"/>
        </pc:sldMkLst>
        <pc:spChg chg="mod">
          <ac:chgData name="Jurgita Kažukauskaitė-Sarnickienė" userId="42d08c03-302c-45ac-abd4-70549364e129" providerId="ADAL" clId="{D32137A0-A5A2-41C5-AC5D-A30D98023540}" dt="2026-08-20T10:21:44.190" v="695" actId="14100"/>
          <ac:spMkLst>
            <pc:docMk/>
            <pc:sldMk cId="909448026" sldId="447"/>
            <ac:spMk id="2" creationId="{69D51801-6BB1-A356-76F3-2C5E9816E18E}"/>
          </ac:spMkLst>
        </pc:spChg>
        <pc:spChg chg="mod">
          <ac:chgData name="Jurgita Kažukauskaitė-Sarnickienė" userId="42d08c03-302c-45ac-abd4-70549364e129" providerId="ADAL" clId="{D32137A0-A5A2-41C5-AC5D-A30D98023540}" dt="2026-08-20T10:22:08.492" v="697" actId="1076"/>
          <ac:spMkLst>
            <pc:docMk/>
            <pc:sldMk cId="909448026" sldId="447"/>
            <ac:spMk id="4" creationId="{6772BA7F-7CFD-9DB5-F1AA-19E60CC8FE7F}"/>
          </ac:spMkLst>
        </pc:spChg>
        <pc:spChg chg="mod">
          <ac:chgData name="Jurgita Kažukauskaitė-Sarnickienė" userId="42d08c03-302c-45ac-abd4-70549364e129" providerId="ADAL" clId="{D32137A0-A5A2-41C5-AC5D-A30D98023540}" dt="2026-08-25T06:58:33.238" v="2377" actId="13926"/>
          <ac:spMkLst>
            <pc:docMk/>
            <pc:sldMk cId="909448026" sldId="447"/>
            <ac:spMk id="5" creationId="{E283FD8A-5602-01BA-22B5-EC75E75E4A2C}"/>
          </ac:spMkLst>
        </pc:spChg>
        <pc:graphicFrameChg chg="add mod modGraphic">
          <ac:chgData name="Jurgita Kažukauskaitė-Sarnickienė" userId="42d08c03-302c-45ac-abd4-70549364e129" providerId="ADAL" clId="{D32137A0-A5A2-41C5-AC5D-A30D98023540}" dt="2026-08-20T10:23:16.040" v="712" actId="1076"/>
          <ac:graphicFrameMkLst>
            <pc:docMk/>
            <pc:sldMk cId="909448026" sldId="447"/>
            <ac:graphicFrameMk id="9" creationId="{3DF4ACFB-AC3E-0094-DA8C-C9A38FCEA51C}"/>
          </ac:graphicFrameMkLst>
        </pc:graphicFrameChg>
      </pc:sldChg>
      <pc:sldChg chg="addSp delSp modSp add mod modNotesTx">
        <pc:chgData name="Jurgita Kažukauskaitė-Sarnickienė" userId="42d08c03-302c-45ac-abd4-70549364e129" providerId="ADAL" clId="{D32137A0-A5A2-41C5-AC5D-A30D98023540}" dt="2026-08-20T12:49:17.330" v="2353" actId="207"/>
        <pc:sldMkLst>
          <pc:docMk/>
          <pc:sldMk cId="1743016327" sldId="448"/>
        </pc:sldMkLst>
        <pc:spChg chg="mod">
          <ac:chgData name="Jurgita Kažukauskaitė-Sarnickienė" userId="42d08c03-302c-45ac-abd4-70549364e129" providerId="ADAL" clId="{D32137A0-A5A2-41C5-AC5D-A30D98023540}" dt="2026-08-20T10:44:55.335" v="1093" actId="255"/>
          <ac:spMkLst>
            <pc:docMk/>
            <pc:sldMk cId="1743016327" sldId="448"/>
            <ac:spMk id="2" creationId="{345F5101-8704-EC56-57CD-87BC547C1D18}"/>
          </ac:spMkLst>
        </pc:spChg>
        <pc:graphicFrameChg chg="add mod">
          <ac:chgData name="Jurgita Kažukauskaitė-Sarnickienė" userId="42d08c03-302c-45ac-abd4-70549364e129" providerId="ADAL" clId="{D32137A0-A5A2-41C5-AC5D-A30D98023540}" dt="2026-08-20T12:49:17.330" v="2353" actId="207"/>
          <ac:graphicFrameMkLst>
            <pc:docMk/>
            <pc:sldMk cId="1743016327" sldId="448"/>
            <ac:graphicFrameMk id="5" creationId="{CF93886E-B560-AC1A-007E-A5176D40D8A2}"/>
          </ac:graphicFrameMkLst>
        </pc:graphicFrameChg>
      </pc:sldChg>
      <pc:sldChg chg="addSp delSp modSp add mod modNotesTx">
        <pc:chgData name="Jurgita Kažukauskaitė-Sarnickienė" userId="42d08c03-302c-45ac-abd4-70549364e129" providerId="ADAL" clId="{D32137A0-A5A2-41C5-AC5D-A30D98023540}" dt="2026-08-20T12:50:07.236" v="2356" actId="207"/>
        <pc:sldMkLst>
          <pc:docMk/>
          <pc:sldMk cId="2201826248" sldId="449"/>
        </pc:sldMkLst>
        <pc:spChg chg="mod">
          <ac:chgData name="Jurgita Kažukauskaitė-Sarnickienė" userId="42d08c03-302c-45ac-abd4-70549364e129" providerId="ADAL" clId="{D32137A0-A5A2-41C5-AC5D-A30D98023540}" dt="2026-08-20T10:45:02.083" v="1094" actId="255"/>
          <ac:spMkLst>
            <pc:docMk/>
            <pc:sldMk cId="2201826248" sldId="449"/>
            <ac:spMk id="2" creationId="{9457469B-DE93-675B-F25A-83A2976018FE}"/>
          </ac:spMkLst>
        </pc:spChg>
        <pc:graphicFrameChg chg="add mod">
          <ac:chgData name="Jurgita Kažukauskaitė-Sarnickienė" userId="42d08c03-302c-45ac-abd4-70549364e129" providerId="ADAL" clId="{D32137A0-A5A2-41C5-AC5D-A30D98023540}" dt="2026-08-20T12:50:07.236" v="2356" actId="207"/>
          <ac:graphicFrameMkLst>
            <pc:docMk/>
            <pc:sldMk cId="2201826248" sldId="449"/>
            <ac:graphicFrameMk id="4" creationId="{B33BED59-2D10-8F7E-05DA-08626978B326}"/>
          </ac:graphicFrameMkLst>
        </pc:graphicFrameChg>
      </pc:sldChg>
      <pc:sldChg chg="addSp delSp modSp add mod modNotesTx">
        <pc:chgData name="Jurgita Kažukauskaitė-Sarnickienė" userId="42d08c03-302c-45ac-abd4-70549364e129" providerId="ADAL" clId="{D32137A0-A5A2-41C5-AC5D-A30D98023540}" dt="2026-08-20T12:52:28.055" v="2361" actId="207"/>
        <pc:sldMkLst>
          <pc:docMk/>
          <pc:sldMk cId="2531155487" sldId="450"/>
        </pc:sldMkLst>
        <pc:spChg chg="mod">
          <ac:chgData name="Jurgita Kažukauskaitė-Sarnickienė" userId="42d08c03-302c-45ac-abd4-70549364e129" providerId="ADAL" clId="{D32137A0-A5A2-41C5-AC5D-A30D98023540}" dt="2026-08-20T10:45:10.052" v="1095" actId="255"/>
          <ac:spMkLst>
            <pc:docMk/>
            <pc:sldMk cId="2531155487" sldId="450"/>
            <ac:spMk id="2" creationId="{6222FEF8-A369-D57F-6D0D-A871F6B40CF5}"/>
          </ac:spMkLst>
        </pc:spChg>
        <pc:graphicFrameChg chg="add mod">
          <ac:chgData name="Jurgita Kažukauskaitė-Sarnickienė" userId="42d08c03-302c-45ac-abd4-70549364e129" providerId="ADAL" clId="{D32137A0-A5A2-41C5-AC5D-A30D98023540}" dt="2026-08-20T12:52:28.055" v="2361" actId="207"/>
          <ac:graphicFrameMkLst>
            <pc:docMk/>
            <pc:sldMk cId="2531155487" sldId="450"/>
            <ac:graphicFrameMk id="5" creationId="{F22BA948-200D-5D5D-1FA4-7F5F495A3E32}"/>
          </ac:graphicFrameMkLst>
        </pc:graphicFrameChg>
      </pc:sldChg>
      <pc:sldChg chg="delSp modSp add mod modNotesTx">
        <pc:chgData name="Jurgita Kažukauskaitė-Sarnickienė" userId="42d08c03-302c-45ac-abd4-70549364e129" providerId="ADAL" clId="{D32137A0-A5A2-41C5-AC5D-A30D98023540}" dt="2026-08-20T11:26:30.112" v="1619" actId="1038"/>
        <pc:sldMkLst>
          <pc:docMk/>
          <pc:sldMk cId="1256080273" sldId="451"/>
        </pc:sldMkLst>
        <pc:spChg chg="mod">
          <ac:chgData name="Jurgita Kažukauskaitė-Sarnickienė" userId="42d08c03-302c-45ac-abd4-70549364e129" providerId="ADAL" clId="{D32137A0-A5A2-41C5-AC5D-A30D98023540}" dt="2026-08-20T10:48:26.797" v="1189" actId="14100"/>
          <ac:spMkLst>
            <pc:docMk/>
            <pc:sldMk cId="1256080273" sldId="451"/>
            <ac:spMk id="2" creationId="{B1022628-7B09-CCB2-E0C8-1290BF287EA2}"/>
          </ac:spMkLst>
        </pc:spChg>
        <pc:spChg chg="mod">
          <ac:chgData name="Jurgita Kažukauskaitė-Sarnickienė" userId="42d08c03-302c-45ac-abd4-70549364e129" providerId="ADAL" clId="{D32137A0-A5A2-41C5-AC5D-A30D98023540}" dt="2026-08-20T11:26:01.673" v="1606" actId="14100"/>
          <ac:spMkLst>
            <pc:docMk/>
            <pc:sldMk cId="1256080273" sldId="451"/>
            <ac:spMk id="4" creationId="{B1AE4F6C-2A45-1DB1-37F5-81E47F4B1F52}"/>
          </ac:spMkLst>
        </pc:spChg>
        <pc:spChg chg="mod">
          <ac:chgData name="Jurgita Kažukauskaitė-Sarnickienė" userId="42d08c03-302c-45ac-abd4-70549364e129" providerId="ADAL" clId="{D32137A0-A5A2-41C5-AC5D-A30D98023540}" dt="2026-08-20T11:26:30.112" v="1619" actId="1038"/>
          <ac:spMkLst>
            <pc:docMk/>
            <pc:sldMk cId="1256080273" sldId="451"/>
            <ac:spMk id="5" creationId="{0C5F13C8-4FB7-C548-59A6-04D8F5E40F47}"/>
          </ac:spMkLst>
        </pc:spChg>
      </pc:sldChg>
      <pc:sldChg chg="addSp delSp modSp add mod modNotesTx">
        <pc:chgData name="Jurgita Kažukauskaitė-Sarnickienė" userId="42d08c03-302c-45ac-abd4-70549364e129" providerId="ADAL" clId="{D32137A0-A5A2-41C5-AC5D-A30D98023540}" dt="2026-08-20T12:52:42.751" v="2362" actId="207"/>
        <pc:sldMkLst>
          <pc:docMk/>
          <pc:sldMk cId="1810060484" sldId="452"/>
        </pc:sldMkLst>
        <pc:spChg chg="mod">
          <ac:chgData name="Jurgita Kažukauskaitė-Sarnickienė" userId="42d08c03-302c-45ac-abd4-70549364e129" providerId="ADAL" clId="{D32137A0-A5A2-41C5-AC5D-A30D98023540}" dt="2026-08-20T10:50:18.739" v="1232" actId="6549"/>
          <ac:spMkLst>
            <pc:docMk/>
            <pc:sldMk cId="1810060484" sldId="452"/>
            <ac:spMk id="2" creationId="{6C2D6731-17F0-4060-6449-2A1F554F9F77}"/>
          </ac:spMkLst>
        </pc:spChg>
        <pc:graphicFrameChg chg="add mod">
          <ac:chgData name="Jurgita Kažukauskaitė-Sarnickienė" userId="42d08c03-302c-45ac-abd4-70549364e129" providerId="ADAL" clId="{D32137A0-A5A2-41C5-AC5D-A30D98023540}" dt="2026-08-20T12:52:42.751" v="2362" actId="207"/>
          <ac:graphicFrameMkLst>
            <pc:docMk/>
            <pc:sldMk cId="1810060484" sldId="452"/>
            <ac:graphicFrameMk id="7" creationId="{B3948C08-D96A-76BF-A3D1-C8DA0802262D}"/>
          </ac:graphicFrameMkLst>
        </pc:graphicFrameChg>
      </pc:sldChg>
      <pc:sldChg chg="addSp modSp add mod">
        <pc:chgData name="Jurgita Kažukauskaitė-Sarnickienė" userId="42d08c03-302c-45ac-abd4-70549364e129" providerId="ADAL" clId="{D32137A0-A5A2-41C5-AC5D-A30D98023540}" dt="2026-08-20T12:02:08.276" v="2280" actId="6549"/>
        <pc:sldMkLst>
          <pc:docMk/>
          <pc:sldMk cId="2472240373" sldId="453"/>
        </pc:sldMkLst>
        <pc:spChg chg="mod">
          <ac:chgData name="Jurgita Kažukauskaitė-Sarnickienė" userId="42d08c03-302c-45ac-abd4-70549364e129" providerId="ADAL" clId="{D32137A0-A5A2-41C5-AC5D-A30D98023540}" dt="2026-08-20T11:20:50.020" v="1596" actId="6549"/>
          <ac:spMkLst>
            <pc:docMk/>
            <pc:sldMk cId="2472240373" sldId="453"/>
            <ac:spMk id="2" creationId="{50A149C5-0398-D6CA-CD8B-E74B10926D5C}"/>
          </ac:spMkLst>
        </pc:spChg>
        <pc:spChg chg="mod">
          <ac:chgData name="Jurgita Kažukauskaitė-Sarnickienė" userId="42d08c03-302c-45ac-abd4-70549364e129" providerId="ADAL" clId="{D32137A0-A5A2-41C5-AC5D-A30D98023540}" dt="2026-08-20T11:38:50.147" v="1639" actId="1076"/>
          <ac:spMkLst>
            <pc:docMk/>
            <pc:sldMk cId="2472240373" sldId="453"/>
            <ac:spMk id="4" creationId="{ECAA11C0-F2C5-C7AD-65E9-9DDB1F3BF939}"/>
          </ac:spMkLst>
        </pc:spChg>
        <pc:spChg chg="mod">
          <ac:chgData name="Jurgita Kažukauskaitė-Sarnickienė" userId="42d08c03-302c-45ac-abd4-70549364e129" providerId="ADAL" clId="{D32137A0-A5A2-41C5-AC5D-A30D98023540}" dt="2026-08-20T12:02:08.276" v="2280" actId="6549"/>
          <ac:spMkLst>
            <pc:docMk/>
            <pc:sldMk cId="2472240373" sldId="453"/>
            <ac:spMk id="5" creationId="{FF9EB7D0-8122-F5E4-A797-68554CAB8BB3}"/>
          </ac:spMkLst>
        </pc:spChg>
        <pc:spChg chg="add mod">
          <ac:chgData name="Jurgita Kažukauskaitė-Sarnickienė" userId="42d08c03-302c-45ac-abd4-70549364e129" providerId="ADAL" clId="{D32137A0-A5A2-41C5-AC5D-A30D98023540}" dt="2026-08-20T11:40:05.916" v="1647" actId="14100"/>
          <ac:spMkLst>
            <pc:docMk/>
            <pc:sldMk cId="2472240373" sldId="453"/>
            <ac:spMk id="6" creationId="{5E486C98-B2F4-AB25-398C-E125329B8E64}"/>
          </ac:spMkLst>
        </pc:spChg>
        <pc:spChg chg="add mod">
          <ac:chgData name="Jurgita Kažukauskaitė-Sarnickienė" userId="42d08c03-302c-45ac-abd4-70549364e129" providerId="ADAL" clId="{D32137A0-A5A2-41C5-AC5D-A30D98023540}" dt="2026-08-20T11:40:19.955" v="1648" actId="1076"/>
          <ac:spMkLst>
            <pc:docMk/>
            <pc:sldMk cId="2472240373" sldId="453"/>
            <ac:spMk id="7" creationId="{A4481A29-91CB-A8B4-0E79-A10D46968DEE}"/>
          </ac:spMkLst>
        </pc:spChg>
      </pc:sldChg>
      <pc:sldChg chg="addSp modSp add mod modNotesTx">
        <pc:chgData name="Jurgita Kažukauskaitė-Sarnickienė" userId="42d08c03-302c-45ac-abd4-70549364e129" providerId="ADAL" clId="{D32137A0-A5A2-41C5-AC5D-A30D98023540}" dt="2026-08-20T12:56:20.169" v="2374" actId="207"/>
        <pc:sldMkLst>
          <pc:docMk/>
          <pc:sldMk cId="2475537116" sldId="454"/>
        </pc:sldMkLst>
        <pc:spChg chg="mod">
          <ac:chgData name="Jurgita Kažukauskaitė-Sarnickienė" userId="42d08c03-302c-45ac-abd4-70549364e129" providerId="ADAL" clId="{D32137A0-A5A2-41C5-AC5D-A30D98023540}" dt="2026-08-20T11:40:53.206" v="1662" actId="20577"/>
          <ac:spMkLst>
            <pc:docMk/>
            <pc:sldMk cId="2475537116" sldId="454"/>
            <ac:spMk id="2" creationId="{3F05A285-0BAC-5FE0-0A40-9A82E5FCA1D1}"/>
          </ac:spMkLst>
        </pc:spChg>
        <pc:spChg chg="add mod">
          <ac:chgData name="Jurgita Kažukauskaitė-Sarnickienė" userId="42d08c03-302c-45ac-abd4-70549364e129" providerId="ADAL" clId="{D32137A0-A5A2-41C5-AC5D-A30D98023540}" dt="2026-08-20T11:46:35.769" v="2195" actId="1076"/>
          <ac:spMkLst>
            <pc:docMk/>
            <pc:sldMk cId="2475537116" sldId="454"/>
            <ac:spMk id="5" creationId="{BBEF8E06-4952-0A21-518D-7E426E942D7A}"/>
          </ac:spMkLst>
        </pc:spChg>
        <pc:spChg chg="add mod">
          <ac:chgData name="Jurgita Kažukauskaitė-Sarnickienė" userId="42d08c03-302c-45ac-abd4-70549364e129" providerId="ADAL" clId="{D32137A0-A5A2-41C5-AC5D-A30D98023540}" dt="2026-08-20T11:46:45.966" v="2199" actId="20577"/>
          <ac:spMkLst>
            <pc:docMk/>
            <pc:sldMk cId="2475537116" sldId="454"/>
            <ac:spMk id="8" creationId="{63D1C4BA-0CFC-3CCF-3F58-B891A04B9AE1}"/>
          </ac:spMkLst>
        </pc:spChg>
        <pc:graphicFrameChg chg="add mod">
          <ac:chgData name="Jurgita Kažukauskaitė-Sarnickienė" userId="42d08c03-302c-45ac-abd4-70549364e129" providerId="ADAL" clId="{D32137A0-A5A2-41C5-AC5D-A30D98023540}" dt="2026-08-20T12:56:20.169" v="2374" actId="207"/>
          <ac:graphicFrameMkLst>
            <pc:docMk/>
            <pc:sldMk cId="2475537116" sldId="454"/>
            <ac:graphicFrameMk id="4" creationId="{5ABE0290-66E6-BA76-5F6A-4E010AFAB812}"/>
          </ac:graphicFrameMkLst>
        </pc:graphicFrameChg>
        <pc:graphicFrameChg chg="mod">
          <ac:chgData name="Jurgita Kažukauskaitė-Sarnickienė" userId="42d08c03-302c-45ac-abd4-70549364e129" providerId="ADAL" clId="{D32137A0-A5A2-41C5-AC5D-A30D98023540}" dt="2026-08-20T12:56:15.313" v="2373" actId="207"/>
          <ac:graphicFrameMkLst>
            <pc:docMk/>
            <pc:sldMk cId="2475537116" sldId="454"/>
            <ac:graphicFrameMk id="7" creationId="{B8EC28A2-6B1F-F226-B96A-526A444466EC}"/>
          </ac:graphicFrameMkLst>
        </pc:graphicFrameChg>
      </pc:sldChg>
      <pc:sldChg chg="addSp modSp add mod">
        <pc:chgData name="Jurgita Kažukauskaitė-Sarnickienė" userId="42d08c03-302c-45ac-abd4-70549364e129" providerId="ADAL" clId="{D32137A0-A5A2-41C5-AC5D-A30D98023540}" dt="2026-08-20T11:56:36.373" v="2263" actId="207"/>
        <pc:sldMkLst>
          <pc:docMk/>
          <pc:sldMk cId="3890955407" sldId="455"/>
        </pc:sldMkLst>
        <pc:graphicFrameChg chg="add mod">
          <ac:chgData name="Jurgita Kažukauskaitė-Sarnickienė" userId="42d08c03-302c-45ac-abd4-70549364e129" providerId="ADAL" clId="{D32137A0-A5A2-41C5-AC5D-A30D98023540}" dt="2026-08-20T11:56:33.637" v="2262" actId="207"/>
          <ac:graphicFrameMkLst>
            <pc:docMk/>
            <pc:sldMk cId="3890955407" sldId="455"/>
            <ac:graphicFrameMk id="3" creationId="{3EACA333-F399-166B-B2BA-66730629EE32}"/>
          </ac:graphicFrameMkLst>
        </pc:graphicFrameChg>
        <pc:graphicFrameChg chg="add mod">
          <ac:chgData name="Jurgita Kažukauskaitė-Sarnickienė" userId="42d08c03-302c-45ac-abd4-70549364e129" providerId="ADAL" clId="{D32137A0-A5A2-41C5-AC5D-A30D98023540}" dt="2026-08-20T11:56:36.373" v="2263" actId="207"/>
          <ac:graphicFrameMkLst>
            <pc:docMk/>
            <pc:sldMk cId="3890955407" sldId="455"/>
            <ac:graphicFrameMk id="5" creationId="{A40B1216-3537-06FF-08CF-B46E4B0DCCBE}"/>
          </ac:graphicFrameMkLst>
        </pc:graphicFrameChg>
      </pc:sldChg>
      <pc:sldMasterChg chg="delSldLayout">
        <pc:chgData name="Jurgita Kažukauskaitė-Sarnickienė" userId="42d08c03-302c-45ac-abd4-70549364e129" providerId="ADAL" clId="{D32137A0-A5A2-41C5-AC5D-A30D98023540}" dt="2026-08-20T12:49:27.130" v="2354" actId="47"/>
        <pc:sldMasterMkLst>
          <pc:docMk/>
          <pc:sldMasterMk cId="3225296929" sldId="2147483648"/>
        </pc:sldMasterMkLst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Pasirinko laikyti Lietuvos gimnazijose</c:v>
                </c:pt>
              </c:strCache>
            </c:strRef>
          </c:tx>
          <c:spPr>
            <a:solidFill>
              <a:srgbClr val="7198F8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7.9500283929585455E-3"/>
                  <c:y val="-2.016383112791430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58D-4E08-BC97-C71F44AD3DA2}"/>
                </c:ext>
              </c:extLst>
            </c:dLbl>
            <c:dLbl>
              <c:idx val="1"/>
              <c:layout>
                <c:manualLayout>
                  <c:x val="-6.8143100511073359E-3"/>
                  <c:y val="-7.561436672967864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58D-4E08-BC97-C71F44AD3DA2}"/>
                </c:ext>
              </c:extLst>
            </c:dLbl>
            <c:dLbl>
              <c:idx val="2"/>
              <c:layout>
                <c:manualLayout>
                  <c:x val="-6.8143100511073463E-3"/>
                  <c:y val="-7.561436672967864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58D-4E08-BC97-C71F44AD3DA2}"/>
                </c:ext>
              </c:extLst>
            </c:dLbl>
            <c:dLbl>
              <c:idx val="4"/>
              <c:layout>
                <c:manualLayout>
                  <c:x val="-1.1357183418512625E-3"/>
                  <c:y val="-1.51228733459357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58D-4E08-BC97-C71F44AD3DA2}"/>
                </c:ext>
              </c:extLst>
            </c:dLbl>
            <c:dLbl>
              <c:idx val="10"/>
              <c:layout>
                <c:manualLayout>
                  <c:x val="-6.8143100511074087E-3"/>
                  <c:y val="-7.56143667296795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58D-4E08-BC97-C71F44AD3DA2}"/>
                </c:ext>
              </c:extLst>
            </c:dLbl>
            <c:dLbl>
              <c:idx val="12"/>
              <c:layout>
                <c:manualLayout>
                  <c:x val="-5.6785917092561046E-3"/>
                  <c:y val="-1.008191556395724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58D-4E08-BC97-C71F44AD3DA2}"/>
                </c:ext>
              </c:extLst>
            </c:dLbl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Sheet1!$A$2:$A$17</c:f>
              <c:strCache>
                <c:ptCount val="16"/>
                <c:pt idx="0">
                  <c:v>Lietuvių kalba ir literatūra (A kursas)</c:v>
                </c:pt>
                <c:pt idx="1">
                  <c:v>Užsienio kalba (anglų)</c:v>
                </c:pt>
                <c:pt idx="2">
                  <c:v>Matematika (A kursas)</c:v>
                </c:pt>
                <c:pt idx="3">
                  <c:v>Biologija</c:v>
                </c:pt>
                <c:pt idx="4">
                  <c:v>Istorija</c:v>
                </c:pt>
                <c:pt idx="5">
                  <c:v>Matematika (B kursas)</c:v>
                </c:pt>
                <c:pt idx="6">
                  <c:v>Geografija</c:v>
                </c:pt>
                <c:pt idx="7">
                  <c:v>Lietuvių kalba ir literatūra (B kursas)</c:v>
                </c:pt>
                <c:pt idx="8">
                  <c:v>Informatika</c:v>
                </c:pt>
                <c:pt idx="9">
                  <c:v>Fizika</c:v>
                </c:pt>
                <c:pt idx="10">
                  <c:v>Chemija</c:v>
                </c:pt>
                <c:pt idx="11">
                  <c:v>Ekonomika ir verslumas</c:v>
                </c:pt>
                <c:pt idx="12">
                  <c:v>Rusų gimtoji k. ir lit.</c:v>
                </c:pt>
                <c:pt idx="13">
                  <c:v>Filosofija</c:v>
                </c:pt>
                <c:pt idx="14">
                  <c:v>Užsienio kalba (vokiečių)</c:v>
                </c:pt>
                <c:pt idx="15">
                  <c:v>Užsienio kalba (prancūzų)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75.400000000000006</c:v>
                </c:pt>
                <c:pt idx="1">
                  <c:v>73.599999999999994</c:v>
                </c:pt>
                <c:pt idx="2">
                  <c:v>55.7</c:v>
                </c:pt>
                <c:pt idx="3">
                  <c:v>37.1</c:v>
                </c:pt>
                <c:pt idx="4">
                  <c:v>34.4</c:v>
                </c:pt>
                <c:pt idx="5">
                  <c:v>28.8</c:v>
                </c:pt>
                <c:pt idx="6">
                  <c:v>23.9</c:v>
                </c:pt>
                <c:pt idx="7">
                  <c:v>17.399999999999999</c:v>
                </c:pt>
                <c:pt idx="8">
                  <c:v>17</c:v>
                </c:pt>
                <c:pt idx="9">
                  <c:v>14.3</c:v>
                </c:pt>
                <c:pt idx="10">
                  <c:v>10.4</c:v>
                </c:pt>
                <c:pt idx="11">
                  <c:v>7.4</c:v>
                </c:pt>
                <c:pt idx="12">
                  <c:v>2.2999999999999998</c:v>
                </c:pt>
                <c:pt idx="13">
                  <c:v>0.6</c:v>
                </c:pt>
                <c:pt idx="14">
                  <c:v>0.1</c:v>
                </c:pt>
                <c:pt idx="1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58D-4E08-BC97-C71F44AD3DA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Kauno m. teritorijos gimnazijose</c:v>
                </c:pt>
              </c:strCache>
            </c:strRef>
          </c:tx>
          <c:spPr>
            <a:solidFill>
              <a:srgbClr val="D8FE51"/>
            </a:solidFill>
            <a:ln>
              <a:solidFill>
                <a:srgbClr val="D8FE51"/>
              </a:solidFill>
            </a:ln>
            <a:effectLst/>
          </c:spPr>
          <c:invertIfNegative val="0"/>
          <c:dLbls>
            <c:dLbl>
              <c:idx val="3"/>
              <c:layout>
                <c:manualLayout>
                  <c:x val="6.8143100511073255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58D-4E08-BC97-C71F44AD3DA2}"/>
                </c:ext>
              </c:extLst>
            </c:dLbl>
            <c:dLbl>
              <c:idx val="4"/>
              <c:layout>
                <c:manualLayout>
                  <c:x val="3.3467202141900937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58D-4E08-BC97-C71F44AD3DA2}"/>
                </c:ext>
              </c:extLst>
            </c:dLbl>
            <c:dLbl>
              <c:idx val="5"/>
              <c:layout>
                <c:manualLayout>
                  <c:x val="7.9500283929585039E-3"/>
                  <c:y val="-5.040957781978576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58D-4E08-BC97-C71F44AD3DA2}"/>
                </c:ext>
              </c:extLst>
            </c:dLbl>
            <c:dLbl>
              <c:idx val="6"/>
              <c:layout>
                <c:manualLayout>
                  <c:x val="9.085746734809767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58D-4E08-BC97-C71F44AD3DA2}"/>
                </c:ext>
              </c:extLst>
            </c:dLbl>
            <c:dLbl>
              <c:idx val="7"/>
              <c:layout>
                <c:manualLayout>
                  <c:x val="2.2714366837024418E-3"/>
                  <c:y val="-1.764335223692501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58D-4E08-BC97-C71F44AD3DA2}"/>
                </c:ext>
              </c:extLst>
            </c:dLbl>
            <c:dLbl>
              <c:idx val="8"/>
              <c:layout>
                <c:manualLayout>
                  <c:x val="4.5428733674048836E-3"/>
                  <c:y val="-7.561436672967864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58D-4E08-BC97-C71F44AD3DA2}"/>
                </c:ext>
              </c:extLst>
            </c:dLbl>
            <c:dLbl>
              <c:idx val="9"/>
              <c:layout>
                <c:manualLayout>
                  <c:x val="7.9500283929584623E-3"/>
                  <c:y val="-1.764335223692501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58D-4E08-BC97-C71F44AD3DA2}"/>
                </c:ext>
              </c:extLst>
            </c:dLbl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Sheet1!$A$2:$A$17</c:f>
              <c:strCache>
                <c:ptCount val="16"/>
                <c:pt idx="0">
                  <c:v>Lietuvių kalba ir literatūra (A kursas)</c:v>
                </c:pt>
                <c:pt idx="1">
                  <c:v>Užsienio kalba (anglų)</c:v>
                </c:pt>
                <c:pt idx="2">
                  <c:v>Matematika (A kursas)</c:v>
                </c:pt>
                <c:pt idx="3">
                  <c:v>Biologija</c:v>
                </c:pt>
                <c:pt idx="4">
                  <c:v>Istorija</c:v>
                </c:pt>
                <c:pt idx="5">
                  <c:v>Matematika (B kursas)</c:v>
                </c:pt>
                <c:pt idx="6">
                  <c:v>Geografija</c:v>
                </c:pt>
                <c:pt idx="7">
                  <c:v>Lietuvių kalba ir literatūra (B kursas)</c:v>
                </c:pt>
                <c:pt idx="8">
                  <c:v>Informatika</c:v>
                </c:pt>
                <c:pt idx="9">
                  <c:v>Fizika</c:v>
                </c:pt>
                <c:pt idx="10">
                  <c:v>Chemija</c:v>
                </c:pt>
                <c:pt idx="11">
                  <c:v>Ekonomika ir verslumas</c:v>
                </c:pt>
                <c:pt idx="12">
                  <c:v>Rusų gimtoji k. ir lit.</c:v>
                </c:pt>
                <c:pt idx="13">
                  <c:v>Filosofija</c:v>
                </c:pt>
                <c:pt idx="14">
                  <c:v>Užsienio kalba (vokiečių)</c:v>
                </c:pt>
                <c:pt idx="15">
                  <c:v>Užsienio kalba (prancūzų)</c:v>
                </c:pt>
              </c:strCache>
            </c:strRef>
          </c:cat>
          <c:val>
            <c:numRef>
              <c:f>Sheet1!$C$2:$C$17</c:f>
              <c:numCache>
                <c:formatCode>General</c:formatCode>
                <c:ptCount val="16"/>
                <c:pt idx="0">
                  <c:v>80.599999999999994</c:v>
                </c:pt>
                <c:pt idx="1">
                  <c:v>80.3</c:v>
                </c:pt>
                <c:pt idx="2">
                  <c:v>64.5</c:v>
                </c:pt>
                <c:pt idx="3">
                  <c:v>37</c:v>
                </c:pt>
                <c:pt idx="4">
                  <c:v>31.6</c:v>
                </c:pt>
                <c:pt idx="5">
                  <c:v>22</c:v>
                </c:pt>
                <c:pt idx="6">
                  <c:v>15.7</c:v>
                </c:pt>
                <c:pt idx="7">
                  <c:v>12.4</c:v>
                </c:pt>
                <c:pt idx="8">
                  <c:v>18.2</c:v>
                </c:pt>
                <c:pt idx="9">
                  <c:v>14.9</c:v>
                </c:pt>
                <c:pt idx="10">
                  <c:v>12.3</c:v>
                </c:pt>
                <c:pt idx="11">
                  <c:v>7.6</c:v>
                </c:pt>
                <c:pt idx="12">
                  <c:v>0.6</c:v>
                </c:pt>
                <c:pt idx="13">
                  <c:v>0.4</c:v>
                </c:pt>
                <c:pt idx="14">
                  <c:v>0</c:v>
                </c:pt>
                <c:pt idx="1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858D-4E08-BC97-C71F44AD3D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20"/>
        <c:axId val="772817423"/>
        <c:axId val="442337135"/>
      </c:barChart>
      <c:catAx>
        <c:axId val="772817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2337135"/>
        <c:crosses val="autoZero"/>
        <c:auto val="1"/>
        <c:lblAlgn val="ctr"/>
        <c:lblOffset val="100"/>
        <c:noMultiLvlLbl val="0"/>
      </c:catAx>
      <c:valAx>
        <c:axId val="442337135"/>
        <c:scaling>
          <c:orientation val="minMax"/>
          <c:min val="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7728174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r>
              <a:rPr lang="en-US"/>
              <a:t>Matematika 2025</a:t>
            </a:r>
            <a:r>
              <a:rPr lang="lt-LT"/>
              <a:t> m.</a:t>
            </a:r>
            <a:endParaRPr lang="en-US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Neišlaikė (1-3)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9849550720481323E-3"/>
                  <c:y val="1.3966183424760506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34A-417A-BD5E-AE6F3F7BE928}"/>
                </c:ext>
              </c:extLst>
            </c:dLbl>
            <c:dLbl>
              <c:idx val="1"/>
              <c:layout>
                <c:manualLayout>
                  <c:x val="-4.2497983789431355E-3"/>
                  <c:y val="-1.038194467283615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34A-417A-BD5E-AE6F3F7BE928}"/>
                </c:ext>
              </c:extLst>
            </c:dLbl>
            <c:dLbl>
              <c:idx val="2"/>
              <c:layout>
                <c:manualLayout>
                  <c:x val="-1.92562709227216E-3"/>
                  <c:y val="3.0126534536532623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34A-417A-BD5E-AE6F3F7BE928}"/>
                </c:ext>
              </c:extLst>
            </c:dLbl>
            <c:dLbl>
              <c:idx val="3"/>
              <c:layout>
                <c:manualLayout>
                  <c:x val="-3.4002860420890733E-3"/>
                  <c:y val="1.53863275924431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34A-417A-BD5E-AE6F3F7BE928}"/>
                </c:ext>
              </c:extLst>
            </c:dLbl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Lietuva</c:v>
                </c:pt>
                <c:pt idx="1">
                  <c:v>Kauno m. teritorija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12.9</c:v>
                </c:pt>
                <c:pt idx="1">
                  <c:v>7.3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34A-417A-BD5E-AE6F3F7BE92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Slenkstinis (4)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2839349382402906E-3"/>
                  <c:y val="-1.159849810440361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34A-417A-BD5E-AE6F3F7BE928}"/>
                </c:ext>
              </c:extLst>
            </c:dLbl>
            <c:dLbl>
              <c:idx val="1"/>
              <c:layout>
                <c:manualLayout>
                  <c:x val="1.247518791333879E-3"/>
                  <c:y val="-2.339238845144356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34A-417A-BD5E-AE6F3F7BE928}"/>
                </c:ext>
              </c:extLst>
            </c:dLbl>
            <c:dLbl>
              <c:idx val="2"/>
              <c:layout>
                <c:manualLayout>
                  <c:x val="1.309880239520958E-2"/>
                  <c:y val="-8.637597420463784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34A-417A-BD5E-AE6F3F7BE928}"/>
                </c:ext>
              </c:extLst>
            </c:dLbl>
            <c:dLbl>
              <c:idx val="3"/>
              <c:layout>
                <c:manualLayout>
                  <c:x val="-1.2474558756502743E-3"/>
                  <c:y val="-7.852359886109644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34A-417A-BD5E-AE6F3F7BE928}"/>
                </c:ext>
              </c:extLst>
            </c:dLbl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Lietuva</c:v>
                </c:pt>
                <c:pt idx="1">
                  <c:v>Kauno m. teritorija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6.2</c:v>
                </c:pt>
                <c:pt idx="1">
                  <c:v>4.5999999999999996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34A-417A-BD5E-AE6F3F7BE92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Patenkinamas (5-6)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3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A-434A-417A-BD5E-AE6F3F7BE928}"/>
                </c:ext>
              </c:extLst>
            </c:dLbl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Lietuva</c:v>
                </c:pt>
                <c:pt idx="1">
                  <c:v>Kauno m. teritorija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27.4</c:v>
                </c:pt>
                <c:pt idx="1">
                  <c:v>23.7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434A-417A-BD5E-AE6F3F7BE928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Pagrindinis (7-8)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Lietuva</c:v>
                </c:pt>
                <c:pt idx="1">
                  <c:v>Kauno m. teritorija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>
                  <c:v>41.4</c:v>
                </c:pt>
                <c:pt idx="1">
                  <c:v>46.7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34A-417A-BD5E-AE6F3F7BE928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Aukštesnysis (9-10)</c:v>
                </c:pt>
              </c:strCache>
            </c:strRef>
          </c:tx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</c:spPr>
          <c:invertIfNegative val="0"/>
          <c:dLbls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Lietuva</c:v>
                </c:pt>
                <c:pt idx="1">
                  <c:v>Kauno m. teritorija</c:v>
                </c:pt>
              </c:strCache>
            </c:strRef>
          </c:cat>
          <c:val>
            <c:numRef>
              <c:f>Sheet1!$F$2:$F$3</c:f>
              <c:numCache>
                <c:formatCode>General</c:formatCode>
                <c:ptCount val="2"/>
                <c:pt idx="0">
                  <c:v>12.1</c:v>
                </c:pt>
                <c:pt idx="1">
                  <c:v>17.7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434A-417A-BD5E-AE6F3F7BE9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23443167"/>
        <c:axId val="423446527"/>
      </c:barChart>
      <c:catAx>
        <c:axId val="42344316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446527"/>
        <c:crosses val="autoZero"/>
        <c:auto val="1"/>
        <c:lblAlgn val="ctr"/>
        <c:lblOffset val="100"/>
        <c:noMultiLvlLbl val="0"/>
      </c:catAx>
      <c:valAx>
        <c:axId val="42344652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4431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135478067555741E-2"/>
          <c:y val="3.0557340629132335E-2"/>
          <c:w val="0.95986452193244431"/>
          <c:h val="0.803694951923317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Lietuva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3"/>
                <c:pt idx="0">
                  <c:v>Lietuvių kalba ir literatūra (skaitymas)</c:v>
                </c:pt>
                <c:pt idx="1">
                  <c:v>Matematika</c:v>
                </c:pt>
                <c:pt idx="2">
                  <c:v>Gimtoji kalba (rusų)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67.2</c:v>
                </c:pt>
                <c:pt idx="1">
                  <c:v>68.599999999999994</c:v>
                </c:pt>
                <c:pt idx="2">
                  <c:v>83.2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94-4663-A22B-3EE4559A60BE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Kauno m.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3"/>
                <c:pt idx="0">
                  <c:v>Lietuvių kalba ir literatūra (skaitymas)</c:v>
                </c:pt>
                <c:pt idx="1">
                  <c:v>Matematika</c:v>
                </c:pt>
                <c:pt idx="2">
                  <c:v>Gimtoji kalba (rusų)</c:v>
                </c:pt>
              </c:strCache>
            </c:strRef>
          </c:cat>
          <c:val>
            <c:numRef>
              <c:f>Lapas1!$C$2:$C$5</c:f>
              <c:numCache>
                <c:formatCode>General</c:formatCode>
                <c:ptCount val="4"/>
                <c:pt idx="0">
                  <c:v>77.900000000000006</c:v>
                </c:pt>
                <c:pt idx="1">
                  <c:v>77.599999999999994</c:v>
                </c:pt>
                <c:pt idx="2">
                  <c:v>77.5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C94-4663-A22B-3EE4559A60BE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Stulpelis1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3"/>
                <c:pt idx="0">
                  <c:v>Lietuvių kalba ir literatūra (skaitymas)</c:v>
                </c:pt>
                <c:pt idx="1">
                  <c:v>Matematika</c:v>
                </c:pt>
                <c:pt idx="2">
                  <c:v>Gimtoji kalba (rusų)</c:v>
                </c:pt>
              </c:strCache>
            </c:strRef>
          </c:cat>
          <c:val>
            <c:numRef>
              <c:f>Lapas1!$D$2:$D$5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DC94-4663-A22B-3EE4559A60B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43404703"/>
        <c:axId val="2105251247"/>
      </c:barChart>
      <c:catAx>
        <c:axId val="174340470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105251247"/>
        <c:crosses val="autoZero"/>
        <c:auto val="1"/>
        <c:lblAlgn val="ctr"/>
        <c:lblOffset val="100"/>
        <c:noMultiLvlLbl val="0"/>
      </c:catAx>
      <c:valAx>
        <c:axId val="2105251247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17434047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0.65443103266739777"/>
          <c:y val="0.9392791250896948"/>
          <c:w val="0.34220655871783251"/>
          <c:h val="6.072087491030508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135478067555741E-2"/>
          <c:y val="3.0557340629132335E-2"/>
          <c:w val="0.95986452193244431"/>
          <c:h val="0.803694951923317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Lietuva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3"/>
                <c:pt idx="0">
                  <c:v>Lietuvių kalba ir literatūra (skaitymas)</c:v>
                </c:pt>
                <c:pt idx="1">
                  <c:v>Matematika</c:v>
                </c:pt>
                <c:pt idx="2">
                  <c:v>Gimtoji kalba (rusų)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71.599999999999994</c:v>
                </c:pt>
                <c:pt idx="1">
                  <c:v>50.3</c:v>
                </c:pt>
                <c:pt idx="2">
                  <c:v>73.2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4E-42CC-A2E6-32B3359B2D26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Kauno m.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3"/>
                <c:pt idx="0">
                  <c:v>Lietuvių kalba ir literatūra (skaitymas)</c:v>
                </c:pt>
                <c:pt idx="1">
                  <c:v>Matematika</c:v>
                </c:pt>
                <c:pt idx="2">
                  <c:v>Gimtoji kalba (rusų)</c:v>
                </c:pt>
              </c:strCache>
            </c:strRef>
          </c:cat>
          <c:val>
            <c:numRef>
              <c:f>Lapas1!$C$2:$C$5</c:f>
              <c:numCache>
                <c:formatCode>General</c:formatCode>
                <c:ptCount val="4"/>
                <c:pt idx="0">
                  <c:v>76.400000000000006</c:v>
                </c:pt>
                <c:pt idx="1">
                  <c:v>61.4</c:v>
                </c:pt>
                <c:pt idx="2">
                  <c:v>70.2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14E-42CC-A2E6-32B3359B2D26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Stulpelis1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3"/>
                <c:pt idx="0">
                  <c:v>Lietuvių kalba ir literatūra (skaitymas)</c:v>
                </c:pt>
                <c:pt idx="1">
                  <c:v>Matematika</c:v>
                </c:pt>
                <c:pt idx="2">
                  <c:v>Gimtoji kalba (rusų)</c:v>
                </c:pt>
              </c:strCache>
            </c:strRef>
          </c:cat>
          <c:val>
            <c:numRef>
              <c:f>Lapas1!$D$2:$D$5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714E-42CC-A2E6-32B3359B2D2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43404703"/>
        <c:axId val="2105251247"/>
      </c:barChart>
      <c:catAx>
        <c:axId val="174340470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105251247"/>
        <c:crosses val="autoZero"/>
        <c:auto val="1"/>
        <c:lblAlgn val="ctr"/>
        <c:lblOffset val="100"/>
        <c:noMultiLvlLbl val="0"/>
      </c:catAx>
      <c:valAx>
        <c:axId val="2105251247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17434047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0.65693514275990794"/>
          <c:y val="0.9392791250896948"/>
          <c:w val="0.34220655871783251"/>
          <c:h val="6.072087491030508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r>
              <a:rPr lang="lt-LT"/>
              <a:t>Lietuvių kalba ir literatūra (skaitymas) 4 klasė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Nepasiektas slenkstinis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5799331901694106E-3"/>
                  <c:y val="1.3966085121712728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7B3-4CE8-832C-07A345479E94}"/>
                </c:ext>
              </c:extLst>
            </c:dLbl>
            <c:dLbl>
              <c:idx val="1"/>
              <c:layout>
                <c:manualLayout>
                  <c:x val="1.4990219025652096E-2"/>
                  <c:y val="-0.151994021580635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7B3-4CE8-832C-07A345479E94}"/>
                </c:ext>
              </c:extLst>
            </c:dLbl>
            <c:dLbl>
              <c:idx val="2"/>
              <c:layout>
                <c:manualLayout>
                  <c:x val="-1.92562709227216E-3"/>
                  <c:y val="3.0126534536532623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7B3-4CE8-832C-07A345479E94}"/>
                </c:ext>
              </c:extLst>
            </c:dLbl>
            <c:dLbl>
              <c:idx val="3"/>
              <c:layout>
                <c:manualLayout>
                  <c:x val="-3.4002860420890733E-3"/>
                  <c:y val="1.53863275924431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7B3-4CE8-832C-07A345479E94}"/>
                </c:ext>
              </c:extLst>
            </c:dLbl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Lietuva</c:v>
                </c:pt>
                <c:pt idx="1">
                  <c:v>Kauno m. teritorija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3.2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7B3-4CE8-832C-07A345479E9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Slenkstinis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6.5112828638355696E-5"/>
                  <c:y val="-6.968868474773986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7B3-4CE8-832C-07A345479E94}"/>
                </c:ext>
              </c:extLst>
            </c:dLbl>
            <c:dLbl>
              <c:idx val="1"/>
              <c:layout>
                <c:manualLayout>
                  <c:x val="-3.2556414319201314E-5"/>
                  <c:y val="2.2903907844852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7B3-4CE8-832C-07A345479E94}"/>
                </c:ext>
              </c:extLst>
            </c:dLbl>
            <c:dLbl>
              <c:idx val="2"/>
              <c:layout>
                <c:manualLayout>
                  <c:x val="1.309880239520958E-2"/>
                  <c:y val="-8.637597420463784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7B3-4CE8-832C-07A345479E94}"/>
                </c:ext>
              </c:extLst>
            </c:dLbl>
            <c:dLbl>
              <c:idx val="3"/>
              <c:layout>
                <c:manualLayout>
                  <c:x val="-1.2474558756502743E-3"/>
                  <c:y val="-7.852359886109644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7B3-4CE8-832C-07A345479E94}"/>
                </c:ext>
              </c:extLst>
            </c:dLbl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Lietuva</c:v>
                </c:pt>
                <c:pt idx="1">
                  <c:v>Kauno m. teritorija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8.6999999999999993</c:v>
                </c:pt>
                <c:pt idx="1">
                  <c:v>2.6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7B3-4CE8-832C-07A345479E9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Patenkinamas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3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A-67B3-4CE8-832C-07A345479E94}"/>
                </c:ext>
              </c:extLst>
            </c:dLbl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Lietuva</c:v>
                </c:pt>
                <c:pt idx="1">
                  <c:v>Kauno m. teritorija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14.7</c:v>
                </c:pt>
                <c:pt idx="1">
                  <c:v>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67B3-4CE8-832C-07A345479E9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Pagrindinis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Lietuva</c:v>
                </c:pt>
                <c:pt idx="1">
                  <c:v>Kauno m. teritorija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>
                  <c:v>56.3</c:v>
                </c:pt>
                <c:pt idx="1">
                  <c:v>57.6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7B3-4CE8-832C-07A345479E94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Aukštesnysis</c:v>
                </c:pt>
              </c:strCache>
            </c:strRef>
          </c:tx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</c:spPr>
          <c:invertIfNegative val="0"/>
          <c:dLbls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Lietuva</c:v>
                </c:pt>
                <c:pt idx="1">
                  <c:v>Kauno m. teritorija</c:v>
                </c:pt>
              </c:strCache>
            </c:strRef>
          </c:cat>
          <c:val>
            <c:numRef>
              <c:f>Sheet1!$F$2:$F$3</c:f>
              <c:numCache>
                <c:formatCode>General</c:formatCode>
                <c:ptCount val="2"/>
                <c:pt idx="0">
                  <c:v>17.2</c:v>
                </c:pt>
                <c:pt idx="1">
                  <c:v>31.6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67B3-4CE8-832C-07A345479E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23443167"/>
        <c:axId val="423446527"/>
      </c:barChart>
      <c:catAx>
        <c:axId val="42344316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446527"/>
        <c:crosses val="autoZero"/>
        <c:auto val="1"/>
        <c:lblAlgn val="ctr"/>
        <c:lblOffset val="100"/>
        <c:noMultiLvlLbl val="0"/>
      </c:catAx>
      <c:valAx>
        <c:axId val="42344652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4431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r>
              <a:rPr lang="lt-LT"/>
              <a:t>Lietuvių kalba ir literatūra (skaitymas) 8 klasė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Nepasiektas slenkstinis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8.2425776323414007E-3"/>
                  <c:y val="-0.145662215017240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99D-4A3A-9BC1-20EFD9FDCEB8}"/>
                </c:ext>
              </c:extLst>
            </c:dLbl>
            <c:dLbl>
              <c:idx val="1"/>
              <c:layout>
                <c:manualLayout>
                  <c:x val="1.6192720228153299E-2"/>
                  <c:y val="-0.2010136294237730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99D-4A3A-9BC1-20EFD9FDCEB8}"/>
                </c:ext>
              </c:extLst>
            </c:dLbl>
            <c:dLbl>
              <c:idx val="2"/>
              <c:layout>
                <c:manualLayout>
                  <c:x val="-1.92562709227216E-3"/>
                  <c:y val="3.0126534536532623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99D-4A3A-9BC1-20EFD9FDCEB8}"/>
                </c:ext>
              </c:extLst>
            </c:dLbl>
            <c:dLbl>
              <c:idx val="3"/>
              <c:layout>
                <c:manualLayout>
                  <c:x val="-3.4002860420890733E-3"/>
                  <c:y val="1.53863275924431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99D-4A3A-9BC1-20EFD9FDCEB8}"/>
                </c:ext>
              </c:extLst>
            </c:dLbl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Lietuva</c:v>
                </c:pt>
                <c:pt idx="1">
                  <c:v>Kauno m. teritorija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0.1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99D-4A3A-9BC1-20EFD9FDCEB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Slenkstinis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6389883082796457E-2"/>
                  <c:y val="-9.411464498310259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99D-4A3A-9BC1-20EFD9FDCEB8}"/>
                </c:ext>
              </c:extLst>
            </c:dLbl>
            <c:dLbl>
              <c:idx val="1"/>
              <c:layout>
                <c:manualLayout>
                  <c:x val="3.1232459578916259E-2"/>
                  <c:y val="-0.1229817473796167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99D-4A3A-9BC1-20EFD9FDCEB8}"/>
                </c:ext>
              </c:extLst>
            </c:dLbl>
            <c:dLbl>
              <c:idx val="2"/>
              <c:layout>
                <c:manualLayout>
                  <c:x val="1.309880239520958E-2"/>
                  <c:y val="-8.637597420463784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99D-4A3A-9BC1-20EFD9FDCEB8}"/>
                </c:ext>
              </c:extLst>
            </c:dLbl>
            <c:dLbl>
              <c:idx val="3"/>
              <c:layout>
                <c:manualLayout>
                  <c:x val="-1.2474558756502743E-3"/>
                  <c:y val="-7.852359886109644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99D-4A3A-9BC1-20EFD9FDCEB8}"/>
                </c:ext>
              </c:extLst>
            </c:dLbl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Lietuva</c:v>
                </c:pt>
                <c:pt idx="1">
                  <c:v>Kauno m. teritorija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1.1000000000000001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199D-4A3A-9BC1-20EFD9FDCEB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Patenkinamas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3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A-199D-4A3A-9BC1-20EFD9FDCEB8}"/>
                </c:ext>
              </c:extLst>
            </c:dLbl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Lietuva</c:v>
                </c:pt>
                <c:pt idx="1">
                  <c:v>Kauno m. teritorija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5.4</c:v>
                </c:pt>
                <c:pt idx="1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199D-4A3A-9BC1-20EFD9FDCEB8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Pagrindinis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Lietuva</c:v>
                </c:pt>
                <c:pt idx="1">
                  <c:v>Kauno m. teritorija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>
                  <c:v>80.3</c:v>
                </c:pt>
                <c:pt idx="1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99D-4A3A-9BC1-20EFD9FDCEB8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Aukštesnysis</c:v>
                </c:pt>
              </c:strCache>
            </c:strRef>
          </c:tx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</c:spPr>
          <c:invertIfNegative val="0"/>
          <c:dLbls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Lietuva</c:v>
                </c:pt>
                <c:pt idx="1">
                  <c:v>Kauno m. teritorija</c:v>
                </c:pt>
              </c:strCache>
            </c:strRef>
          </c:cat>
          <c:val>
            <c:numRef>
              <c:f>Sheet1!$F$2:$F$3</c:f>
              <c:numCache>
                <c:formatCode>General</c:formatCode>
                <c:ptCount val="2"/>
                <c:pt idx="0">
                  <c:v>13.1</c:v>
                </c:pt>
                <c:pt idx="1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199D-4A3A-9BC1-20EFD9FDCE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23443167"/>
        <c:axId val="423446527"/>
      </c:barChart>
      <c:catAx>
        <c:axId val="42344316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446527"/>
        <c:crosses val="autoZero"/>
        <c:auto val="1"/>
        <c:lblAlgn val="ctr"/>
        <c:lblOffset val="100"/>
        <c:noMultiLvlLbl val="0"/>
      </c:catAx>
      <c:valAx>
        <c:axId val="42344652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4431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r>
              <a:rPr lang="lt-LT"/>
              <a:t>Matematika 4 klasė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Nepasiektas slenkstinis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9849550720481323E-3"/>
                  <c:y val="1.3966183424760506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94A-444C-BBB7-7C6566CF4DC7}"/>
                </c:ext>
              </c:extLst>
            </c:dLbl>
            <c:dLbl>
              <c:idx val="1"/>
              <c:layout>
                <c:manualLayout>
                  <c:x val="-6.6548026193695483E-3"/>
                  <c:y val="-0.1792271370490453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94A-444C-BBB7-7C6566CF4DC7}"/>
                </c:ext>
              </c:extLst>
            </c:dLbl>
            <c:dLbl>
              <c:idx val="2"/>
              <c:layout>
                <c:manualLayout>
                  <c:x val="-1.92562709227216E-3"/>
                  <c:y val="3.0126534536532623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94A-444C-BBB7-7C6566CF4DC7}"/>
                </c:ext>
              </c:extLst>
            </c:dLbl>
            <c:dLbl>
              <c:idx val="3"/>
              <c:layout>
                <c:manualLayout>
                  <c:x val="-3.4002860420890733E-3"/>
                  <c:y val="1.53863275924431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94A-444C-BBB7-7C6566CF4DC7}"/>
                </c:ext>
              </c:extLst>
            </c:dLbl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Lietuva</c:v>
                </c:pt>
                <c:pt idx="1">
                  <c:v>Kauno m. teritorija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2.5</c:v>
                </c:pt>
                <c:pt idx="1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94A-444C-BBB7-7C6566CF4DC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Slenkstinis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6.5112828638355696E-5"/>
                  <c:y val="-6.968868474773986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94A-444C-BBB7-7C6566CF4DC7}"/>
                </c:ext>
              </c:extLst>
            </c:dLbl>
            <c:dLbl>
              <c:idx val="1"/>
              <c:layout>
                <c:manualLayout>
                  <c:x val="2.0409948756405429E-2"/>
                  <c:y val="-0.12842837047329869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94A-444C-BBB7-7C6566CF4DC7}"/>
                </c:ext>
              </c:extLst>
            </c:dLbl>
            <c:dLbl>
              <c:idx val="2"/>
              <c:layout>
                <c:manualLayout>
                  <c:x val="1.309880239520958E-2"/>
                  <c:y val="-8.637597420463784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94A-444C-BBB7-7C6566CF4DC7}"/>
                </c:ext>
              </c:extLst>
            </c:dLbl>
            <c:dLbl>
              <c:idx val="3"/>
              <c:layout>
                <c:manualLayout>
                  <c:x val="-1.2474558756502743E-3"/>
                  <c:y val="-7.852359886109644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94A-444C-BBB7-7C6566CF4DC7}"/>
                </c:ext>
              </c:extLst>
            </c:dLbl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Lietuva</c:v>
                </c:pt>
                <c:pt idx="1">
                  <c:v>Kauno m. teritorija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3.4</c:v>
                </c:pt>
                <c:pt idx="1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894A-444C-BBB7-7C6566CF4DC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Patenkinamas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3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A-894A-444C-BBB7-7C6566CF4DC7}"/>
                </c:ext>
              </c:extLst>
            </c:dLbl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Lietuva</c:v>
                </c:pt>
                <c:pt idx="1">
                  <c:v>Kauno m. teritorija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17.2</c:v>
                </c:pt>
                <c:pt idx="1">
                  <c:v>7.9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894A-444C-BBB7-7C6566CF4DC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Pagrindinis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Lietuva</c:v>
                </c:pt>
                <c:pt idx="1">
                  <c:v>Kauno m. teritorija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>
                  <c:v>59.9</c:v>
                </c:pt>
                <c:pt idx="1">
                  <c:v>59.2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94A-444C-BBB7-7C6566CF4DC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Aukštesnysis</c:v>
                </c:pt>
              </c:strCache>
            </c:strRef>
          </c:tx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</c:spPr>
          <c:invertIfNegative val="0"/>
          <c:dLbls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Lietuva</c:v>
                </c:pt>
                <c:pt idx="1">
                  <c:v>Kauno m. teritorija</c:v>
                </c:pt>
              </c:strCache>
            </c:strRef>
          </c:cat>
          <c:val>
            <c:numRef>
              <c:f>Sheet1!$F$2:$F$3</c:f>
              <c:numCache>
                <c:formatCode>General</c:formatCode>
                <c:ptCount val="2"/>
                <c:pt idx="0">
                  <c:v>16.899999999999999</c:v>
                </c:pt>
                <c:pt idx="1">
                  <c:v>31.5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894A-444C-BBB7-7C6566CF4D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23443167"/>
        <c:axId val="423446527"/>
      </c:barChart>
      <c:catAx>
        <c:axId val="42344316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446527"/>
        <c:crosses val="autoZero"/>
        <c:auto val="1"/>
        <c:lblAlgn val="ctr"/>
        <c:lblOffset val="100"/>
        <c:noMultiLvlLbl val="0"/>
      </c:catAx>
      <c:valAx>
        <c:axId val="42344652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4431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r>
              <a:rPr lang="lt-LT"/>
              <a:t>Matematika 8 klasė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Nepasiektas slenkstinis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9849550720481323E-3"/>
                  <c:y val="1.3966183424760506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A10-48CD-8441-A32032BEB0AF}"/>
                </c:ext>
              </c:extLst>
            </c:dLbl>
            <c:dLbl>
              <c:idx val="1"/>
              <c:layout>
                <c:manualLayout>
                  <c:x val="-4.2497983789431355E-3"/>
                  <c:y val="-1.038194467283615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A10-48CD-8441-A32032BEB0AF}"/>
                </c:ext>
              </c:extLst>
            </c:dLbl>
            <c:dLbl>
              <c:idx val="2"/>
              <c:layout>
                <c:manualLayout>
                  <c:x val="-1.92562709227216E-3"/>
                  <c:y val="3.0126534536532623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A10-48CD-8441-A32032BEB0AF}"/>
                </c:ext>
              </c:extLst>
            </c:dLbl>
            <c:dLbl>
              <c:idx val="3"/>
              <c:layout>
                <c:manualLayout>
                  <c:x val="-3.4002860420890733E-3"/>
                  <c:y val="1.53863275924431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A10-48CD-8441-A32032BEB0AF}"/>
                </c:ext>
              </c:extLst>
            </c:dLbl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Lietuva</c:v>
                </c:pt>
                <c:pt idx="1">
                  <c:v>Kauno m. teritorija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9.1</c:v>
                </c:pt>
                <c:pt idx="1">
                  <c:v>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A10-48CD-8441-A32032BEB0A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Slenkstinis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6.5112828638355696E-5"/>
                  <c:y val="-6.968868474773986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A10-48CD-8441-A32032BEB0AF}"/>
                </c:ext>
              </c:extLst>
            </c:dLbl>
            <c:dLbl>
              <c:idx val="1"/>
              <c:layout>
                <c:manualLayout>
                  <c:x val="-3.2556414319201314E-5"/>
                  <c:y val="2.2903907844852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A10-48CD-8441-A32032BEB0AF}"/>
                </c:ext>
              </c:extLst>
            </c:dLbl>
            <c:dLbl>
              <c:idx val="2"/>
              <c:layout>
                <c:manualLayout>
                  <c:x val="1.309880239520958E-2"/>
                  <c:y val="-8.637597420463784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A10-48CD-8441-A32032BEB0AF}"/>
                </c:ext>
              </c:extLst>
            </c:dLbl>
            <c:dLbl>
              <c:idx val="3"/>
              <c:layout>
                <c:manualLayout>
                  <c:x val="-1.2474558756502743E-3"/>
                  <c:y val="-7.852359886109644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A10-48CD-8441-A32032BEB0AF}"/>
                </c:ext>
              </c:extLst>
            </c:dLbl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Lietuva</c:v>
                </c:pt>
                <c:pt idx="1">
                  <c:v>Kauno m. teritorija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10.8</c:v>
                </c:pt>
                <c:pt idx="1">
                  <c:v>5.0999999999999996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A10-48CD-8441-A32032BEB0A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Patenkinamas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3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A-6A10-48CD-8441-A32032BEB0AF}"/>
                </c:ext>
              </c:extLst>
            </c:dLbl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Lietuva</c:v>
                </c:pt>
                <c:pt idx="1">
                  <c:v>Kauno m. teritorija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25</c:v>
                </c:pt>
                <c:pt idx="1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6A10-48CD-8441-A32032BEB0A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Pagrindinis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Lietuva</c:v>
                </c:pt>
                <c:pt idx="1">
                  <c:v>Kauno m. teritorija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>
                  <c:v>49.2</c:v>
                </c:pt>
                <c:pt idx="1">
                  <c:v>61.5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A10-48CD-8441-A32032BEB0AF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Aukštesnysis</c:v>
                </c:pt>
              </c:strCache>
            </c:strRef>
          </c:tx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</c:spPr>
          <c:invertIfNegative val="0"/>
          <c:dLbls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Lietuva</c:v>
                </c:pt>
                <c:pt idx="1">
                  <c:v>Kauno m. teritorija</c:v>
                </c:pt>
              </c:strCache>
            </c:strRef>
          </c:cat>
          <c:val>
            <c:numRef>
              <c:f>Sheet1!$F$2:$F$3</c:f>
              <c:numCache>
                <c:formatCode>General</c:formatCode>
                <c:ptCount val="2"/>
                <c:pt idx="0">
                  <c:v>5.9</c:v>
                </c:pt>
                <c:pt idx="1">
                  <c:v>14.5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6A10-48CD-8441-A32032BEB0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23443167"/>
        <c:axId val="423446527"/>
      </c:barChart>
      <c:catAx>
        <c:axId val="42344316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446527"/>
        <c:crosses val="autoZero"/>
        <c:auto val="1"/>
        <c:lblAlgn val="ctr"/>
        <c:lblOffset val="100"/>
        <c:noMultiLvlLbl val="0"/>
      </c:catAx>
      <c:valAx>
        <c:axId val="42344652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4431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Lietuvos gimnazijose</c:v>
                </c:pt>
              </c:strCache>
            </c:strRef>
          </c:tx>
          <c:spPr>
            <a:solidFill>
              <a:srgbClr val="7198F8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3.3303057561581617E-3"/>
                  <c:y val="-6.752384734931681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F90-4241-8E98-EC3F1D039303}"/>
                </c:ext>
              </c:extLst>
            </c:dLbl>
            <c:dLbl>
              <c:idx val="1"/>
              <c:layout>
                <c:manualLayout>
                  <c:x val="-1.1101019187193864E-3"/>
                  <c:y val="-6.752384734931681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F90-4241-8E98-EC3F1D039303}"/>
                </c:ext>
              </c:extLst>
            </c:dLbl>
            <c:dLbl>
              <c:idx val="2"/>
              <c:layout>
                <c:manualLayout>
                  <c:x val="-3.3303057561581795E-3"/>
                  <c:y val="-2.250794911643893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F90-4241-8E98-EC3F1D039303}"/>
                </c:ext>
              </c:extLst>
            </c:dLbl>
            <c:dLbl>
              <c:idx val="3"/>
              <c:layout>
                <c:manualLayout>
                  <c:x val="-6.6934404283801874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F90-4241-8E98-EC3F1D039303}"/>
                </c:ext>
              </c:extLst>
            </c:dLbl>
            <c:dLbl>
              <c:idx val="4"/>
              <c:layout>
                <c:manualLayout>
                  <c:x val="-5.5505095935969324E-3"/>
                  <c:y val="-4.501589823287787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F90-4241-8E98-EC3F1D039303}"/>
                </c:ext>
              </c:extLst>
            </c:dLbl>
            <c:dLbl>
              <c:idx val="5"/>
              <c:layout>
                <c:manualLayout>
                  <c:x val="-6.6606115123163182E-3"/>
                  <c:y val="-1.12539745582194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F90-4241-8E98-EC3F1D039303}"/>
                </c:ext>
              </c:extLst>
            </c:dLbl>
            <c:dLbl>
              <c:idx val="6"/>
              <c:layout>
                <c:manualLayout>
                  <c:x val="-3.3303057561581591E-3"/>
                  <c:y val="-6.752384734931681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F90-4241-8E98-EC3F1D039303}"/>
                </c:ext>
              </c:extLst>
            </c:dLbl>
            <c:dLbl>
              <c:idx val="7"/>
              <c:layout>
                <c:manualLayout>
                  <c:x val="-1.1101019187193865E-2"/>
                  <c:y val="-1.350476946986338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F90-4241-8E98-EC3F1D039303}"/>
                </c:ext>
              </c:extLst>
            </c:dLbl>
            <c:dLbl>
              <c:idx val="8"/>
              <c:layout>
                <c:manualLayout>
                  <c:x val="-7.7707134310357863E-3"/>
                  <c:y val="-6.752384734931681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F90-4241-8E98-EC3F1D039303}"/>
                </c:ext>
              </c:extLst>
            </c:dLbl>
            <c:dLbl>
              <c:idx val="9"/>
              <c:layout>
                <c:manualLayout>
                  <c:x val="-2.2311468094600626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F90-4241-8E98-EC3F1D039303}"/>
                </c:ext>
              </c:extLst>
            </c:dLbl>
            <c:dLbl>
              <c:idx val="10"/>
              <c:layout>
                <c:manualLayout>
                  <c:x val="-6.6606115123163997E-3"/>
                  <c:y val="-9.003179646575574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F90-4241-8E98-EC3F1D039303}"/>
                </c:ext>
              </c:extLst>
            </c:dLbl>
            <c:dLbl>
              <c:idx val="11"/>
              <c:layout>
                <c:manualLayout>
                  <c:x val="-8.8808153497550914E-3"/>
                  <c:y val="-6.752384734931701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F90-4241-8E98-EC3F1D039303}"/>
                </c:ext>
              </c:extLst>
            </c:dLbl>
            <c:dLbl>
              <c:idx val="12"/>
              <c:layout>
                <c:manualLayout>
                  <c:x val="-1.2211121105913251E-2"/>
                  <c:y val="-1.350476946986338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F90-4241-8E98-EC3F1D039303}"/>
                </c:ext>
              </c:extLst>
            </c:dLbl>
            <c:dLbl>
              <c:idx val="13"/>
              <c:layout>
                <c:manualLayout>
                  <c:x val="-2.2202038374387729E-3"/>
                  <c:y val="-2.025715420479504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F90-4241-8E98-EC3F1D039303}"/>
                </c:ext>
              </c:extLst>
            </c:dLbl>
            <c:dLbl>
              <c:idx val="14"/>
              <c:layout>
                <c:manualLayout>
                  <c:x val="-9.9909172684744772E-3"/>
                  <c:y val="-6.752384734931681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CF90-4241-8E98-EC3F1D039303}"/>
                </c:ext>
              </c:extLst>
            </c:dLbl>
            <c:dLbl>
              <c:idx val="15"/>
              <c:layout>
                <c:manualLayout>
                  <c:x val="-8.9245872378404135E-3"/>
                  <c:y val="-2.276867030965475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CF90-4241-8E98-EC3F1D039303}"/>
                </c:ext>
              </c:extLst>
            </c:dLbl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Sheet1!$A$2:$A$17</c:f>
              <c:strCache>
                <c:ptCount val="16"/>
                <c:pt idx="0">
                  <c:v>Užsienio kalba (prancūzų)</c:v>
                </c:pt>
                <c:pt idx="1">
                  <c:v>Užsienio kalba (vokiečių)</c:v>
                </c:pt>
                <c:pt idx="2">
                  <c:v>Lietuvių kalba ir literatūra (A kursas)</c:v>
                </c:pt>
                <c:pt idx="3">
                  <c:v>Geografija</c:v>
                </c:pt>
                <c:pt idx="4">
                  <c:v>Istorija</c:v>
                </c:pt>
                <c:pt idx="5">
                  <c:v>Rusų gimtoji k. ir lit.</c:v>
                </c:pt>
                <c:pt idx="6">
                  <c:v>Filosofija</c:v>
                </c:pt>
                <c:pt idx="7">
                  <c:v>Informatika</c:v>
                </c:pt>
                <c:pt idx="8">
                  <c:v>Užsienio kalba (anglų)</c:v>
                </c:pt>
                <c:pt idx="9">
                  <c:v>Chemija</c:v>
                </c:pt>
                <c:pt idx="10">
                  <c:v>Matematika (A kursas)</c:v>
                </c:pt>
                <c:pt idx="11">
                  <c:v>Fizika</c:v>
                </c:pt>
                <c:pt idx="12">
                  <c:v>Lietuvių kalba ir literatūra (B kursas)</c:v>
                </c:pt>
                <c:pt idx="13">
                  <c:v>Biologija</c:v>
                </c:pt>
                <c:pt idx="14">
                  <c:v>Ekonomika ir verslumas</c:v>
                </c:pt>
                <c:pt idx="15">
                  <c:v>Matematika (B kursas)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100</c:v>
                </c:pt>
                <c:pt idx="1">
                  <c:v>100</c:v>
                </c:pt>
                <c:pt idx="2">
                  <c:v>99.6</c:v>
                </c:pt>
                <c:pt idx="3">
                  <c:v>99.3</c:v>
                </c:pt>
                <c:pt idx="4">
                  <c:v>99.2</c:v>
                </c:pt>
                <c:pt idx="5">
                  <c:v>98.8</c:v>
                </c:pt>
                <c:pt idx="6">
                  <c:v>98.4</c:v>
                </c:pt>
                <c:pt idx="7">
                  <c:v>97.9</c:v>
                </c:pt>
                <c:pt idx="8">
                  <c:v>97.5</c:v>
                </c:pt>
                <c:pt idx="9">
                  <c:v>97.3</c:v>
                </c:pt>
                <c:pt idx="10">
                  <c:v>95.9</c:v>
                </c:pt>
                <c:pt idx="11">
                  <c:v>92.8</c:v>
                </c:pt>
                <c:pt idx="12">
                  <c:v>92.2</c:v>
                </c:pt>
                <c:pt idx="13">
                  <c:v>91.7</c:v>
                </c:pt>
                <c:pt idx="14">
                  <c:v>89.9</c:v>
                </c:pt>
                <c:pt idx="15">
                  <c:v>86.6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CF90-4241-8E98-EC3F1D03930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Kauno m. teritorijos gimnazijose</c:v>
                </c:pt>
              </c:strCache>
            </c:strRef>
          </c:tx>
          <c:spPr>
            <a:solidFill>
              <a:srgbClr val="D8FE51"/>
            </a:solidFill>
            <a:ln>
              <a:solidFill>
                <a:srgbClr val="D8FE51"/>
              </a:solidFill>
            </a:ln>
            <a:effectLst/>
          </c:spPr>
          <c:invertIfNegative val="0"/>
          <c:dLbls>
            <c:dLbl>
              <c:idx val="2"/>
              <c:layout>
                <c:manualLayout>
                  <c:x val="6.6606115123163182E-3"/>
                  <c:y val="-1.350476946986336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CF90-4241-8E98-EC3F1D039303}"/>
                </c:ext>
              </c:extLst>
            </c:dLbl>
            <c:dLbl>
              <c:idx val="3"/>
              <c:layout>
                <c:manualLayout>
                  <c:x val="3.3467202141900937E-3"/>
                  <c:y val="-2.087104001314753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CF90-4241-8E98-EC3F1D039303}"/>
                </c:ext>
              </c:extLst>
            </c:dLbl>
            <c:dLbl>
              <c:idx val="6"/>
              <c:layout>
                <c:manualLayout>
                  <c:x val="4.4622936189201252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CF90-4241-8E98-EC3F1D039303}"/>
                </c:ext>
              </c:extLst>
            </c:dLbl>
            <c:dLbl>
              <c:idx val="9"/>
              <c:layout>
                <c:manualLayout>
                  <c:x val="7.7707134310357048E-3"/>
                  <c:y val="-9.003179646575574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CF90-4241-8E98-EC3F1D039303}"/>
                </c:ext>
              </c:extLst>
            </c:dLbl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Sheet1!$A$2:$A$17</c:f>
              <c:strCache>
                <c:ptCount val="16"/>
                <c:pt idx="0">
                  <c:v>Užsienio kalba (prancūzų)</c:v>
                </c:pt>
                <c:pt idx="1">
                  <c:v>Užsienio kalba (vokiečių)</c:v>
                </c:pt>
                <c:pt idx="2">
                  <c:v>Lietuvių kalba ir literatūra (A kursas)</c:v>
                </c:pt>
                <c:pt idx="3">
                  <c:v>Geografija</c:v>
                </c:pt>
                <c:pt idx="4">
                  <c:v>Istorija</c:v>
                </c:pt>
                <c:pt idx="5">
                  <c:v>Rusų gimtoji k. ir lit.</c:v>
                </c:pt>
                <c:pt idx="6">
                  <c:v>Filosofija</c:v>
                </c:pt>
                <c:pt idx="7">
                  <c:v>Informatika</c:v>
                </c:pt>
                <c:pt idx="8">
                  <c:v>Užsienio kalba (anglų)</c:v>
                </c:pt>
                <c:pt idx="9">
                  <c:v>Chemija</c:v>
                </c:pt>
                <c:pt idx="10">
                  <c:v>Matematika (A kursas)</c:v>
                </c:pt>
                <c:pt idx="11">
                  <c:v>Fizika</c:v>
                </c:pt>
                <c:pt idx="12">
                  <c:v>Lietuvių kalba ir literatūra (B kursas)</c:v>
                </c:pt>
                <c:pt idx="13">
                  <c:v>Biologija</c:v>
                </c:pt>
                <c:pt idx="14">
                  <c:v>Ekonomika ir verslumas</c:v>
                </c:pt>
                <c:pt idx="15">
                  <c:v>Matematika (B kursas)</c:v>
                </c:pt>
              </c:strCache>
            </c:strRef>
          </c:cat>
          <c:val>
            <c:numRef>
              <c:f>Sheet1!$C$2:$C$17</c:f>
              <c:numCache>
                <c:formatCode>General</c:formatCode>
                <c:ptCount val="16"/>
                <c:pt idx="0">
                  <c:v>100</c:v>
                </c:pt>
                <c:pt idx="1">
                  <c:v>100</c:v>
                </c:pt>
                <c:pt idx="2">
                  <c:v>99.8</c:v>
                </c:pt>
                <c:pt idx="3">
                  <c:v>99.6</c:v>
                </c:pt>
                <c:pt idx="4">
                  <c:v>99.2</c:v>
                </c:pt>
                <c:pt idx="5">
                  <c:v>100</c:v>
                </c:pt>
                <c:pt idx="6">
                  <c:v>90.9</c:v>
                </c:pt>
                <c:pt idx="7">
                  <c:v>99.2</c:v>
                </c:pt>
                <c:pt idx="8">
                  <c:v>99</c:v>
                </c:pt>
                <c:pt idx="9">
                  <c:v>98.9</c:v>
                </c:pt>
                <c:pt idx="10">
                  <c:v>97.2</c:v>
                </c:pt>
                <c:pt idx="11">
                  <c:v>96.9</c:v>
                </c:pt>
                <c:pt idx="12">
                  <c:v>94.3</c:v>
                </c:pt>
                <c:pt idx="13">
                  <c:v>94.4</c:v>
                </c:pt>
                <c:pt idx="14">
                  <c:v>91.6</c:v>
                </c:pt>
                <c:pt idx="15">
                  <c:v>89.9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CF90-4241-8E98-EC3F1D0393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20"/>
        <c:axId val="772817423"/>
        <c:axId val="442337135"/>
      </c:barChart>
      <c:catAx>
        <c:axId val="772817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2337135"/>
        <c:crosses val="autoZero"/>
        <c:auto val="1"/>
        <c:lblAlgn val="ctr"/>
        <c:lblOffset val="100"/>
        <c:noMultiLvlLbl val="0"/>
      </c:catAx>
      <c:valAx>
        <c:axId val="442337135"/>
        <c:scaling>
          <c:orientation val="minMax"/>
          <c:min val="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7728174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Lietuvos gimnazijose</c:v>
                </c:pt>
              </c:strCache>
            </c:strRef>
          </c:tx>
          <c:spPr>
            <a:solidFill>
              <a:srgbClr val="7198F8"/>
            </a:solidFill>
            <a:ln>
              <a:solidFill>
                <a:srgbClr val="70AD47">
                  <a:lumMod val="75000"/>
                </a:srgbClr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-6.711409395973156E-3"/>
                  <c:y val="-4.681100921218545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288-4EBE-B403-EEF584149A14}"/>
                </c:ext>
              </c:extLst>
            </c:dLbl>
            <c:dLbl>
              <c:idx val="1"/>
              <c:layout>
                <c:manualLayout>
                  <c:x val="-4.4742729306487695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288-4EBE-B403-EEF584149A14}"/>
                </c:ext>
              </c:extLst>
            </c:dLbl>
            <c:dLbl>
              <c:idx val="3"/>
              <c:layout>
                <c:manualLayout>
                  <c:x val="-7.829977628635347E-3"/>
                  <c:y val="-2.340550460609272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288-4EBE-B403-EEF584149A14}"/>
                </c:ext>
              </c:extLst>
            </c:dLbl>
            <c:dLbl>
              <c:idx val="4"/>
              <c:layout>
                <c:manualLayout>
                  <c:x val="-3.355704697986618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288-4EBE-B403-EEF584149A14}"/>
                </c:ext>
              </c:extLst>
            </c:dLbl>
            <c:dLbl>
              <c:idx val="5"/>
              <c:layout>
                <c:manualLayout>
                  <c:x val="-4.4742729306488102E-3"/>
                  <c:y val="-2.340550460609272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288-4EBE-B403-EEF584149A14}"/>
                </c:ext>
              </c:extLst>
            </c:dLbl>
            <c:dLbl>
              <c:idx val="6"/>
              <c:layout>
                <c:manualLayout>
                  <c:x val="-6.7114093959732366E-3"/>
                  <c:y val="-2.574605506670201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288-4EBE-B403-EEF584149A14}"/>
                </c:ext>
              </c:extLst>
            </c:dLbl>
            <c:dLbl>
              <c:idx val="7"/>
              <c:layout>
                <c:manualLayout>
                  <c:x val="-5.5778670236501559E-3"/>
                  <c:y val="-4.553734061930783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288-4EBE-B403-EEF584149A14}"/>
                </c:ext>
              </c:extLst>
            </c:dLbl>
            <c:dLbl>
              <c:idx val="8"/>
              <c:layout>
                <c:manualLayout>
                  <c:x val="-6.7114093959731542E-3"/>
                  <c:y val="-4.2909596082521104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288-4EBE-B403-EEF584149A14}"/>
                </c:ext>
              </c:extLst>
            </c:dLbl>
            <c:dLbl>
              <c:idx val="9"/>
              <c:layout>
                <c:manualLayout>
                  <c:x val="-6.7204074390299602E-3"/>
                  <c:y val="-7.0045035354191463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288-4EBE-B403-EEF584149A14}"/>
                </c:ext>
              </c:extLst>
            </c:dLbl>
            <c:dLbl>
              <c:idx val="10"/>
              <c:layout>
                <c:manualLayout>
                  <c:x val="-5.5928411633110438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288-4EBE-B403-EEF584149A14}"/>
                </c:ext>
              </c:extLst>
            </c:dLbl>
            <c:dLbl>
              <c:idx val="11"/>
              <c:layout>
                <c:manualLayout>
                  <c:x val="-6.7114093959732366E-3"/>
                  <c:y val="-2.340550460609272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288-4EBE-B403-EEF584149A14}"/>
                </c:ext>
              </c:extLst>
            </c:dLbl>
            <c:dLbl>
              <c:idx val="12"/>
              <c:layout>
                <c:manualLayout>
                  <c:x val="-4.4742729306487695E-3"/>
                  <c:y val="-4.2909596082521104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288-4EBE-B403-EEF584149A14}"/>
                </c:ext>
              </c:extLst>
            </c:dLbl>
            <c:dLbl>
              <c:idx val="13"/>
              <c:layout>
                <c:manualLayout>
                  <c:x val="-6.7083733007269677E-3"/>
                  <c:y val="-2.751351777749096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288-4EBE-B403-EEF584149A14}"/>
                </c:ext>
              </c:extLst>
            </c:dLbl>
            <c:dLbl>
              <c:idx val="14"/>
              <c:layout>
                <c:manualLayout>
                  <c:x val="-6.7114093959731542E-3"/>
                  <c:y val="-2.340550460609272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288-4EBE-B403-EEF584149A14}"/>
                </c:ext>
              </c:extLst>
            </c:dLbl>
            <c:dLbl>
              <c:idx val="15"/>
              <c:layout>
                <c:manualLayout>
                  <c:x val="-3.3467202141900937E-3"/>
                  <c:y val="-1.138433515482695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6288-4EBE-B403-EEF584149A14}"/>
                </c:ext>
              </c:extLst>
            </c:dLbl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Sheet1!$A$2:$A$17</c:f>
              <c:strCache>
                <c:ptCount val="16"/>
                <c:pt idx="0">
                  <c:v>Užsienio kalba (prancūzų)</c:v>
                </c:pt>
                <c:pt idx="1">
                  <c:v>Užsienio kalba (vokiečių)</c:v>
                </c:pt>
                <c:pt idx="2">
                  <c:v>Rusų gimtoji k. ir lit.</c:v>
                </c:pt>
                <c:pt idx="3">
                  <c:v>Geografija</c:v>
                </c:pt>
                <c:pt idx="4">
                  <c:v>Istorija</c:v>
                </c:pt>
                <c:pt idx="5">
                  <c:v>Užsienio kalba (anglų)</c:v>
                </c:pt>
                <c:pt idx="6">
                  <c:v>Chemija</c:v>
                </c:pt>
                <c:pt idx="7">
                  <c:v>Lietuvių kalba ir literatūra (A kursas)</c:v>
                </c:pt>
                <c:pt idx="8">
                  <c:v>Informatika</c:v>
                </c:pt>
                <c:pt idx="9">
                  <c:v>Filosofija</c:v>
                </c:pt>
                <c:pt idx="10">
                  <c:v>Matematika (A kursas)</c:v>
                </c:pt>
                <c:pt idx="11">
                  <c:v>Fizika</c:v>
                </c:pt>
                <c:pt idx="12">
                  <c:v>Ekonomika ir verslumas</c:v>
                </c:pt>
                <c:pt idx="13">
                  <c:v>Biologija</c:v>
                </c:pt>
                <c:pt idx="14">
                  <c:v>Lietuvių kalba ir literatūra (B kursas)</c:v>
                </c:pt>
                <c:pt idx="15">
                  <c:v>Matematika (B kursas)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90.3</c:v>
                </c:pt>
                <c:pt idx="1">
                  <c:v>74.3</c:v>
                </c:pt>
                <c:pt idx="2">
                  <c:v>70.599999999999994</c:v>
                </c:pt>
                <c:pt idx="3">
                  <c:v>69.7</c:v>
                </c:pt>
                <c:pt idx="4">
                  <c:v>68.7</c:v>
                </c:pt>
                <c:pt idx="5">
                  <c:v>68.5</c:v>
                </c:pt>
                <c:pt idx="6">
                  <c:v>64.3</c:v>
                </c:pt>
                <c:pt idx="7">
                  <c:v>63.9</c:v>
                </c:pt>
                <c:pt idx="8">
                  <c:v>61.6</c:v>
                </c:pt>
                <c:pt idx="9">
                  <c:v>60.7</c:v>
                </c:pt>
                <c:pt idx="10">
                  <c:v>55.7</c:v>
                </c:pt>
                <c:pt idx="11">
                  <c:v>54.7</c:v>
                </c:pt>
                <c:pt idx="12">
                  <c:v>53.4</c:v>
                </c:pt>
                <c:pt idx="13">
                  <c:v>49.8</c:v>
                </c:pt>
                <c:pt idx="14">
                  <c:v>44.7</c:v>
                </c:pt>
                <c:pt idx="15">
                  <c:v>42.9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6288-4EBE-B403-EEF584149A1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Kauno m. teritorijos gimnazijose</c:v>
                </c:pt>
              </c:strCache>
            </c:strRef>
          </c:tx>
          <c:spPr>
            <a:solidFill>
              <a:srgbClr val="D8FE51"/>
            </a:solidFill>
            <a:ln>
              <a:solidFill>
                <a:schemeClr val="accent6">
                  <a:lumMod val="50000"/>
                </a:schemeClr>
              </a:solidFill>
            </a:ln>
            <a:effectLst/>
          </c:spPr>
          <c:invertIfNegative val="0"/>
          <c:dLbls>
            <c:dLbl>
              <c:idx val="1"/>
              <c:layout>
                <c:manualLayout>
                  <c:x val="-3.3467202141901041E-3"/>
                  <c:y val="-2.276867030965391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6288-4EBE-B403-EEF584149A14}"/>
                </c:ext>
              </c:extLst>
            </c:dLbl>
            <c:dLbl>
              <c:idx val="2"/>
              <c:layout>
                <c:manualLayout>
                  <c:x val="5.5958743108918615E-3"/>
                  <c:y val="4.490089353584900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6288-4EBE-B403-EEF584149A14}"/>
                </c:ext>
              </c:extLst>
            </c:dLbl>
            <c:dLbl>
              <c:idx val="7"/>
              <c:layout>
                <c:manualLayout>
                  <c:x val="1.1946297877423957E-5"/>
                  <c:y val="-1.878809718457323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6288-4EBE-B403-EEF584149A14}"/>
                </c:ext>
              </c:extLst>
            </c:dLbl>
            <c:dLbl>
              <c:idx val="12"/>
              <c:layout>
                <c:manualLayout>
                  <c:x val="-6.7114093959731542E-3"/>
                  <c:y val="-1.638385322426493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6288-4EBE-B403-EEF584149A14}"/>
                </c:ext>
              </c:extLst>
            </c:dLbl>
            <c:dLbl>
              <c:idx val="13"/>
              <c:layout>
                <c:manualLayout>
                  <c:x val="-3.3557046979865771E-3"/>
                  <c:y val="-2.106495414548345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6288-4EBE-B403-EEF584149A14}"/>
                </c:ext>
              </c:extLst>
            </c:dLbl>
            <c:dLbl>
              <c:idx val="14"/>
              <c:layout>
                <c:manualLayout>
                  <c:x val="-1.1365672664410925E-3"/>
                  <c:y val="-2.3214541829812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6288-4EBE-B403-EEF584149A14}"/>
                </c:ext>
              </c:extLst>
            </c:dLbl>
            <c:dLbl>
              <c:idx val="15"/>
              <c:layout>
                <c:manualLayout>
                  <c:x val="3.3467202141899302E-3"/>
                  <c:y val="-2.732240437158469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6288-4EBE-B403-EEF584149A14}"/>
                </c:ext>
              </c:extLst>
            </c:dLbl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Sheet1!$A$2:$A$17</c:f>
              <c:strCache>
                <c:ptCount val="16"/>
                <c:pt idx="0">
                  <c:v>Užsienio kalba (prancūzų)</c:v>
                </c:pt>
                <c:pt idx="1">
                  <c:v>Užsienio kalba (vokiečių)</c:v>
                </c:pt>
                <c:pt idx="2">
                  <c:v>Rusų gimtoji k. ir lit.</c:v>
                </c:pt>
                <c:pt idx="3">
                  <c:v>Geografija</c:v>
                </c:pt>
                <c:pt idx="4">
                  <c:v>Istorija</c:v>
                </c:pt>
                <c:pt idx="5">
                  <c:v>Užsienio kalba (anglų)</c:v>
                </c:pt>
                <c:pt idx="6">
                  <c:v>Chemija</c:v>
                </c:pt>
                <c:pt idx="7">
                  <c:v>Lietuvių kalba ir literatūra (A kursas)</c:v>
                </c:pt>
                <c:pt idx="8">
                  <c:v>Informatika</c:v>
                </c:pt>
                <c:pt idx="9">
                  <c:v>Filosofija</c:v>
                </c:pt>
                <c:pt idx="10">
                  <c:v>Matematika (A kursas)</c:v>
                </c:pt>
                <c:pt idx="11">
                  <c:v>Fizika</c:v>
                </c:pt>
                <c:pt idx="12">
                  <c:v>Ekonomika ir verslumas</c:v>
                </c:pt>
                <c:pt idx="13">
                  <c:v>Biologija</c:v>
                </c:pt>
                <c:pt idx="14">
                  <c:v>Lietuvių kalba ir literatūra (B kursas)</c:v>
                </c:pt>
                <c:pt idx="15">
                  <c:v>Matematika (B kursas)</c:v>
                </c:pt>
              </c:strCache>
            </c:strRef>
          </c:cat>
          <c:val>
            <c:numRef>
              <c:f>Sheet1!$C$2:$C$17</c:f>
              <c:numCache>
                <c:formatCode>General</c:formatCode>
                <c:ptCount val="16"/>
                <c:pt idx="0">
                  <c:v>92</c:v>
                </c:pt>
                <c:pt idx="1">
                  <c:v>80</c:v>
                </c:pt>
                <c:pt idx="2">
                  <c:v>65.599999999999994</c:v>
                </c:pt>
                <c:pt idx="3">
                  <c:v>74.5</c:v>
                </c:pt>
                <c:pt idx="4">
                  <c:v>72.5</c:v>
                </c:pt>
                <c:pt idx="5">
                  <c:v>72.7</c:v>
                </c:pt>
                <c:pt idx="6">
                  <c:v>68.400000000000006</c:v>
                </c:pt>
                <c:pt idx="7">
                  <c:v>68</c:v>
                </c:pt>
                <c:pt idx="8">
                  <c:v>68.8</c:v>
                </c:pt>
                <c:pt idx="9">
                  <c:v>63.6</c:v>
                </c:pt>
                <c:pt idx="10">
                  <c:v>59.7</c:v>
                </c:pt>
                <c:pt idx="11">
                  <c:v>60.3</c:v>
                </c:pt>
                <c:pt idx="12">
                  <c:v>54.7</c:v>
                </c:pt>
                <c:pt idx="13">
                  <c:v>54.9</c:v>
                </c:pt>
                <c:pt idx="14">
                  <c:v>47.4</c:v>
                </c:pt>
                <c:pt idx="15">
                  <c:v>44.5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6288-4EBE-B403-EEF584149A1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Kauno m. sav. gimnazijose</c:v>
                </c:pt>
              </c:strCache>
            </c:strRef>
          </c:tx>
          <c:spPr>
            <a:solidFill>
              <a:srgbClr val="DAD2FB"/>
            </a:solidFill>
            <a:ln>
              <a:solidFill>
                <a:srgbClr val="70AD47">
                  <a:lumMod val="75000"/>
                </a:srgbClr>
              </a:solidFill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6288-4EBE-B403-EEF584149A14}"/>
                </c:ext>
              </c:extLst>
            </c:dLbl>
            <c:dLbl>
              <c:idx val="1"/>
              <c:layout>
                <c:manualLayout>
                  <c:x val="4.4712533423281933E-3"/>
                  <c:y val="-4.74484746783701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6288-4EBE-B403-EEF584149A14}"/>
                </c:ext>
              </c:extLst>
            </c:dLbl>
            <c:dLbl>
              <c:idx val="2"/>
              <c:layout>
                <c:manualLayout>
                  <c:x val="3.3467202141900733E-3"/>
                  <c:y val="-2.04918032786885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6288-4EBE-B403-EEF584149A14}"/>
                </c:ext>
              </c:extLst>
            </c:dLbl>
            <c:dLbl>
              <c:idx val="3"/>
              <c:layout>
                <c:manualLayout>
                  <c:x val="5.5898133215275389E-3"/>
                  <c:y val="-2.53162514521750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6288-4EBE-B403-EEF584149A14}"/>
                </c:ext>
              </c:extLst>
            </c:dLbl>
            <c:dLbl>
              <c:idx val="4"/>
              <c:layout>
                <c:manualLayout>
                  <c:x val="5.5928411633109623E-3"/>
                  <c:y val="-9.36220184243709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6288-4EBE-B403-EEF584149A14}"/>
                </c:ext>
              </c:extLst>
            </c:dLbl>
            <c:dLbl>
              <c:idx val="5"/>
              <c:layout>
                <c:manualLayout>
                  <c:x val="6.7114093959731542E-3"/>
                  <c:y val="-9.36220184243709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6288-4EBE-B403-EEF584149A14}"/>
                </c:ext>
              </c:extLst>
            </c:dLbl>
            <c:dLbl>
              <c:idx val="6"/>
              <c:layout>
                <c:manualLayout>
                  <c:x val="4.474239916797549E-3"/>
                  <c:y val="2.08575362505912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6288-4EBE-B403-EEF584149A14}"/>
                </c:ext>
              </c:extLst>
            </c:dLbl>
            <c:dLbl>
              <c:idx val="7"/>
              <c:layout>
                <c:manualLayout>
                  <c:x val="1.0067114093959731E-2"/>
                  <c:y val="-2.34055046060927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6288-4EBE-B403-EEF584149A14}"/>
                </c:ext>
              </c:extLst>
            </c:dLbl>
            <c:dLbl>
              <c:idx val="8"/>
              <c:layout>
                <c:manualLayout>
                  <c:x val="6.7114093959731542E-3"/>
                  <c:y val="-2.34055046060927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6288-4EBE-B403-EEF584149A14}"/>
                </c:ext>
              </c:extLst>
            </c:dLbl>
            <c:dLbl>
              <c:idx val="9"/>
              <c:layout>
                <c:manualLayout>
                  <c:x val="7.8299776286352655E-3"/>
                  <c:y val="-1.17027523030463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6288-4EBE-B403-EEF584149A14}"/>
                </c:ext>
              </c:extLst>
            </c:dLbl>
            <c:dLbl>
              <c:idx val="10"/>
              <c:layout>
                <c:manualLayout>
                  <c:x val="6.7114093959731542E-3"/>
                  <c:y val="-9.36220184243711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6288-4EBE-B403-EEF584149A14}"/>
                </c:ext>
              </c:extLst>
            </c:dLbl>
            <c:dLbl>
              <c:idx val="11"/>
              <c:layout>
                <c:manualLayout>
                  <c:x val="6.7114093959731542E-3"/>
                  <c:y val="-9.36220184243709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6288-4EBE-B403-EEF584149A14}"/>
                </c:ext>
              </c:extLst>
            </c:dLbl>
            <c:dLbl>
              <c:idx val="12"/>
              <c:layout>
                <c:manualLayout>
                  <c:x val="5.601847459830573E-3"/>
                  <c:y val="-9.36222623811376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6288-4EBE-B403-EEF584149A14}"/>
                </c:ext>
              </c:extLst>
            </c:dLbl>
            <c:dLbl>
              <c:idx val="13"/>
              <c:layout>
                <c:manualLayout>
                  <c:x val="4.4742729306487695E-3"/>
                  <c:y val="-7.02165138182781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6288-4EBE-B403-EEF584149A14}"/>
                </c:ext>
              </c:extLst>
            </c:dLbl>
            <c:dLbl>
              <c:idx val="15"/>
              <c:layout>
                <c:manualLayout>
                  <c:x val="1.1155734047300313E-3"/>
                  <c:y val="-4.55373406193078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6288-4EBE-B403-EEF584149A14}"/>
                </c:ext>
              </c:extLst>
            </c:dLbl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Sheet1!$A$2:$A$17</c:f>
              <c:strCache>
                <c:ptCount val="16"/>
                <c:pt idx="0">
                  <c:v>Užsienio kalba (prancūzų)</c:v>
                </c:pt>
                <c:pt idx="1">
                  <c:v>Užsienio kalba (vokiečių)</c:v>
                </c:pt>
                <c:pt idx="2">
                  <c:v>Rusų gimtoji k. ir lit.</c:v>
                </c:pt>
                <c:pt idx="3">
                  <c:v>Geografija</c:v>
                </c:pt>
                <c:pt idx="4">
                  <c:v>Istorija</c:v>
                </c:pt>
                <c:pt idx="5">
                  <c:v>Užsienio kalba (anglų)</c:v>
                </c:pt>
                <c:pt idx="6">
                  <c:v>Chemija</c:v>
                </c:pt>
                <c:pt idx="7">
                  <c:v>Lietuvių kalba ir literatūra (A kursas)</c:v>
                </c:pt>
                <c:pt idx="8">
                  <c:v>Informatika</c:v>
                </c:pt>
                <c:pt idx="9">
                  <c:v>Filosofija</c:v>
                </c:pt>
                <c:pt idx="10">
                  <c:v>Matematika (A kursas)</c:v>
                </c:pt>
                <c:pt idx="11">
                  <c:v>Fizika</c:v>
                </c:pt>
                <c:pt idx="12">
                  <c:v>Ekonomika ir verslumas</c:v>
                </c:pt>
                <c:pt idx="13">
                  <c:v>Biologija</c:v>
                </c:pt>
                <c:pt idx="14">
                  <c:v>Lietuvių kalba ir literatūra (B kursas)</c:v>
                </c:pt>
                <c:pt idx="15">
                  <c:v>Matematika (B kursas)</c:v>
                </c:pt>
              </c:strCache>
            </c:strRef>
          </c:cat>
          <c:val>
            <c:numRef>
              <c:f>Sheet1!$D$2:$D$17</c:f>
              <c:numCache>
                <c:formatCode>General</c:formatCode>
                <c:ptCount val="16"/>
                <c:pt idx="0">
                  <c:v>0</c:v>
                </c:pt>
                <c:pt idx="1">
                  <c:v>80</c:v>
                </c:pt>
                <c:pt idx="2">
                  <c:v>65.599999999999994</c:v>
                </c:pt>
                <c:pt idx="3">
                  <c:v>72</c:v>
                </c:pt>
                <c:pt idx="4">
                  <c:v>71.900000000000006</c:v>
                </c:pt>
                <c:pt idx="5">
                  <c:v>71.2</c:v>
                </c:pt>
                <c:pt idx="6">
                  <c:v>61.7</c:v>
                </c:pt>
                <c:pt idx="7">
                  <c:v>65.7</c:v>
                </c:pt>
                <c:pt idx="8">
                  <c:v>65</c:v>
                </c:pt>
                <c:pt idx="9">
                  <c:v>59.4</c:v>
                </c:pt>
                <c:pt idx="10">
                  <c:v>56.6</c:v>
                </c:pt>
                <c:pt idx="11">
                  <c:v>57.4</c:v>
                </c:pt>
                <c:pt idx="12">
                  <c:v>50.1</c:v>
                </c:pt>
                <c:pt idx="13">
                  <c:v>51.9</c:v>
                </c:pt>
                <c:pt idx="14">
                  <c:v>47.4</c:v>
                </c:pt>
                <c:pt idx="15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7-6288-4EBE-B403-EEF584149A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20"/>
        <c:axId val="772817423"/>
        <c:axId val="442337135"/>
      </c:barChart>
      <c:catAx>
        <c:axId val="772817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2337135"/>
        <c:crosses val="autoZero"/>
        <c:auto val="1"/>
        <c:lblAlgn val="ctr"/>
        <c:lblOffset val="100"/>
        <c:noMultiLvlLbl val="0"/>
      </c:catAx>
      <c:valAx>
        <c:axId val="442337135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7728174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Lietuvos gimnazijose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Lietuvių kalba ir literatūra (A kursas)</c:v>
                </c:pt>
                <c:pt idx="1">
                  <c:v>Lietuvių kalba ir literatūra (B kursas)</c:v>
                </c:pt>
                <c:pt idx="2">
                  <c:v>Matematika (A kursas)</c:v>
                </c:pt>
                <c:pt idx="3">
                  <c:v>Matematika (B kursas)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63.9</c:v>
                </c:pt>
                <c:pt idx="1">
                  <c:v>44.7</c:v>
                </c:pt>
                <c:pt idx="2">
                  <c:v>55.7</c:v>
                </c:pt>
                <c:pt idx="3">
                  <c:v>42.9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67-48D9-AA79-52C0860FA7FA}"/>
            </c:ext>
          </c:extLst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Kauno m. teritorijos gimnazijose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Lietuvių kalba ir literatūra (A kursas)</c:v>
                </c:pt>
                <c:pt idx="1">
                  <c:v>Lietuvių kalba ir literatūra (B kursas)</c:v>
                </c:pt>
                <c:pt idx="2">
                  <c:v>Matematika (A kursas)</c:v>
                </c:pt>
                <c:pt idx="3">
                  <c:v>Matematika (B kursas)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68</c:v>
                </c:pt>
                <c:pt idx="1">
                  <c:v>47.4</c:v>
                </c:pt>
                <c:pt idx="2">
                  <c:v>59.7</c:v>
                </c:pt>
                <c:pt idx="3">
                  <c:v>44.5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67-48D9-AA79-52C0860FA7FA}"/>
            </c:ext>
          </c:extLst>
        </c:ser>
        <c:ser>
          <c:idx val="0"/>
          <c:order val="2"/>
          <c:tx>
            <c:strRef>
              <c:f>Sheet1!$D$1</c:f>
              <c:strCache>
                <c:ptCount val="1"/>
                <c:pt idx="0">
                  <c:v>Kauno m. sav. gimnazijose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Lietuvių kalba ir literatūra (A kursas)</c:v>
                </c:pt>
                <c:pt idx="1">
                  <c:v>Lietuvių kalba ir literatūra (B kursas)</c:v>
                </c:pt>
                <c:pt idx="2">
                  <c:v>Matematika (A kursas)</c:v>
                </c:pt>
                <c:pt idx="3">
                  <c:v>Matematika (B kursas)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65.7</c:v>
                </c:pt>
                <c:pt idx="1">
                  <c:v>47.4</c:v>
                </c:pt>
                <c:pt idx="2">
                  <c:v>56.6</c:v>
                </c:pt>
                <c:pt idx="3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267-48D9-AA79-52C0860FA7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69740656"/>
        <c:axId val="1969732976"/>
        <c:extLst/>
      </c:barChart>
      <c:catAx>
        <c:axId val="1969740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69732976"/>
        <c:crosses val="autoZero"/>
        <c:auto val="1"/>
        <c:lblAlgn val="ctr"/>
        <c:lblOffset val="100"/>
        <c:noMultiLvlLbl val="0"/>
      </c:catAx>
      <c:valAx>
        <c:axId val="1969732976"/>
        <c:scaling>
          <c:orientation val="minMax"/>
          <c:max val="100"/>
          <c:min val="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1969740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8.4541070841518389E-3"/>
                  <c:y val="-1.82793855001087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4C6-4A89-8558-7551DB48F9E2}"/>
                </c:ext>
              </c:extLst>
            </c:dLbl>
            <c:dLbl>
              <c:idx val="1"/>
              <c:layout>
                <c:manualLayout>
                  <c:x val="-3.6231887503507883E-3"/>
                  <c:y val="-5.222681571459697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C6-4A89-8558-7551DB48F9E2}"/>
                </c:ext>
              </c:extLst>
            </c:dLbl>
            <c:dLbl>
              <c:idx val="2"/>
              <c:layout>
                <c:manualLayout>
                  <c:x val="-7.2463775007016208E-3"/>
                  <c:y val="-1.566804471437894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4C6-4A89-8558-7551DB48F9E2}"/>
                </c:ext>
              </c:extLst>
            </c:dLbl>
            <c:dLbl>
              <c:idx val="3"/>
              <c:layout>
                <c:manualLayout>
                  <c:x val="-6.0386479172513143E-3"/>
                  <c:y val="-1.305670392864912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4C6-4A89-8558-7551DB48F9E2}"/>
                </c:ext>
              </c:extLst>
            </c:dLbl>
            <c:dLbl>
              <c:idx val="4"/>
              <c:layout>
                <c:manualLayout>
                  <c:x val="-7.2463775007015766E-3"/>
                  <c:y val="-2.089072628583859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4C6-4A89-8558-7551DB48F9E2}"/>
                </c:ext>
              </c:extLst>
            </c:dLbl>
            <c:dLbl>
              <c:idx val="5"/>
              <c:layout>
                <c:manualLayout>
                  <c:x val="-8.4541062801932361E-3"/>
                  <c:y val="-1.110134670666166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4C6-4A89-8558-7551DB48F9E2}"/>
                </c:ext>
              </c:extLst>
            </c:dLbl>
            <c:dLbl>
              <c:idx val="6"/>
              <c:layout>
                <c:manualLayout>
                  <c:x val="-8.4541070841518389E-3"/>
                  <c:y val="-7.83402235718952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4C6-4A89-8558-7551DB48F9E2}"/>
                </c:ext>
              </c:extLst>
            </c:dLbl>
            <c:dLbl>
              <c:idx val="7"/>
              <c:layout>
                <c:manualLayout>
                  <c:x val="-8.4541070841518389E-3"/>
                  <c:y val="-7.834022357189473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4C6-4A89-8558-7551DB48F9E2}"/>
                </c:ext>
              </c:extLst>
            </c:dLbl>
            <c:dLbl>
              <c:idx val="8"/>
              <c:layout>
                <c:manualLayout>
                  <c:x val="-1.0869565217391304E-2"/>
                  <c:y val="-1.070764591926011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4C6-4A89-8558-7551DB48F9E2}"/>
                </c:ext>
              </c:extLst>
            </c:dLbl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Biologija</c:v>
                </c:pt>
                <c:pt idx="1">
                  <c:v>Chemija</c:v>
                </c:pt>
                <c:pt idx="2">
                  <c:v>Fizika</c:v>
                </c:pt>
                <c:pt idx="3">
                  <c:v>Geografija</c:v>
                </c:pt>
                <c:pt idx="4">
                  <c:v>Informatika</c:v>
                </c:pt>
                <c:pt idx="5">
                  <c:v>Istorija</c:v>
                </c:pt>
                <c:pt idx="6">
                  <c:v>Lietuvių kalba ir literatūra (A kursas)</c:v>
                </c:pt>
                <c:pt idx="7">
                  <c:v>Matematika (A kursas)</c:v>
                </c:pt>
                <c:pt idx="8">
                  <c:v>Užsienio kalba (anglų)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53.6</c:v>
                </c:pt>
                <c:pt idx="1">
                  <c:v>63.3</c:v>
                </c:pt>
                <c:pt idx="2">
                  <c:v>54.5</c:v>
                </c:pt>
                <c:pt idx="3">
                  <c:v>62.8</c:v>
                </c:pt>
                <c:pt idx="4">
                  <c:v>61.4</c:v>
                </c:pt>
                <c:pt idx="5">
                  <c:v>56.9</c:v>
                </c:pt>
                <c:pt idx="6">
                  <c:v>60.5</c:v>
                </c:pt>
                <c:pt idx="7">
                  <c:v>49.7</c:v>
                </c:pt>
                <c:pt idx="8">
                  <c:v>67.2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4C6-4A89-8558-7551DB48F9E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7.2463775007015766E-3"/>
                  <c:y val="-4.700413414313683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4C6-4A89-8558-7551DB48F9E2}"/>
                </c:ext>
              </c:extLst>
            </c:dLbl>
            <c:dLbl>
              <c:idx val="1"/>
              <c:layout>
                <c:manualLayout>
                  <c:x val="-9.6618366676021247E-3"/>
                  <c:y val="-1.566804471437897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4C6-4A89-8558-7551DB48F9E2}"/>
                </c:ext>
              </c:extLst>
            </c:dLbl>
            <c:dLbl>
              <c:idx val="2"/>
              <c:layout>
                <c:manualLayout>
                  <c:x val="-8.454107084151884E-3"/>
                  <c:y val="-2.87247486430280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4C6-4A89-8558-7551DB48F9E2}"/>
                </c:ext>
              </c:extLst>
            </c:dLbl>
            <c:dLbl>
              <c:idx val="3"/>
              <c:layout>
                <c:manualLayout>
                  <c:x val="-1.328502541795289E-2"/>
                  <c:y val="-1.566804471437897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4C6-4A89-8558-7551DB48F9E2}"/>
                </c:ext>
              </c:extLst>
            </c:dLbl>
            <c:dLbl>
              <c:idx val="4"/>
              <c:layout>
                <c:manualLayout>
                  <c:x val="-1.2077294685990338E-3"/>
                  <c:y val="-1.358150543682039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4C6-4A89-8558-7551DB48F9E2}"/>
                </c:ext>
              </c:extLst>
            </c:dLbl>
            <c:dLbl>
              <c:idx val="5"/>
              <c:layout>
                <c:manualLayout>
                  <c:x val="-8.4541070841519274E-3"/>
                  <c:y val="-2.089072628583859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4C6-4A89-8558-7551DB48F9E2}"/>
                </c:ext>
              </c:extLst>
            </c:dLbl>
            <c:dLbl>
              <c:idx val="6"/>
              <c:layout>
                <c:manualLayout>
                  <c:x val="-6.0386473429950805E-3"/>
                  <c:y val="-1.345027184101989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4C6-4A89-8558-7551DB48F9E2}"/>
                </c:ext>
              </c:extLst>
            </c:dLbl>
            <c:dLbl>
              <c:idx val="7"/>
              <c:layout>
                <c:manualLayout>
                  <c:x val="-6.0386479172513143E-3"/>
                  <c:y val="-2.350206707156841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4C6-4A89-8558-7551DB48F9E2}"/>
                </c:ext>
              </c:extLst>
            </c:dLbl>
            <c:dLbl>
              <c:idx val="8"/>
              <c:layout>
                <c:manualLayout>
                  <c:x val="1.2077294685990338E-3"/>
                  <c:y val="-1.34502718410198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4C6-4A89-8558-7551DB48F9E2}"/>
                </c:ext>
              </c:extLst>
            </c:dLbl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Biologija</c:v>
                </c:pt>
                <c:pt idx="1">
                  <c:v>Chemija</c:v>
                </c:pt>
                <c:pt idx="2">
                  <c:v>Fizika</c:v>
                </c:pt>
                <c:pt idx="3">
                  <c:v>Geografija</c:v>
                </c:pt>
                <c:pt idx="4">
                  <c:v>Informatika</c:v>
                </c:pt>
                <c:pt idx="5">
                  <c:v>Istorija</c:v>
                </c:pt>
                <c:pt idx="6">
                  <c:v>Lietuvių kalba ir literatūra (A kursas)</c:v>
                </c:pt>
                <c:pt idx="7">
                  <c:v>Matematika (A kursas)</c:v>
                </c:pt>
                <c:pt idx="8">
                  <c:v>Užsienio kalba (anglų)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55.2</c:v>
                </c:pt>
                <c:pt idx="1">
                  <c:v>64.8</c:v>
                </c:pt>
                <c:pt idx="2">
                  <c:v>53</c:v>
                </c:pt>
                <c:pt idx="3">
                  <c:v>64.2</c:v>
                </c:pt>
                <c:pt idx="4">
                  <c:v>70.099999999999994</c:v>
                </c:pt>
                <c:pt idx="5">
                  <c:v>63.9</c:v>
                </c:pt>
                <c:pt idx="6">
                  <c:v>64.2</c:v>
                </c:pt>
                <c:pt idx="7">
                  <c:v>52.7</c:v>
                </c:pt>
                <c:pt idx="8">
                  <c:v>69.099999999999994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74C6-4A89-8558-7551DB48F9E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4.8309178743961134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74C6-4A89-8558-7551DB48F9E2}"/>
                </c:ext>
              </c:extLst>
            </c:dLbl>
            <c:dLbl>
              <c:idx val="2"/>
              <c:layout>
                <c:manualLayout>
                  <c:x val="2.4154589371980233E-3"/>
                  <c:y val="-4.5469051457214261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74C6-4A89-8558-7551DB48F9E2}"/>
                </c:ext>
              </c:extLst>
            </c:dLbl>
            <c:dLbl>
              <c:idx val="4"/>
              <c:layout>
                <c:manualLayout>
                  <c:x val="9.6618357487921816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74C6-4A89-8558-7551DB48F9E2}"/>
                </c:ext>
              </c:extLst>
            </c:dLbl>
            <c:dLbl>
              <c:idx val="5"/>
              <c:layout>
                <c:manualLayout>
                  <c:x val="2.4154589371980675E-3"/>
                  <c:y val="-2.273452572860713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74C6-4A89-8558-7551DB48F9E2}"/>
                </c:ext>
              </c:extLst>
            </c:dLbl>
            <c:dLbl>
              <c:idx val="6"/>
              <c:layout>
                <c:manualLayout>
                  <c:x val="2.415458937197979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74C6-4A89-8558-7551DB48F9E2}"/>
                </c:ext>
              </c:extLst>
            </c:dLbl>
            <c:dLbl>
              <c:idx val="8"/>
              <c:layout>
                <c:manualLayout>
                  <c:x val="6.038647342995169E-3"/>
                  <c:y val="-2.273452572860713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74C6-4A89-8558-7551DB48F9E2}"/>
                </c:ext>
              </c:extLst>
            </c:dLbl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Biologija</c:v>
                </c:pt>
                <c:pt idx="1">
                  <c:v>Chemija</c:v>
                </c:pt>
                <c:pt idx="2">
                  <c:v>Fizika</c:v>
                </c:pt>
                <c:pt idx="3">
                  <c:v>Geografija</c:v>
                </c:pt>
                <c:pt idx="4">
                  <c:v>Informatika</c:v>
                </c:pt>
                <c:pt idx="5">
                  <c:v>Istorija</c:v>
                </c:pt>
                <c:pt idx="6">
                  <c:v>Lietuvių kalba ir literatūra (A kursas)</c:v>
                </c:pt>
                <c:pt idx="7">
                  <c:v>Matematika (A kursas)</c:v>
                </c:pt>
                <c:pt idx="8">
                  <c:v>Užsienio kalba (anglų)</c:v>
                </c:pt>
              </c:strCache>
            </c:strRef>
          </c:cat>
          <c:val>
            <c:numRef>
              <c:f>Sheet1!$D$2:$D$10</c:f>
              <c:numCache>
                <c:formatCode>General</c:formatCode>
                <c:ptCount val="9"/>
                <c:pt idx="0">
                  <c:v>51.3</c:v>
                </c:pt>
                <c:pt idx="1">
                  <c:v>63.7</c:v>
                </c:pt>
                <c:pt idx="2">
                  <c:v>56.1</c:v>
                </c:pt>
                <c:pt idx="3">
                  <c:v>69.7</c:v>
                </c:pt>
                <c:pt idx="4">
                  <c:v>64.2</c:v>
                </c:pt>
                <c:pt idx="5">
                  <c:v>67.7</c:v>
                </c:pt>
                <c:pt idx="6">
                  <c:v>63.1</c:v>
                </c:pt>
                <c:pt idx="7">
                  <c:v>55.4</c:v>
                </c:pt>
                <c:pt idx="8">
                  <c:v>67.900000000000006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74C6-4A89-8558-7551DB48F9E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20"/>
        <c:axId val="220383727"/>
        <c:axId val="1851480207"/>
      </c:barChart>
      <c:catAx>
        <c:axId val="2203837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51480207"/>
        <c:crosses val="autoZero"/>
        <c:auto val="1"/>
        <c:lblAlgn val="ctr"/>
        <c:lblOffset val="100"/>
        <c:noMultiLvlLbl val="0"/>
      </c:catAx>
      <c:valAx>
        <c:axId val="1851480207"/>
        <c:scaling>
          <c:orientation val="minMax"/>
          <c:max val="100"/>
          <c:min val="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203837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1270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135478067555741E-2"/>
          <c:y val="3.0557340629132335E-2"/>
          <c:w val="0.95986452193244431"/>
          <c:h val="0.803694951923317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Lietuva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3"/>
                <c:pt idx="0">
                  <c:v>Lietuvių kalba ir literatūra</c:v>
                </c:pt>
                <c:pt idx="1">
                  <c:v>Matematika</c:v>
                </c:pt>
                <c:pt idx="2">
                  <c:v>Gimtoji kalba (rusų)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55.4</c:v>
                </c:pt>
                <c:pt idx="1">
                  <c:v>53.9</c:v>
                </c:pt>
                <c:pt idx="2">
                  <c:v>73.2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94-4663-A22B-3EE4559A60BE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Kauno m.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3"/>
                <c:pt idx="0">
                  <c:v>Lietuvių kalba ir literatūra</c:v>
                </c:pt>
                <c:pt idx="1">
                  <c:v>Matematika</c:v>
                </c:pt>
                <c:pt idx="2">
                  <c:v>Gimtoji kalba (rusų)</c:v>
                </c:pt>
              </c:strCache>
            </c:strRef>
          </c:cat>
          <c:val>
            <c:numRef>
              <c:f>Lapas1!$C$2:$C$5</c:f>
              <c:numCache>
                <c:formatCode>General</c:formatCode>
                <c:ptCount val="4"/>
                <c:pt idx="0">
                  <c:v>60.8</c:v>
                </c:pt>
                <c:pt idx="1">
                  <c:v>59.4</c:v>
                </c:pt>
                <c:pt idx="2">
                  <c:v>73.599999999999994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C94-4663-A22B-3EE4559A60BE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Stulpelis1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3"/>
                <c:pt idx="0">
                  <c:v>Lietuvių kalba ir literatūra</c:v>
                </c:pt>
                <c:pt idx="1">
                  <c:v>Matematika</c:v>
                </c:pt>
                <c:pt idx="2">
                  <c:v>Gimtoji kalba (rusų)</c:v>
                </c:pt>
              </c:strCache>
            </c:strRef>
          </c:cat>
          <c:val>
            <c:numRef>
              <c:f>Lapas1!$D$2:$D$5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DC94-4663-A22B-3EE4559A60B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43404703"/>
        <c:axId val="2105251247"/>
      </c:barChart>
      <c:catAx>
        <c:axId val="174340470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105251247"/>
        <c:crosses val="autoZero"/>
        <c:auto val="1"/>
        <c:lblAlgn val="ctr"/>
        <c:lblOffset val="100"/>
        <c:noMultiLvlLbl val="0"/>
      </c:catAx>
      <c:valAx>
        <c:axId val="2105251247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17434047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r>
              <a:rPr lang="es-ES" b="0" dirty="0"/>
              <a:t>Lietuvių kalba ir literatūra 2026</a:t>
            </a:r>
            <a:r>
              <a:rPr lang="lt-LT" b="0" dirty="0"/>
              <a:t> m.</a:t>
            </a:r>
            <a:endParaRPr lang="es-ES" b="0" dirty="0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Neišlaikė (1-3)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3201050917586656E-3"/>
                  <c:y val="-5.5725065616797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6EF-40B0-BFC5-E2032F2DC287}"/>
                </c:ext>
              </c:extLst>
            </c:dLbl>
            <c:dLbl>
              <c:idx val="1"/>
              <c:layout>
                <c:manualLayout>
                  <c:x val="1.5850260565255208E-3"/>
                  <c:y val="-9.4269466316714652E-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6EF-40B0-BFC5-E2032F2DC287}"/>
                </c:ext>
              </c:extLst>
            </c:dLbl>
            <c:dLbl>
              <c:idx val="2"/>
              <c:layout>
                <c:manualLayout>
                  <c:x val="1.5131915328765662E-2"/>
                  <c:y val="-5.9642023913677455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6EF-40B0-BFC5-E2032F2DC287}"/>
                </c:ext>
              </c:extLst>
            </c:dLbl>
            <c:dLbl>
              <c:idx val="3"/>
              <c:layout>
                <c:manualLayout>
                  <c:x val="4.0847603839729825E-3"/>
                  <c:y val="-1.504082822980460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6EF-40B0-BFC5-E2032F2DC287}"/>
                </c:ext>
              </c:extLst>
            </c:dLbl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Lietuva</c:v>
                </c:pt>
                <c:pt idx="1">
                  <c:v>Kauno m. teritorija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5.0999999999999996</c:v>
                </c:pt>
                <c:pt idx="1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6EF-40B0-BFC5-E2032F2DC28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Slenkstinis (4)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56EF-40B0-BFC5-E2032F2DC287}"/>
                </c:ext>
              </c:extLst>
            </c:dLbl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Lietuva</c:v>
                </c:pt>
                <c:pt idx="1">
                  <c:v>Kauno m. teritorija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8.1</c:v>
                </c:pt>
                <c:pt idx="1">
                  <c:v>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6EF-40B0-BFC5-E2032F2DC28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Patenkinamas (5-6)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5131915328765662E-2"/>
                  <c:y val="-5.964202391367745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6EF-40B0-BFC5-E2032F2DC287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56EF-40B0-BFC5-E2032F2DC287}"/>
                </c:ext>
              </c:extLst>
            </c:dLbl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Lietuva</c:v>
                </c:pt>
                <c:pt idx="1">
                  <c:v>Kauno m. teritorija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30</c:v>
                </c:pt>
                <c:pt idx="1">
                  <c:v>21.5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56EF-40B0-BFC5-E2032F2DC28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Pagrindinis (7-8)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0847603839729825E-3"/>
                  <c:y val="-1.504082822980460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6EF-40B0-BFC5-E2032F2DC287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56EF-40B0-BFC5-E2032F2DC287}"/>
                </c:ext>
              </c:extLst>
            </c:dLbl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Lietuva</c:v>
                </c:pt>
                <c:pt idx="1">
                  <c:v>Kauno m. teritorija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>
                  <c:v>52.3</c:v>
                </c:pt>
                <c:pt idx="1">
                  <c:v>64.8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6EF-40B0-BFC5-E2032F2DC28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Aukštesnysis (9-10)</c:v>
                </c:pt>
              </c:strCache>
            </c:strRef>
          </c:tx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</c:spPr>
          <c:invertIfNegative val="0"/>
          <c:dLbls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Lietuva</c:v>
                </c:pt>
                <c:pt idx="1">
                  <c:v>Kauno m. teritorija</c:v>
                </c:pt>
              </c:strCache>
            </c:strRef>
          </c:cat>
          <c:val>
            <c:numRef>
              <c:f>Sheet1!$F$2:$F$3</c:f>
              <c:numCache>
                <c:formatCode>General</c:formatCode>
                <c:ptCount val="2"/>
                <c:pt idx="0">
                  <c:v>4.4000000000000004</c:v>
                </c:pt>
                <c:pt idx="1">
                  <c:v>6.6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56EF-40B0-BFC5-E2032F2DC2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23443167"/>
        <c:axId val="423446527"/>
      </c:barChart>
      <c:catAx>
        <c:axId val="42344316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446527"/>
        <c:crosses val="autoZero"/>
        <c:auto val="1"/>
        <c:lblAlgn val="ctr"/>
        <c:lblOffset val="100"/>
        <c:noMultiLvlLbl val="0"/>
      </c:catAx>
      <c:valAx>
        <c:axId val="42344652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4431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r>
              <a:rPr lang="es-ES">
                <a:solidFill>
                  <a:schemeClr val="tx1"/>
                </a:solidFill>
              </a:rPr>
              <a:t>Lietuvių kalba ir literatūra 2025</a:t>
            </a:r>
            <a:r>
              <a:rPr lang="lt-LT">
                <a:solidFill>
                  <a:schemeClr val="tx1"/>
                </a:solidFill>
              </a:rPr>
              <a:t> m.</a:t>
            </a:r>
            <a:endParaRPr lang="es-ES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Neišlaikė (1-3)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361786298451824E-3"/>
                  <c:y val="1.396478237714593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03A-46A6-B754-8E076824F839}"/>
                </c:ext>
              </c:extLst>
            </c:dLbl>
            <c:dLbl>
              <c:idx val="1"/>
              <c:layout>
                <c:manualLayout>
                  <c:x val="-1.4972116924691025E-3"/>
                  <c:y val="-1.038203557888597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03A-46A6-B754-8E076824F839}"/>
                </c:ext>
              </c:extLst>
            </c:dLbl>
            <c:dLbl>
              <c:idx val="2"/>
              <c:layout>
                <c:manualLayout>
                  <c:x val="-1.92562709227216E-3"/>
                  <c:y val="3.0126534536532623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03A-46A6-B754-8E076824F839}"/>
                </c:ext>
              </c:extLst>
            </c:dLbl>
            <c:dLbl>
              <c:idx val="3"/>
              <c:layout>
                <c:manualLayout>
                  <c:x val="-3.4002860420890733E-3"/>
                  <c:y val="1.53863275924431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03A-46A6-B754-8E076824F839}"/>
                </c:ext>
              </c:extLst>
            </c:dLbl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Lietuva</c:v>
                </c:pt>
                <c:pt idx="1">
                  <c:v>Kauno m. teritorija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5.8</c:v>
                </c:pt>
                <c:pt idx="1">
                  <c:v>2.6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03A-46A6-B754-8E076824F83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Slenkstinis (4)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6337553181574593E-3"/>
                  <c:y val="-1.622812773403332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03A-46A6-B754-8E076824F839}"/>
                </c:ext>
              </c:extLst>
            </c:dLbl>
            <c:dLbl>
              <c:idx val="1"/>
              <c:layout>
                <c:manualLayout>
                  <c:x val="1.2475319197817036E-3"/>
                  <c:y val="2.2903907844852725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03A-46A6-B754-8E076824F839}"/>
                </c:ext>
              </c:extLst>
            </c:dLbl>
            <c:dLbl>
              <c:idx val="2"/>
              <c:layout>
                <c:manualLayout>
                  <c:x val="1.309880239520958E-2"/>
                  <c:y val="-8.637597420463784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03A-46A6-B754-8E076824F839}"/>
                </c:ext>
              </c:extLst>
            </c:dLbl>
            <c:dLbl>
              <c:idx val="3"/>
              <c:layout>
                <c:manualLayout>
                  <c:x val="-1.2474558756502743E-3"/>
                  <c:y val="-7.852359886109644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03A-46A6-B754-8E076824F839}"/>
                </c:ext>
              </c:extLst>
            </c:dLbl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Lietuva</c:v>
                </c:pt>
                <c:pt idx="1">
                  <c:v>Kauno m. teritorija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5.0999999999999996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03A-46A6-B754-8E076824F83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Patenkinamas (5-6)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3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A-003A-46A6-B754-8E076824F839}"/>
                </c:ext>
              </c:extLst>
            </c:dLbl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Lietuva</c:v>
                </c:pt>
                <c:pt idx="1">
                  <c:v>Kauno m. teritorija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28.6</c:v>
                </c:pt>
                <c:pt idx="1">
                  <c:v>20.2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003A-46A6-B754-8E076824F83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Pagrindinis (7-8)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Lietuva</c:v>
                </c:pt>
                <c:pt idx="1">
                  <c:v>Kauno m. teritorija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>
                  <c:v>52.7</c:v>
                </c:pt>
                <c:pt idx="1">
                  <c:v>65.599999999999994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03A-46A6-B754-8E076824F839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Aukštesnysis (9-10)</c:v>
                </c:pt>
              </c:strCache>
            </c:strRef>
          </c:tx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</c:spPr>
          <c:invertIfNegative val="0"/>
          <c:dLbls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Lietuva</c:v>
                </c:pt>
                <c:pt idx="1">
                  <c:v>Kauno m. teritorija</c:v>
                </c:pt>
              </c:strCache>
            </c:strRef>
          </c:cat>
          <c:val>
            <c:numRef>
              <c:f>Sheet1!$F$2:$F$3</c:f>
              <c:numCache>
                <c:formatCode>General</c:formatCode>
                <c:ptCount val="2"/>
                <c:pt idx="0">
                  <c:v>4.5999999999999996</c:v>
                </c:pt>
                <c:pt idx="1">
                  <c:v>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003A-46A6-B754-8E076824F8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23443167"/>
        <c:axId val="423446527"/>
      </c:barChart>
      <c:catAx>
        <c:axId val="42344316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446527"/>
        <c:crosses val="autoZero"/>
        <c:auto val="1"/>
        <c:lblAlgn val="ctr"/>
        <c:lblOffset val="100"/>
        <c:noMultiLvlLbl val="0"/>
      </c:catAx>
      <c:valAx>
        <c:axId val="42344652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4431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r>
              <a:rPr lang="en-US"/>
              <a:t>Matematika 2026</a:t>
            </a:r>
            <a:r>
              <a:rPr lang="lt-LT"/>
              <a:t> m.</a:t>
            </a:r>
            <a:endParaRPr lang="en-US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Neišlaikė (1-3)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9849550720481323E-3"/>
                  <c:y val="1.3966183424760506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4C2-4B2B-9E3D-6EFF901F2220}"/>
                </c:ext>
              </c:extLst>
            </c:dLbl>
            <c:dLbl>
              <c:idx val="1"/>
              <c:layout>
                <c:manualLayout>
                  <c:x val="-3.0472990118659408E-3"/>
                  <c:y val="-5.828062475797082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4C2-4B2B-9E3D-6EFF901F2220}"/>
                </c:ext>
              </c:extLst>
            </c:dLbl>
            <c:dLbl>
              <c:idx val="2"/>
              <c:layout>
                <c:manualLayout>
                  <c:x val="-1.92562709227216E-3"/>
                  <c:y val="3.0126534536532623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4C2-4B2B-9E3D-6EFF901F2220}"/>
                </c:ext>
              </c:extLst>
            </c:dLbl>
            <c:dLbl>
              <c:idx val="3"/>
              <c:layout>
                <c:manualLayout>
                  <c:x val="-3.4002860420890733E-3"/>
                  <c:y val="1.53863275924431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4C2-4B2B-9E3D-6EFF901F2220}"/>
                </c:ext>
              </c:extLst>
            </c:dLbl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Lietuva</c:v>
                </c:pt>
                <c:pt idx="1">
                  <c:v>Kauno m. teritorija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14.4</c:v>
                </c:pt>
                <c:pt idx="1">
                  <c:v>8.1999999999999993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4C2-4B2B-9E3D-6EFF901F222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Slenkstinis (4)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6.5112828638355696E-5"/>
                  <c:y val="-6.968868474773986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4C2-4B2B-9E3D-6EFF901F2220}"/>
                </c:ext>
              </c:extLst>
            </c:dLbl>
            <c:dLbl>
              <c:idx val="1"/>
              <c:layout>
                <c:manualLayout>
                  <c:x val="-3.2556414319201314E-5"/>
                  <c:y val="2.2903907844852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4C2-4B2B-9E3D-6EFF901F2220}"/>
                </c:ext>
              </c:extLst>
            </c:dLbl>
            <c:dLbl>
              <c:idx val="2"/>
              <c:layout>
                <c:manualLayout>
                  <c:x val="1.309880239520958E-2"/>
                  <c:y val="-8.637597420463784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4C2-4B2B-9E3D-6EFF901F2220}"/>
                </c:ext>
              </c:extLst>
            </c:dLbl>
            <c:dLbl>
              <c:idx val="3"/>
              <c:layout>
                <c:manualLayout>
                  <c:x val="-1.2474558756502743E-3"/>
                  <c:y val="-7.852359886109644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4C2-4B2B-9E3D-6EFF901F2220}"/>
                </c:ext>
              </c:extLst>
            </c:dLbl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Lietuva</c:v>
                </c:pt>
                <c:pt idx="1">
                  <c:v>Kauno m. teritorija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5.0999999999999996</c:v>
                </c:pt>
                <c:pt idx="1">
                  <c:v>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D4C2-4B2B-9E3D-6EFF901F222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Patenkinamas (5-6)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3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A-D4C2-4B2B-9E3D-6EFF901F2220}"/>
                </c:ext>
              </c:extLst>
            </c:dLbl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Lietuva</c:v>
                </c:pt>
                <c:pt idx="1">
                  <c:v>Kauno m. teritorija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25.6</c:v>
                </c:pt>
                <c:pt idx="1">
                  <c:v>20.5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D4C2-4B2B-9E3D-6EFF901F2220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Pagrindinis (7-8)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Lietuva</c:v>
                </c:pt>
                <c:pt idx="1">
                  <c:v>Kauno m. teritorija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>
                  <c:v>45.9</c:v>
                </c:pt>
                <c:pt idx="1">
                  <c:v>55.2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4C2-4B2B-9E3D-6EFF901F2220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Aukštesnysis (9-10)</c:v>
                </c:pt>
              </c:strCache>
            </c:strRef>
          </c:tx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</c:spPr>
          <c:invertIfNegative val="0"/>
          <c:dLbls>
            <c:numFmt formatCode="[=100]0;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Lietuva</c:v>
                </c:pt>
                <c:pt idx="1">
                  <c:v>Kauno m. teritorija</c:v>
                </c:pt>
              </c:strCache>
            </c:strRef>
          </c:cat>
          <c:val>
            <c:numRef>
              <c:f>Sheet1!$F$2:$F$3</c:f>
              <c:numCache>
                <c:formatCode>General</c:formatCode>
                <c:ptCount val="2"/>
                <c:pt idx="0">
                  <c:v>9</c:v>
                </c:pt>
                <c:pt idx="1">
                  <c:v>12.4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D4C2-4B2B-9E3D-6EFF901F22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23443167"/>
        <c:axId val="423446527"/>
      </c:barChart>
      <c:catAx>
        <c:axId val="42344316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446527"/>
        <c:crosses val="autoZero"/>
        <c:auto val="1"/>
        <c:lblAlgn val="ctr"/>
        <c:lblOffset val="100"/>
        <c:noMultiLvlLbl val="0"/>
      </c:catAx>
      <c:valAx>
        <c:axId val="42344652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4431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88D770-406F-584B-A225-49FB2E2E7A10}" type="datetimeFigureOut">
              <a:rPr lang="lt-LT" smtClean="0"/>
              <a:t>2026-08-25</a:t>
            </a:fld>
            <a:endParaRPr lang="lt-L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D35047-CF37-F74E-9CB3-2F99D4828BB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314591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Tarp mokyklų, kurių mokiniai pasiekė daugiausiai aukščiausių įvertinimų, 4 Kauno gimnazijos.</a:t>
            </a:r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D35047-CF37-F74E-9CB3-2F99D4828BB8}" type="slidenum">
              <a:rPr lang="lt-LT" smtClean="0"/>
              <a:t>2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979423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586EFA-2A13-F2CC-010A-D34BCD5F3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335983BC-229E-0B29-71FF-514FF909BD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BCBD18EF-104A-2818-4CD1-680CB92D30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t-LT"/>
              <a:t>Informacija apie PUPP galutinius rezultatus po pakartotinės PUPP sesijos</a:t>
            </a:r>
          </a:p>
          <a:p>
            <a:endParaRPr lang="lt-LT"/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51C026AA-DC74-766D-3EA6-25ED8A541C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FDABC1-2A64-49E1-9168-555C8B4EAA14}" type="slidenum">
              <a:rPr lang="lt-LT" smtClean="0"/>
              <a:t>11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978087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D1E2E9-A963-BAAB-F25E-D43C2D4DC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0DF8B1D6-CB1C-50FB-A809-2ECF4741B8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16770E52-7506-904E-D84F-2E31211359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CD48B426-F0B4-05C5-D6F6-A4A70F264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D35047-CF37-F74E-9CB3-2F99D4828BB8}" type="slidenum">
              <a:rPr lang="lt-LT" smtClean="0"/>
              <a:t>12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166816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5A435-BF83-DC9B-13AF-4CF465C78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C7B4433A-D57D-720F-C2D0-6B79C71BA7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CB694029-CD14-1688-0888-4A4275FC5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Surinktų taškų vidurkis procentais.</a:t>
            </a:r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D6338D15-A85F-12B5-0275-BC06EEA3A5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D35047-CF37-F74E-9CB3-2F99D4828BB8}" type="slidenum">
              <a:rPr lang="lt-LT" smtClean="0"/>
              <a:t>13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95775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/>
              <a:t>Pasirinkimai procentais, nuo visų mokinių, kurie mokosi IV kl. Kauno ambicija – A lygiai LKL ir MAT, </a:t>
            </a:r>
            <a:r>
              <a:rPr lang="lt-LT" dirty="0" err="1"/>
              <a:t>lyderiauja</a:t>
            </a:r>
            <a:r>
              <a:rPr lang="lt-LT" dirty="0"/>
              <a:t> dėl chemijos, truputį – fizikos ir informatikos.</a:t>
            </a:r>
          </a:p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D35047-CF37-F74E-9CB3-2F99D4828BB8}" type="slidenum">
              <a:rPr lang="lt-LT" smtClean="0"/>
              <a:t>3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19817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/>
              <a:t>VBE išlaikymas procentais</a:t>
            </a:r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D35047-CF37-F74E-9CB3-2F99D4828BB8}" type="slidenum">
              <a:rPr lang="lt-LT" smtClean="0"/>
              <a:t>4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941454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40C498-18D5-0DFC-6FD6-5B18FEC022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C73A3B2B-B503-3C63-A181-4FC02083BE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934355FD-B910-060B-C499-C0F8107EA6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/>
              <a:t>Teritorinės gimnazijos apima ir privačias. Dėl RU gimtosios dar patikrins. Chemiją, geografiją, informatiką, fiziką, mat (A), BIO ištempia privačios</a:t>
            </a:r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DD7E1FC9-5317-8ABD-9C1E-BDDFEB9DBE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D35047-CF37-F74E-9CB3-2F99D4828BB8}" type="slidenum">
              <a:rPr lang="lt-LT" smtClean="0"/>
              <a:t>5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652452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0C34D7-10D3-0853-53C8-2933A0B2E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6B9F503B-D3BD-12CA-648C-25D4502A99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230CF87B-8633-551C-9E34-C00C559A72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33D62F52-89E3-04ED-A450-4D0FA0905B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D35047-CF37-F74E-9CB3-2F99D4828BB8}" type="slidenum">
              <a:rPr lang="lt-LT" smtClean="0"/>
              <a:t>6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386896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0B9E4-10C5-AAB9-D5C0-4583E317D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BA212B4D-2603-16C9-3060-D0C856E5AE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85206921-BABA-3A0F-3404-3A07D212FD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/>
              <a:t>Kauno miesto gimnazijų mokinių VBE </a:t>
            </a:r>
            <a:r>
              <a:rPr lang="lt-LT" b="1" dirty="0"/>
              <a:t>taškų</a:t>
            </a:r>
            <a:r>
              <a:rPr lang="lt-LT" dirty="0"/>
              <a:t> procentais vidurkis (2024 - 2026 m.). Tiesioginis lyginimas su 2024 m. nėra tikslingas, nes ankstesnė BP. Gera žinutė Kaunui, kad atnaujinta programa, tik A lygio užduotys, skirtinga egzaminų struktūra leidžia mokiniams pasiekti aukštesnių rezultatų (MAT A, IST, GEO, LKL A. Lyginimas su pernai metais nėra tikslingas. Atkreipti dėmesį į biologijos pasirinkimų tikslingumą ir pagrįstumą.</a:t>
            </a:r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29216B36-2F22-8180-D033-6621118EF2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D35047-CF37-F74E-9CB3-2F99D4828BB8}" type="slidenum">
              <a:rPr lang="lt-LT" smtClean="0"/>
              <a:t>7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324082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19B9A9-989D-0008-035D-1F664839E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7C61204C-1BBA-5974-E432-C0524C1551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DE156E30-2254-D5B6-D344-19047AA802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Informacija po pagrindinės PUPP sesijos visose Lietuvos mokyklose.</a:t>
            </a:r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5B45343C-0E9A-F5B9-2C7B-D82C47E461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D35047-CF37-F74E-9CB3-2F99D4828BB8}" type="slidenum">
              <a:rPr lang="lt-LT" smtClean="0"/>
              <a:t>8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052452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9018F-86CE-D3C7-21E0-273ACCFBD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>
            <a:extLst>
              <a:ext uri="{FF2B5EF4-FFF2-40B4-BE49-F238E27FC236}">
                <a16:creationId xmlns:a16="http://schemas.microsoft.com/office/drawing/2014/main" id="{F04D93DC-AC37-9EF1-986A-489D8A6A61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>
            <a:extLst>
              <a:ext uri="{FF2B5EF4-FFF2-40B4-BE49-F238E27FC236}">
                <a16:creationId xmlns:a16="http://schemas.microsoft.com/office/drawing/2014/main" id="{C5FDD08D-B5D8-1B6E-D7F7-A1F799A296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Surinktų taškų vidurkis procentais.</a:t>
            </a:r>
          </a:p>
          <a:p>
            <a:r>
              <a:rPr lang="lt-L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Maksimalus taškų skaičius: lietuvių. Taikinys: išlaikyti pranašumą.</a:t>
            </a:r>
            <a:endParaRPr lang="lt-LT" dirty="0"/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505BF19F-DA88-909A-79FC-A02F34C985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D35047-CF37-F74E-9CB3-2F99D4828BB8}" type="slidenum">
              <a:rPr lang="lt-LT" smtClean="0"/>
              <a:t>9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9563399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/>
              <a:t>Informacija apie PUPP galutinius rezultatus po pakartotinės PUPP sesijos</a:t>
            </a:r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D35047-CF37-F74E-9CB3-2F99D4828BB8}" type="slidenum">
              <a:rPr lang="lt-LT" smtClean="0"/>
              <a:t>10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75791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company/nacionalinesvietimoagentura/" TargetMode="External"/><Relationship Id="rId3" Type="http://schemas.openxmlformats.org/officeDocument/2006/relationships/hyperlink" Target="https://www.facebook.com/nsa.smm" TargetMode="External"/><Relationship Id="rId7" Type="http://schemas.openxmlformats.org/officeDocument/2006/relationships/image" Target="../media/image17.svg"/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svg"/><Relationship Id="rId5" Type="http://schemas.openxmlformats.org/officeDocument/2006/relationships/hyperlink" Target="https://www.youtube.com/@nacionalinesvietimoagentur7525" TargetMode="External"/><Relationship Id="rId4" Type="http://schemas.openxmlformats.org/officeDocument/2006/relationships/image" Target="../media/image15.svg"/><Relationship Id="rId9" Type="http://schemas.openxmlformats.org/officeDocument/2006/relationships/image" Target="../media/image18.sv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company/nacionalinesvietimoagentura/" TargetMode="External"/><Relationship Id="rId3" Type="http://schemas.openxmlformats.org/officeDocument/2006/relationships/hyperlink" Target="https://www.facebook.com/nsa.smm" TargetMode="External"/><Relationship Id="rId7" Type="http://schemas.openxmlformats.org/officeDocument/2006/relationships/image" Target="../media/image9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hyperlink" Target="https://www.youtube.com/@nacionalinesvietimoagentur7525" TargetMode="External"/><Relationship Id="rId4" Type="http://schemas.openxmlformats.org/officeDocument/2006/relationships/image" Target="../media/image7.svg"/><Relationship Id="rId9" Type="http://schemas.openxmlformats.org/officeDocument/2006/relationships/image" Target="../media/image10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. Titulini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07DE2162-5884-9FBE-FDEE-B1D13138667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02524" y="3148595"/>
            <a:ext cx="3555492" cy="2666619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F6C8B9A1-9FE2-39E3-138D-6216BEAB3C5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6794" y="5825501"/>
            <a:ext cx="2608510" cy="337555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9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Vardenis </a:t>
            </a:r>
            <a:r>
              <a:rPr lang="lt-LT" err="1"/>
              <a:t>Pavardenis</a:t>
            </a:r>
            <a:endParaRPr lang="lt-LT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0566CE7-950B-0D47-1E82-9AB0A7B42FB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280185" y="5825501"/>
            <a:ext cx="3932237" cy="337555"/>
          </a:xfrm>
        </p:spPr>
        <p:txBody>
          <a:bodyPr>
            <a:normAutofit/>
          </a:bodyPr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Pareigos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9C39E6A-4430-6101-4758-07918B7C583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09610" y="0"/>
            <a:ext cx="3318510" cy="1761363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06C1AF36-19F9-4572-8FBE-36AF301659E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0644" y="1826832"/>
            <a:ext cx="7728966" cy="2452941"/>
          </a:xfrm>
        </p:spPr>
        <p:txBody>
          <a:bodyPr anchor="b">
            <a:normAutofit/>
          </a:bodyPr>
          <a:lstStyle>
            <a:lvl1pPr algn="l">
              <a:defRPr sz="6500">
                <a:solidFill>
                  <a:schemeClr val="bg1"/>
                </a:solidFill>
              </a:defRPr>
            </a:lvl1pPr>
          </a:lstStyle>
          <a:p>
            <a:r>
              <a:rPr lang="lt-LT"/>
              <a:t>Titulinės skaidrės pavadinimas</a:t>
            </a:r>
          </a:p>
        </p:txBody>
      </p:sp>
    </p:spTree>
    <p:extLst>
      <p:ext uri="{BB962C8B-B14F-4D97-AF65-F5344CB8AC3E}">
        <p14:creationId xmlns:p14="http://schemas.microsoft.com/office/powerpoint/2010/main" val="3375257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. Skyriaus pavadinimas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CCE64-2C21-62D0-145B-5CAF289E7F7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0644" y="1826832"/>
            <a:ext cx="7786116" cy="2452941"/>
          </a:xfrm>
        </p:spPr>
        <p:txBody>
          <a:bodyPr anchor="b">
            <a:normAutofit/>
          </a:bodyPr>
          <a:lstStyle>
            <a:lvl1pPr algn="l">
              <a:defRPr sz="6500">
                <a:solidFill>
                  <a:schemeClr val="tx1"/>
                </a:solidFill>
              </a:defRPr>
            </a:lvl1pPr>
          </a:lstStyle>
          <a:p>
            <a:r>
              <a:rPr lang="lt-LT"/>
              <a:t>Skyriaus</a:t>
            </a:r>
            <a:br>
              <a:rPr lang="lt-LT"/>
            </a:br>
            <a:r>
              <a:rPr lang="lt-LT"/>
              <a:t>pavadinimas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B941FD9-9871-D9AC-EA7C-0E4270123F3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660892" y="0"/>
            <a:ext cx="3429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496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. Skyriaus pavdinimas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CCE64-2C21-62D0-145B-5CAF289E7F7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0644" y="1826832"/>
            <a:ext cx="11030712" cy="2452941"/>
          </a:xfrm>
        </p:spPr>
        <p:txBody>
          <a:bodyPr anchor="b">
            <a:normAutofit/>
          </a:bodyPr>
          <a:lstStyle>
            <a:lvl1pPr algn="ctr">
              <a:defRPr sz="6500">
                <a:solidFill>
                  <a:schemeClr val="tx1"/>
                </a:solidFill>
              </a:defRPr>
            </a:lvl1pPr>
          </a:lstStyle>
          <a:p>
            <a:r>
              <a:rPr lang="lt-LT"/>
              <a:t>Skyriaus</a:t>
            </a:r>
            <a:br>
              <a:rPr lang="lt-LT"/>
            </a:br>
            <a:r>
              <a:rPr lang="lt-LT"/>
              <a:t>pavadinimas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3AE38FFA-329D-41A1-AED4-C1C412AC9EA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65212" y="4279773"/>
            <a:ext cx="4526788" cy="2578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1867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.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313EFC49-6BD9-0FA0-4DC3-2225A310BDB5}"/>
              </a:ext>
            </a:extLst>
          </p:cNvPr>
          <p:cNvSpPr/>
          <p:nvPr userDrawn="1"/>
        </p:nvSpPr>
        <p:spPr>
          <a:xfrm>
            <a:off x="0" y="6291072"/>
            <a:ext cx="12192000" cy="5669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4EEC1-53E1-4A80-CE05-E2BAE6C69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498" y="1532668"/>
            <a:ext cx="11048999" cy="1686655"/>
          </a:xfrm>
        </p:spPr>
        <p:txBody>
          <a:bodyPr anchor="t" anchorCtr="0"/>
          <a:lstStyle/>
          <a:p>
            <a:r>
              <a:rPr lang="en-GB"/>
              <a:t>Click to edit Master title style</a:t>
            </a:r>
            <a:endParaRPr lang="lt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C7D089-F575-C9FC-0129-54680D5F6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05697" y="6419088"/>
            <a:ext cx="4114800" cy="320675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r>
              <a:rPr lang="lt-LT"/>
              <a:t>Prezentacijos pavadinimas</a:t>
            </a:r>
          </a:p>
        </p:txBody>
      </p:sp>
      <p:pic>
        <p:nvPicPr>
          <p:cNvPr id="41" name="Graphic 40">
            <a:extLst>
              <a:ext uri="{FF2B5EF4-FFF2-40B4-BE49-F238E27FC236}">
                <a16:creationId xmlns:a16="http://schemas.microsoft.com/office/drawing/2014/main" id="{7678D07E-4146-1100-0AE1-5BBE86165BF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1498" y="6372225"/>
            <a:ext cx="252206" cy="400050"/>
          </a:xfrm>
          <a:prstGeom prst="rect">
            <a:avLst/>
          </a:prstGeom>
        </p:spPr>
      </p:pic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703F0138-44B7-F586-C35B-2CB09B83B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1500" y="4078224"/>
            <a:ext cx="3303905" cy="168665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t-LT"/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17309CC6-BF5D-4281-65AA-8227830F26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43412" y="4078224"/>
            <a:ext cx="3303905" cy="168665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t-LT"/>
          </a:p>
        </p:txBody>
      </p: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B512C74A-2CBA-1519-7E52-E8B44C1F66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15324" y="4078224"/>
            <a:ext cx="3303905" cy="168665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142249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. Tekstas + nuotrau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313EFC49-6BD9-0FA0-4DC3-2225A310BDB5}"/>
              </a:ext>
            </a:extLst>
          </p:cNvPr>
          <p:cNvSpPr/>
          <p:nvPr userDrawn="1"/>
        </p:nvSpPr>
        <p:spPr>
          <a:xfrm>
            <a:off x="0" y="6291072"/>
            <a:ext cx="12192000" cy="5669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4EEC1-53E1-4A80-CE05-E2BAE6C69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499" y="861647"/>
            <a:ext cx="5076436" cy="1686655"/>
          </a:xfrm>
        </p:spPr>
        <p:txBody>
          <a:bodyPr anchor="t" anchorCtr="0"/>
          <a:lstStyle/>
          <a:p>
            <a:r>
              <a:rPr lang="en-GB"/>
              <a:t>Click to edit Master title style</a:t>
            </a:r>
            <a:endParaRPr lang="lt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C7D089-F575-C9FC-0129-54680D5F6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05697" y="6419088"/>
            <a:ext cx="4114800" cy="320675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r>
              <a:rPr lang="lt-LT"/>
              <a:t>Prezentacijos pavadinimas</a:t>
            </a:r>
          </a:p>
        </p:txBody>
      </p:sp>
      <p:pic>
        <p:nvPicPr>
          <p:cNvPr id="41" name="Graphic 40">
            <a:extLst>
              <a:ext uri="{FF2B5EF4-FFF2-40B4-BE49-F238E27FC236}">
                <a16:creationId xmlns:a16="http://schemas.microsoft.com/office/drawing/2014/main" id="{7678D07E-4146-1100-0AE1-5BBE86165BF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1498" y="6372225"/>
            <a:ext cx="252206" cy="40005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570A428-015C-8FCF-8C81-FD383F5822A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219433" y="0"/>
            <a:ext cx="5972567" cy="6291072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lt-LT"/>
              <a:t>Nuotraukos vieta</a:t>
            </a:r>
          </a:p>
        </p:txBody>
      </p:sp>
      <p:sp>
        <p:nvSpPr>
          <p:cNvPr id="13" name="Text Placeholder 43">
            <a:extLst>
              <a:ext uri="{FF2B5EF4-FFF2-40B4-BE49-F238E27FC236}">
                <a16:creationId xmlns:a16="http://schemas.microsoft.com/office/drawing/2014/main" id="{973DE6DA-38CC-E0E3-04A4-E57578A65F7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1500" y="4078224"/>
            <a:ext cx="5076433" cy="168665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169916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. Tekstas + nuotrau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313EFC49-6BD9-0FA0-4DC3-2225A310BDB5}"/>
              </a:ext>
            </a:extLst>
          </p:cNvPr>
          <p:cNvSpPr/>
          <p:nvPr userDrawn="1"/>
        </p:nvSpPr>
        <p:spPr>
          <a:xfrm>
            <a:off x="0" y="6291072"/>
            <a:ext cx="12192000" cy="5669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4EEC1-53E1-4A80-CE05-E2BAE6C69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499" y="861647"/>
            <a:ext cx="3293824" cy="1686655"/>
          </a:xfrm>
        </p:spPr>
        <p:txBody>
          <a:bodyPr anchor="t" anchorCtr="0"/>
          <a:lstStyle/>
          <a:p>
            <a:r>
              <a:rPr lang="en-GB"/>
              <a:t>Click to edit Master title style</a:t>
            </a:r>
            <a:endParaRPr lang="lt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C7D089-F575-C9FC-0129-54680D5F6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05697" y="6419088"/>
            <a:ext cx="4114800" cy="320675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r>
              <a:rPr lang="lt-LT"/>
              <a:t>Prezentacijos pavadinimas</a:t>
            </a:r>
          </a:p>
        </p:txBody>
      </p:sp>
      <p:pic>
        <p:nvPicPr>
          <p:cNvPr id="41" name="Graphic 40">
            <a:extLst>
              <a:ext uri="{FF2B5EF4-FFF2-40B4-BE49-F238E27FC236}">
                <a16:creationId xmlns:a16="http://schemas.microsoft.com/office/drawing/2014/main" id="{7678D07E-4146-1100-0AE1-5BBE86165BF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1498" y="6372225"/>
            <a:ext cx="252206" cy="40005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570A428-015C-8FCF-8C81-FD383F5822A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436829" y="581334"/>
            <a:ext cx="7183668" cy="5159507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lt-LT"/>
              <a:t>Nuotraukos vieta</a:t>
            </a:r>
          </a:p>
        </p:txBody>
      </p:sp>
      <p:sp>
        <p:nvSpPr>
          <p:cNvPr id="11" name="Text Placeholder 43">
            <a:extLst>
              <a:ext uri="{FF2B5EF4-FFF2-40B4-BE49-F238E27FC236}">
                <a16:creationId xmlns:a16="http://schemas.microsoft.com/office/drawing/2014/main" id="{04B1B331-2B8C-C1E1-BD01-5B60CB050C7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1500" y="4078224"/>
            <a:ext cx="3303905" cy="168665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689605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. Tekstas + diagrama / lentel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313EFC49-6BD9-0FA0-4DC3-2225A310BDB5}"/>
              </a:ext>
            </a:extLst>
          </p:cNvPr>
          <p:cNvSpPr/>
          <p:nvPr userDrawn="1"/>
        </p:nvSpPr>
        <p:spPr>
          <a:xfrm>
            <a:off x="0" y="6291072"/>
            <a:ext cx="12192000" cy="5669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4EEC1-53E1-4A80-CE05-E2BAE6C69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499" y="861647"/>
            <a:ext cx="3293824" cy="1686655"/>
          </a:xfrm>
        </p:spPr>
        <p:txBody>
          <a:bodyPr anchor="t" anchorCtr="0"/>
          <a:lstStyle/>
          <a:p>
            <a:r>
              <a:rPr lang="en-GB"/>
              <a:t>Click to edit Master title style</a:t>
            </a:r>
            <a:endParaRPr lang="lt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C7D089-F575-C9FC-0129-54680D5F6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05697" y="6419088"/>
            <a:ext cx="4114800" cy="320675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r>
              <a:rPr lang="lt-LT"/>
              <a:t>Prezentacijos pavadinimas</a:t>
            </a:r>
          </a:p>
        </p:txBody>
      </p:sp>
      <p:pic>
        <p:nvPicPr>
          <p:cNvPr id="41" name="Graphic 40">
            <a:extLst>
              <a:ext uri="{FF2B5EF4-FFF2-40B4-BE49-F238E27FC236}">
                <a16:creationId xmlns:a16="http://schemas.microsoft.com/office/drawing/2014/main" id="{7678D07E-4146-1100-0AE1-5BBE86165BF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1498" y="6372225"/>
            <a:ext cx="252206" cy="400050"/>
          </a:xfrm>
          <a:prstGeom prst="rect">
            <a:avLst/>
          </a:prstGeom>
        </p:spPr>
      </p:pic>
      <p:sp>
        <p:nvSpPr>
          <p:cNvPr id="11" name="Text Placeholder 43">
            <a:extLst>
              <a:ext uri="{FF2B5EF4-FFF2-40B4-BE49-F238E27FC236}">
                <a16:creationId xmlns:a16="http://schemas.microsoft.com/office/drawing/2014/main" id="{04B1B331-2B8C-C1E1-BD01-5B60CB050C7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1500" y="4078224"/>
            <a:ext cx="3303905" cy="168665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t-LT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170777A1-F2AE-621A-1B89-6580C4E6435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426981" y="581025"/>
            <a:ext cx="7193516" cy="518385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540351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. Galinė skaidrė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0566CE7-950B-0D47-1E82-9AB0A7B42FB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86243" y="5448129"/>
            <a:ext cx="3241878" cy="337555"/>
          </a:xfrm>
        </p:spPr>
        <p:txBody>
          <a:bodyPr>
            <a:no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err="1"/>
              <a:t>K</a:t>
            </a:r>
            <a:r>
              <a:rPr lang="lt-LT"/>
              <a:t>. Kalinausko </a:t>
            </a:r>
            <a:r>
              <a:rPr lang="lt-LT" err="1"/>
              <a:t>g</a:t>
            </a:r>
            <a:r>
              <a:rPr lang="lt-LT"/>
              <a:t>. 7, Vilnius, LT-003106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9C39E6A-4430-6101-4758-07918B7C583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309610" y="0"/>
            <a:ext cx="3318510" cy="1761363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06C1AF36-19F9-4572-8FBE-36AF301659E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0644" y="1826832"/>
            <a:ext cx="7728966" cy="1987931"/>
          </a:xfrm>
        </p:spPr>
        <p:txBody>
          <a:bodyPr anchor="b">
            <a:normAutofit/>
          </a:bodyPr>
          <a:lstStyle>
            <a:lvl1pPr algn="l">
              <a:defRPr sz="6500">
                <a:solidFill>
                  <a:schemeClr val="tx1"/>
                </a:solidFill>
              </a:defRPr>
            </a:lvl1pPr>
          </a:lstStyle>
          <a:p>
            <a:r>
              <a:rPr lang="lt-LT"/>
              <a:t>Ačiū už dėmesį!</a:t>
            </a:r>
          </a:p>
        </p:txBody>
      </p:sp>
      <p:pic>
        <p:nvPicPr>
          <p:cNvPr id="2" name="Graphic 1">
            <a:hlinkClick r:id="rId3"/>
            <a:extLst>
              <a:ext uri="{FF2B5EF4-FFF2-40B4-BE49-F238E27FC236}">
                <a16:creationId xmlns:a16="http://schemas.microsoft.com/office/drawing/2014/main" id="{0708A1F8-1418-4AA2-AB3B-48C2243768D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6243" y="5879748"/>
            <a:ext cx="399923" cy="399923"/>
          </a:xfrm>
          <a:prstGeom prst="rect">
            <a:avLst/>
          </a:prstGeom>
        </p:spPr>
      </p:pic>
      <p:pic>
        <p:nvPicPr>
          <p:cNvPr id="3" name="Graphic 2">
            <a:hlinkClick r:id="rId5"/>
            <a:extLst>
              <a:ext uri="{FF2B5EF4-FFF2-40B4-BE49-F238E27FC236}">
                <a16:creationId xmlns:a16="http://schemas.microsoft.com/office/drawing/2014/main" id="{734F392C-3DF2-044D-3884-BA3CB950FFB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8888965" y="5879748"/>
            <a:ext cx="399923" cy="399923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8E561817-6387-C6F1-5449-EB759E014A4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9427313" y="5879748"/>
            <a:ext cx="399923" cy="399923"/>
          </a:xfrm>
          <a:prstGeom prst="rect">
            <a:avLst/>
          </a:prstGeom>
        </p:spPr>
      </p:pic>
      <p:pic>
        <p:nvPicPr>
          <p:cNvPr id="5" name="Graphic 4">
            <a:hlinkClick r:id="rId8"/>
            <a:extLst>
              <a:ext uri="{FF2B5EF4-FFF2-40B4-BE49-F238E27FC236}">
                <a16:creationId xmlns:a16="http://schemas.microsoft.com/office/drawing/2014/main" id="{7C8C1F45-FAF7-1640-3213-01B705FB73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9949828" y="5879748"/>
            <a:ext cx="399923" cy="399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139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. Skyriaus pavadinima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CCE64-2C21-62D0-145B-5CAF289E7F7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0644" y="1826832"/>
            <a:ext cx="7786116" cy="2452941"/>
          </a:xfrm>
        </p:spPr>
        <p:txBody>
          <a:bodyPr anchor="b">
            <a:normAutofit/>
          </a:bodyPr>
          <a:lstStyle>
            <a:lvl1pPr algn="l">
              <a:defRPr sz="6500">
                <a:solidFill>
                  <a:schemeClr val="bg1"/>
                </a:solidFill>
              </a:defRPr>
            </a:lvl1pPr>
          </a:lstStyle>
          <a:p>
            <a:r>
              <a:rPr lang="lt-LT"/>
              <a:t>Skyriaus</a:t>
            </a:r>
            <a:br>
              <a:rPr lang="lt-LT"/>
            </a:br>
            <a:r>
              <a:rPr lang="lt-LT"/>
              <a:t>pavadinimas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B941FD9-9871-D9AC-EA7C-0E4270123F3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660892" y="0"/>
            <a:ext cx="3429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057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. Skyriaus pavdinima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CCE64-2C21-62D0-145B-5CAF289E7F7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0644" y="1826832"/>
            <a:ext cx="11030712" cy="2452941"/>
          </a:xfrm>
        </p:spPr>
        <p:txBody>
          <a:bodyPr anchor="b">
            <a:normAutofit/>
          </a:bodyPr>
          <a:lstStyle>
            <a:lvl1pPr algn="ctr">
              <a:defRPr sz="6500">
                <a:solidFill>
                  <a:schemeClr val="bg1"/>
                </a:solidFill>
              </a:defRPr>
            </a:lvl1pPr>
          </a:lstStyle>
          <a:p>
            <a:r>
              <a:rPr lang="lt-LT"/>
              <a:t>Skyriaus</a:t>
            </a:r>
            <a:br>
              <a:rPr lang="lt-LT"/>
            </a:br>
            <a:r>
              <a:rPr lang="lt-LT"/>
              <a:t>pavadinimas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3AE38FFA-329D-41A1-AED4-C1C412AC9EA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65212" y="4279773"/>
            <a:ext cx="4526788" cy="2578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770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.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313EFC49-6BD9-0FA0-4DC3-2225A310BDB5}"/>
              </a:ext>
            </a:extLst>
          </p:cNvPr>
          <p:cNvSpPr/>
          <p:nvPr userDrawn="1"/>
        </p:nvSpPr>
        <p:spPr>
          <a:xfrm>
            <a:off x="0" y="6291072"/>
            <a:ext cx="12192000" cy="5669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4EEC1-53E1-4A80-CE05-E2BAE6C69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498" y="1532668"/>
            <a:ext cx="11048999" cy="1686655"/>
          </a:xfrm>
        </p:spPr>
        <p:txBody>
          <a:bodyPr anchor="t" anchorCtr="0"/>
          <a:lstStyle/>
          <a:p>
            <a:r>
              <a:rPr lang="en-GB"/>
              <a:t>Click to edit Master title style</a:t>
            </a:r>
            <a:endParaRPr lang="lt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C7D089-F575-C9FC-0129-54680D5F6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05697" y="6419088"/>
            <a:ext cx="4114800" cy="320675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lt-LT"/>
              <a:t>Prezentacijos pavadinimas</a:t>
            </a:r>
          </a:p>
        </p:txBody>
      </p:sp>
      <p:pic>
        <p:nvPicPr>
          <p:cNvPr id="41" name="Graphic 40">
            <a:extLst>
              <a:ext uri="{FF2B5EF4-FFF2-40B4-BE49-F238E27FC236}">
                <a16:creationId xmlns:a16="http://schemas.microsoft.com/office/drawing/2014/main" id="{7678D07E-4146-1100-0AE1-5BBE86165BF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1498" y="6372225"/>
            <a:ext cx="252206" cy="400050"/>
          </a:xfrm>
          <a:prstGeom prst="rect">
            <a:avLst/>
          </a:prstGeom>
        </p:spPr>
      </p:pic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703F0138-44B7-F586-C35B-2CB09B83B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1500" y="4078224"/>
            <a:ext cx="3303905" cy="168665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t-LT"/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17309CC6-BF5D-4281-65AA-8227830F26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43412" y="4078224"/>
            <a:ext cx="3303905" cy="168665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t-LT"/>
          </a:p>
        </p:txBody>
      </p: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B512C74A-2CBA-1519-7E52-E8B44C1F66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15324" y="4078224"/>
            <a:ext cx="3303905" cy="168665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3438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. Tekstas + nuotrau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313EFC49-6BD9-0FA0-4DC3-2225A310BDB5}"/>
              </a:ext>
            </a:extLst>
          </p:cNvPr>
          <p:cNvSpPr/>
          <p:nvPr userDrawn="1"/>
        </p:nvSpPr>
        <p:spPr>
          <a:xfrm>
            <a:off x="0" y="6291072"/>
            <a:ext cx="12192000" cy="5669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4EEC1-53E1-4A80-CE05-E2BAE6C69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499" y="861647"/>
            <a:ext cx="5076436" cy="1686655"/>
          </a:xfrm>
        </p:spPr>
        <p:txBody>
          <a:bodyPr anchor="t" anchorCtr="0"/>
          <a:lstStyle/>
          <a:p>
            <a:r>
              <a:rPr lang="en-GB"/>
              <a:t>Click to edit Master title style</a:t>
            </a:r>
            <a:endParaRPr lang="lt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C7D089-F575-C9FC-0129-54680D5F6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05697" y="6419088"/>
            <a:ext cx="4114800" cy="320675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lt-LT"/>
              <a:t>Prezentacijos pavadinimas</a:t>
            </a:r>
          </a:p>
        </p:txBody>
      </p:sp>
      <p:pic>
        <p:nvPicPr>
          <p:cNvPr id="41" name="Graphic 40">
            <a:extLst>
              <a:ext uri="{FF2B5EF4-FFF2-40B4-BE49-F238E27FC236}">
                <a16:creationId xmlns:a16="http://schemas.microsoft.com/office/drawing/2014/main" id="{7678D07E-4146-1100-0AE1-5BBE86165BF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1498" y="6372225"/>
            <a:ext cx="252206" cy="40005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570A428-015C-8FCF-8C81-FD383F5822A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219433" y="0"/>
            <a:ext cx="5972567" cy="6291072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lt-LT"/>
              <a:t>Nuotraukos vieta</a:t>
            </a:r>
          </a:p>
        </p:txBody>
      </p:sp>
      <p:sp>
        <p:nvSpPr>
          <p:cNvPr id="13" name="Text Placeholder 43">
            <a:extLst>
              <a:ext uri="{FF2B5EF4-FFF2-40B4-BE49-F238E27FC236}">
                <a16:creationId xmlns:a16="http://schemas.microsoft.com/office/drawing/2014/main" id="{973DE6DA-38CC-E0E3-04A4-E57578A65F7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1500" y="4078224"/>
            <a:ext cx="5076433" cy="168665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35308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. Tekstas + nuotrau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313EFC49-6BD9-0FA0-4DC3-2225A310BDB5}"/>
              </a:ext>
            </a:extLst>
          </p:cNvPr>
          <p:cNvSpPr/>
          <p:nvPr userDrawn="1"/>
        </p:nvSpPr>
        <p:spPr>
          <a:xfrm>
            <a:off x="0" y="6291072"/>
            <a:ext cx="12192000" cy="5669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4EEC1-53E1-4A80-CE05-E2BAE6C69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499" y="861647"/>
            <a:ext cx="3293824" cy="1686655"/>
          </a:xfrm>
        </p:spPr>
        <p:txBody>
          <a:bodyPr anchor="t" anchorCtr="0"/>
          <a:lstStyle/>
          <a:p>
            <a:r>
              <a:rPr lang="en-GB"/>
              <a:t>Click to edit Master title style</a:t>
            </a:r>
            <a:endParaRPr lang="lt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C7D089-F575-C9FC-0129-54680D5F6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05697" y="6419088"/>
            <a:ext cx="4114800" cy="320675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lt-LT"/>
              <a:t>Prezentacijos pavadinimas</a:t>
            </a:r>
          </a:p>
        </p:txBody>
      </p:sp>
      <p:pic>
        <p:nvPicPr>
          <p:cNvPr id="41" name="Graphic 40">
            <a:extLst>
              <a:ext uri="{FF2B5EF4-FFF2-40B4-BE49-F238E27FC236}">
                <a16:creationId xmlns:a16="http://schemas.microsoft.com/office/drawing/2014/main" id="{7678D07E-4146-1100-0AE1-5BBE86165BF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1498" y="6372225"/>
            <a:ext cx="252206" cy="40005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570A428-015C-8FCF-8C81-FD383F5822A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436829" y="581334"/>
            <a:ext cx="7183668" cy="5159507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lt-LT"/>
              <a:t>Nuotraukos vieta</a:t>
            </a:r>
          </a:p>
        </p:txBody>
      </p:sp>
      <p:sp>
        <p:nvSpPr>
          <p:cNvPr id="11" name="Text Placeholder 43">
            <a:extLst>
              <a:ext uri="{FF2B5EF4-FFF2-40B4-BE49-F238E27FC236}">
                <a16:creationId xmlns:a16="http://schemas.microsoft.com/office/drawing/2014/main" id="{04B1B331-2B8C-C1E1-BD01-5B60CB050C7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1500" y="4078224"/>
            <a:ext cx="3303905" cy="168665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80740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. Tekstas + diagrama / lentel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313EFC49-6BD9-0FA0-4DC3-2225A310BDB5}"/>
              </a:ext>
            </a:extLst>
          </p:cNvPr>
          <p:cNvSpPr/>
          <p:nvPr userDrawn="1"/>
        </p:nvSpPr>
        <p:spPr>
          <a:xfrm>
            <a:off x="0" y="6291072"/>
            <a:ext cx="12192000" cy="5669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4EEC1-53E1-4A80-CE05-E2BAE6C69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499" y="861647"/>
            <a:ext cx="3293824" cy="1686655"/>
          </a:xfrm>
        </p:spPr>
        <p:txBody>
          <a:bodyPr anchor="t" anchorCtr="0"/>
          <a:lstStyle/>
          <a:p>
            <a:r>
              <a:rPr lang="en-GB"/>
              <a:t>Click to edit Master title style</a:t>
            </a:r>
            <a:endParaRPr lang="lt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C7D089-F575-C9FC-0129-54680D5F6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05697" y="6419088"/>
            <a:ext cx="4114800" cy="320675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lt-LT"/>
              <a:t>Prezentacijos pavadinimas</a:t>
            </a:r>
          </a:p>
        </p:txBody>
      </p:sp>
      <p:pic>
        <p:nvPicPr>
          <p:cNvPr id="41" name="Graphic 40">
            <a:extLst>
              <a:ext uri="{FF2B5EF4-FFF2-40B4-BE49-F238E27FC236}">
                <a16:creationId xmlns:a16="http://schemas.microsoft.com/office/drawing/2014/main" id="{7678D07E-4146-1100-0AE1-5BBE86165BF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1498" y="6372225"/>
            <a:ext cx="252206" cy="400050"/>
          </a:xfrm>
          <a:prstGeom prst="rect">
            <a:avLst/>
          </a:prstGeom>
        </p:spPr>
      </p:pic>
      <p:sp>
        <p:nvSpPr>
          <p:cNvPr id="11" name="Text Placeholder 43">
            <a:extLst>
              <a:ext uri="{FF2B5EF4-FFF2-40B4-BE49-F238E27FC236}">
                <a16:creationId xmlns:a16="http://schemas.microsoft.com/office/drawing/2014/main" id="{04B1B331-2B8C-C1E1-BD01-5B60CB050C7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1500" y="4078224"/>
            <a:ext cx="3303905" cy="168665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t-LT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170777A1-F2AE-621A-1B89-6580C4E6435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426981" y="581025"/>
            <a:ext cx="7193516" cy="518385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71781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. Galinė skaidrė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0566CE7-950B-0D47-1E82-9AB0A7B42FB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86243" y="5448129"/>
            <a:ext cx="3241878" cy="337555"/>
          </a:xfrm>
        </p:spPr>
        <p:txBody>
          <a:bodyPr>
            <a:noAutofit/>
          </a:bodyPr>
          <a:lstStyle>
            <a:lvl1pPr marL="0" indent="0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err="1"/>
              <a:t>K</a:t>
            </a:r>
            <a:r>
              <a:rPr lang="lt-LT"/>
              <a:t>. Kalinausko </a:t>
            </a:r>
            <a:r>
              <a:rPr lang="lt-LT" err="1"/>
              <a:t>g</a:t>
            </a:r>
            <a:r>
              <a:rPr lang="lt-LT"/>
              <a:t>. 7, Vilnius, LT-003106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9C39E6A-4430-6101-4758-07918B7C583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09610" y="0"/>
            <a:ext cx="3318510" cy="1761363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06C1AF36-19F9-4572-8FBE-36AF301659E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0644" y="1826832"/>
            <a:ext cx="7728966" cy="1987931"/>
          </a:xfrm>
        </p:spPr>
        <p:txBody>
          <a:bodyPr anchor="b">
            <a:normAutofit/>
          </a:bodyPr>
          <a:lstStyle>
            <a:lvl1pPr algn="l">
              <a:defRPr sz="6500">
                <a:solidFill>
                  <a:schemeClr val="bg1"/>
                </a:solidFill>
              </a:defRPr>
            </a:lvl1pPr>
          </a:lstStyle>
          <a:p>
            <a:r>
              <a:rPr lang="lt-LT"/>
              <a:t>Ačiū už dėmesį!</a:t>
            </a:r>
          </a:p>
        </p:txBody>
      </p:sp>
      <p:pic>
        <p:nvPicPr>
          <p:cNvPr id="6" name="Graphic 5">
            <a:hlinkClick r:id="rId3"/>
            <a:extLst>
              <a:ext uri="{FF2B5EF4-FFF2-40B4-BE49-F238E27FC236}">
                <a16:creationId xmlns:a16="http://schemas.microsoft.com/office/drawing/2014/main" id="{2E548A7D-520E-EB02-5349-A06FC517F62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6243" y="5879748"/>
            <a:ext cx="399923" cy="399923"/>
          </a:xfrm>
          <a:prstGeom prst="rect">
            <a:avLst/>
          </a:prstGeom>
        </p:spPr>
      </p:pic>
      <p:pic>
        <p:nvPicPr>
          <p:cNvPr id="7" name="Graphic 6">
            <a:hlinkClick r:id="rId5"/>
            <a:extLst>
              <a:ext uri="{FF2B5EF4-FFF2-40B4-BE49-F238E27FC236}">
                <a16:creationId xmlns:a16="http://schemas.microsoft.com/office/drawing/2014/main" id="{5369E908-3C07-DB6B-FD3B-D5F4AAD14D6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8888965" y="5879748"/>
            <a:ext cx="399923" cy="399923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A791CC26-A952-6EB0-F7D2-8A47BDD2E91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9427313" y="5879748"/>
            <a:ext cx="399923" cy="399923"/>
          </a:xfrm>
          <a:prstGeom prst="rect">
            <a:avLst/>
          </a:prstGeom>
        </p:spPr>
      </p:pic>
      <p:pic>
        <p:nvPicPr>
          <p:cNvPr id="9" name="Graphic 8">
            <a:hlinkClick r:id="rId8"/>
            <a:extLst>
              <a:ext uri="{FF2B5EF4-FFF2-40B4-BE49-F238E27FC236}">
                <a16:creationId xmlns:a16="http://schemas.microsoft.com/office/drawing/2014/main" id="{4F8C9507-7E25-3441-8195-DC24A09DA31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9949828" y="5879748"/>
            <a:ext cx="399923" cy="399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785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. Titulinis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07DE2162-5884-9FBE-FDEE-B1D13138667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02524" y="3148595"/>
            <a:ext cx="3555492" cy="2666619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F6C8B9A1-9FE2-39E3-138D-6216BEAB3C5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6794" y="5825501"/>
            <a:ext cx="2608510" cy="337555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9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Vardenis </a:t>
            </a:r>
            <a:r>
              <a:rPr lang="lt-LT" err="1"/>
              <a:t>Pavardenis</a:t>
            </a:r>
            <a:endParaRPr lang="lt-LT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0566CE7-950B-0D47-1E82-9AB0A7B42FB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280185" y="5825501"/>
            <a:ext cx="3932237" cy="337555"/>
          </a:xfrm>
        </p:spPr>
        <p:txBody>
          <a:bodyPr>
            <a:normAutofit/>
          </a:bodyPr>
          <a:lstStyle>
            <a:lvl1pPr marL="0" indent="0">
              <a:buNone/>
              <a:defRPr sz="19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Pareigos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9C39E6A-4430-6101-4758-07918B7C583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309610" y="0"/>
            <a:ext cx="3318510" cy="1761363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06C1AF36-19F9-4572-8FBE-36AF301659E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0644" y="1826832"/>
            <a:ext cx="7728966" cy="2452941"/>
          </a:xfrm>
        </p:spPr>
        <p:txBody>
          <a:bodyPr anchor="b">
            <a:normAutofit/>
          </a:bodyPr>
          <a:lstStyle>
            <a:lvl1pPr algn="l">
              <a:defRPr sz="6500">
                <a:solidFill>
                  <a:schemeClr val="tx1"/>
                </a:solidFill>
              </a:defRPr>
            </a:lvl1pPr>
          </a:lstStyle>
          <a:p>
            <a:r>
              <a:rPr lang="lt-LT"/>
              <a:t>Titulinės skaidrės pavadinimas</a:t>
            </a:r>
          </a:p>
        </p:txBody>
      </p:sp>
    </p:spTree>
    <p:extLst>
      <p:ext uri="{BB962C8B-B14F-4D97-AF65-F5344CB8AC3E}">
        <p14:creationId xmlns:p14="http://schemas.microsoft.com/office/powerpoint/2010/main" val="2477900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440FE2-144E-E13D-AF95-0E3FEB1A2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lt-LT" noProof="0" err="1"/>
              <a:t>Click</a:t>
            </a:r>
            <a:r>
              <a:rPr lang="lt-LT" noProof="0"/>
              <a:t> to </a:t>
            </a:r>
            <a:r>
              <a:rPr lang="lt-LT" noProof="0" err="1"/>
              <a:t>edit</a:t>
            </a:r>
            <a:r>
              <a:rPr lang="lt-LT" noProof="0"/>
              <a:t> </a:t>
            </a:r>
            <a:r>
              <a:rPr lang="lt-LT" noProof="0" err="1"/>
              <a:t>Master</a:t>
            </a:r>
            <a:r>
              <a:rPr lang="lt-LT" noProof="0"/>
              <a:t> </a:t>
            </a:r>
            <a:r>
              <a:rPr lang="lt-LT" noProof="0" err="1"/>
              <a:t>title</a:t>
            </a:r>
            <a:r>
              <a:rPr lang="lt-LT" noProof="0"/>
              <a:t> </a:t>
            </a:r>
            <a:r>
              <a:rPr lang="lt-LT" noProof="0" err="1"/>
              <a:t>style</a:t>
            </a:r>
            <a:endParaRPr lang="lt-LT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7BD2AB-C292-2927-76C2-3A88F64055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lt-LT" noProof="0" err="1"/>
              <a:t>Click</a:t>
            </a:r>
            <a:r>
              <a:rPr lang="lt-LT" noProof="0"/>
              <a:t> to </a:t>
            </a:r>
            <a:r>
              <a:rPr lang="lt-LT" noProof="0" err="1"/>
              <a:t>edit</a:t>
            </a:r>
            <a:r>
              <a:rPr lang="lt-LT" noProof="0"/>
              <a:t> </a:t>
            </a:r>
            <a:r>
              <a:rPr lang="lt-LT" noProof="0" err="1"/>
              <a:t>Master</a:t>
            </a:r>
            <a:r>
              <a:rPr lang="lt-LT" noProof="0"/>
              <a:t> </a:t>
            </a:r>
            <a:r>
              <a:rPr lang="lt-LT" noProof="0" err="1"/>
              <a:t>text</a:t>
            </a:r>
            <a:r>
              <a:rPr lang="lt-LT" noProof="0"/>
              <a:t> </a:t>
            </a:r>
            <a:r>
              <a:rPr lang="lt-LT" noProof="0" err="1"/>
              <a:t>styles</a:t>
            </a:r>
            <a:endParaRPr lang="lt-LT" noProof="0"/>
          </a:p>
          <a:p>
            <a:pPr lvl="1"/>
            <a:r>
              <a:rPr lang="lt-LT" noProof="0" err="1"/>
              <a:t>Second</a:t>
            </a:r>
            <a:r>
              <a:rPr lang="lt-LT" noProof="0"/>
              <a:t> </a:t>
            </a:r>
            <a:r>
              <a:rPr lang="lt-LT" noProof="0" err="1"/>
              <a:t>level</a:t>
            </a:r>
            <a:endParaRPr lang="lt-LT" noProof="0"/>
          </a:p>
          <a:p>
            <a:pPr lvl="2"/>
            <a:r>
              <a:rPr lang="lt-LT" noProof="0" err="1"/>
              <a:t>Third</a:t>
            </a:r>
            <a:r>
              <a:rPr lang="lt-LT" noProof="0"/>
              <a:t> </a:t>
            </a:r>
            <a:r>
              <a:rPr lang="lt-LT" noProof="0" err="1"/>
              <a:t>level</a:t>
            </a:r>
            <a:endParaRPr lang="lt-LT" noProof="0"/>
          </a:p>
          <a:p>
            <a:pPr lvl="3"/>
            <a:r>
              <a:rPr lang="lt-LT" noProof="0" err="1"/>
              <a:t>Fourth</a:t>
            </a:r>
            <a:r>
              <a:rPr lang="lt-LT" noProof="0"/>
              <a:t> </a:t>
            </a:r>
            <a:r>
              <a:rPr lang="lt-LT" noProof="0" err="1"/>
              <a:t>level</a:t>
            </a:r>
            <a:endParaRPr lang="lt-LT" noProof="0"/>
          </a:p>
          <a:p>
            <a:pPr lvl="4"/>
            <a:r>
              <a:rPr lang="lt-LT" noProof="0" err="1"/>
              <a:t>Fifth</a:t>
            </a:r>
            <a:r>
              <a:rPr lang="lt-LT" noProof="0"/>
              <a:t> </a:t>
            </a:r>
            <a:r>
              <a:rPr lang="lt-LT" noProof="0" err="1"/>
              <a:t>level</a:t>
            </a:r>
            <a:endParaRPr lang="lt-LT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8C2E1B-DC5A-5128-3AB0-F3F6E2BD9F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lt-LT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3436F4-BD3E-E3E9-A921-60AB686B88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lt-LT" noProof="0"/>
              <a:t>Prezentacijos pavadinimas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8CE545-BFE0-226F-F0C0-EB443F51B7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01A177-7C7F-8D4A-B39C-2DAF903038D6}" type="slidenum">
              <a:rPr lang="lt-LT" noProof="0" smtClean="0"/>
              <a:pPr/>
              <a:t>‹#›</a:t>
            </a:fld>
            <a:endParaRPr lang="lt-LT" noProof="0"/>
          </a:p>
        </p:txBody>
      </p:sp>
    </p:spTree>
    <p:extLst>
      <p:ext uri="{BB962C8B-B14F-4D97-AF65-F5344CB8AC3E}">
        <p14:creationId xmlns:p14="http://schemas.microsoft.com/office/powerpoint/2010/main" val="3225296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1" r:id="rId3"/>
    <p:sldLayoutId id="2147483650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2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7D0C39-A01D-0E25-03C7-19E9CEB42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F7F716-D7A8-B351-FCCF-8748C1924AE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Simonas </a:t>
            </a:r>
            <a:r>
              <a:rPr lang="en-US" err="1">
                <a:latin typeface="Arial"/>
                <a:cs typeface="Arial"/>
              </a:rPr>
              <a:t>Šabanovas</a:t>
            </a:r>
            <a:endParaRPr lang="en-US" err="1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E989A4-DDC7-313C-2194-7661D8AD309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NŠA </a:t>
            </a:r>
            <a:r>
              <a:rPr lang="lt-LT" dirty="0">
                <a:latin typeface="Arial"/>
                <a:cs typeface="Arial"/>
              </a:rPr>
              <a:t>v</a:t>
            </a:r>
            <a:r>
              <a:rPr lang="en-US" dirty="0" err="1">
                <a:latin typeface="Arial"/>
                <a:cs typeface="Arial"/>
              </a:rPr>
              <a:t>adovas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0F2D96-DCBA-AB8D-9419-F977083D06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252" y="2343666"/>
            <a:ext cx="7728966" cy="2452941"/>
          </a:xfrm>
        </p:spPr>
        <p:txBody>
          <a:bodyPr>
            <a:noAutofit/>
          </a:bodyPr>
          <a:lstStyle/>
          <a:p>
            <a:r>
              <a:rPr lang="lt-LT" sz="5600" dirty="0"/>
              <a:t>Kauno miesto pasiekimų vertinimo fenomenas: </a:t>
            </a:r>
            <a:br>
              <a:rPr lang="lt-LT" sz="5600" dirty="0"/>
            </a:br>
            <a:r>
              <a:rPr lang="lt-LT" sz="5600" dirty="0">
                <a:solidFill>
                  <a:schemeClr val="tx1"/>
                </a:solidFill>
              </a:rPr>
              <a:t>kaip išsaugosime </a:t>
            </a:r>
            <a:br>
              <a:rPr lang="lt-LT" sz="5600" dirty="0">
                <a:solidFill>
                  <a:schemeClr val="tx1"/>
                </a:solidFill>
              </a:rPr>
            </a:br>
            <a:r>
              <a:rPr lang="lt-LT" sz="5600" dirty="0">
                <a:solidFill>
                  <a:schemeClr val="tx1"/>
                </a:solidFill>
              </a:rPr>
              <a:t>sukurtą kokybę</a:t>
            </a:r>
            <a:endParaRPr lang="en-US" sz="5600" dirty="0"/>
          </a:p>
        </p:txBody>
      </p:sp>
    </p:spTree>
    <p:extLst>
      <p:ext uri="{BB962C8B-B14F-4D97-AF65-F5344CB8AC3E}">
        <p14:creationId xmlns:p14="http://schemas.microsoft.com/office/powerpoint/2010/main" val="38596793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1">
            <a:extLst>
              <a:ext uri="{FF2B5EF4-FFF2-40B4-BE49-F238E27FC236}">
                <a16:creationId xmlns:a16="http://schemas.microsoft.com/office/drawing/2014/main" id="{64CA85EC-5EC9-A01F-05C5-29771F2DE60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76804"/>
              </p:ext>
            </p:extLst>
          </p:nvPr>
        </p:nvGraphicFramePr>
        <p:xfrm>
          <a:off x="815340" y="374778"/>
          <a:ext cx="10561320" cy="2788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2">
            <a:extLst>
              <a:ext uri="{FF2B5EF4-FFF2-40B4-BE49-F238E27FC236}">
                <a16:creationId xmlns:a16="http://schemas.microsoft.com/office/drawing/2014/main" id="{48D4AA79-E0C5-4830-A17D-D6A488B2598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2193547"/>
              </p:ext>
            </p:extLst>
          </p:nvPr>
        </p:nvGraphicFramePr>
        <p:xfrm>
          <a:off x="815340" y="3429000"/>
          <a:ext cx="10561320" cy="2788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772019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9927D-047A-FD70-1B13-442E23D4D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490868D-A1DA-D952-0A67-17CB9B176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498" y="728134"/>
            <a:ext cx="11048999" cy="533399"/>
          </a:xfrm>
        </p:spPr>
        <p:txBody>
          <a:bodyPr>
            <a:normAutofit fontScale="90000"/>
          </a:bodyPr>
          <a:lstStyle/>
          <a:p>
            <a:br>
              <a:rPr lang="lt-LT"/>
            </a:br>
            <a:r>
              <a:rPr lang="lt-LT" sz="2400"/>
              <a:t> </a:t>
            </a:r>
            <a:br>
              <a:rPr lang="lt-LT"/>
            </a:br>
            <a:endParaRPr lang="lt-LT"/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7D34D873-DD0D-665D-79C5-940AF05BCE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lt-LT">
                <a:latin typeface="Arial"/>
                <a:cs typeface="Arial"/>
              </a:rPr>
              <a:t>.</a:t>
            </a:r>
            <a:r>
              <a:rPr lang="lt-LT" b="1">
                <a:latin typeface="Arial"/>
                <a:cs typeface="Arial"/>
              </a:rPr>
              <a:t> </a:t>
            </a:r>
            <a:endParaRPr lang="lt-LT">
              <a:latin typeface="Arial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1ABB11-0708-A8F1-041F-5EB63B19BADD}"/>
              </a:ext>
            </a:extLst>
          </p:cNvPr>
          <p:cNvSpPr txBox="1"/>
          <p:nvPr/>
        </p:nvSpPr>
        <p:spPr>
          <a:xfrm>
            <a:off x="571498" y="1561762"/>
            <a:ext cx="10923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431800" algn="just" fontAlgn="base">
              <a:buNone/>
            </a:pPr>
            <a:endParaRPr lang="lt-LT" sz="1800" b="0" i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graphicFrame>
        <p:nvGraphicFramePr>
          <p:cNvPr id="4" name="Chart 4">
            <a:extLst>
              <a:ext uri="{FF2B5EF4-FFF2-40B4-BE49-F238E27FC236}">
                <a16:creationId xmlns:a16="http://schemas.microsoft.com/office/drawing/2014/main" id="{5470E29A-FF86-A209-E2BF-03B69DF6D4C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5019800"/>
              </p:ext>
            </p:extLst>
          </p:nvPr>
        </p:nvGraphicFramePr>
        <p:xfrm>
          <a:off x="814704" y="455354"/>
          <a:ext cx="10561320" cy="2788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5">
            <a:extLst>
              <a:ext uri="{FF2B5EF4-FFF2-40B4-BE49-F238E27FC236}">
                <a16:creationId xmlns:a16="http://schemas.microsoft.com/office/drawing/2014/main" id="{8B5D3CCB-C761-73D5-B6EB-E9E574974F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873508"/>
              </p:ext>
            </p:extLst>
          </p:nvPr>
        </p:nvGraphicFramePr>
        <p:xfrm>
          <a:off x="814704" y="3340946"/>
          <a:ext cx="10561320" cy="2788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2357390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63EA5-8196-616F-C7D0-06E68DBC3A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0A149C5-0398-D6CA-CD8B-E74B10926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639" y="1461121"/>
            <a:ext cx="2827681" cy="3425840"/>
          </a:xfrm>
        </p:spPr>
        <p:txBody>
          <a:bodyPr>
            <a:noAutofit/>
          </a:bodyPr>
          <a:lstStyle/>
          <a:p>
            <a:r>
              <a:rPr lang="lt-LT" sz="4000" noProof="0" dirty="0"/>
              <a:t>2026 m. </a:t>
            </a:r>
            <a:r>
              <a:rPr lang="lt-LT" sz="4000" noProof="0" dirty="0" err="1"/>
              <a:t>Nacionaliniųmokinių</a:t>
            </a:r>
            <a:r>
              <a:rPr lang="lt-LT" sz="4000" noProof="0" dirty="0"/>
              <a:t> pasiekimų </a:t>
            </a:r>
            <a:r>
              <a:rPr lang="lt-LT" sz="4000" noProof="0" dirty="0" err="1"/>
              <a:t>patikrinimųapžvalga</a:t>
            </a:r>
            <a:endParaRPr lang="lt-LT" sz="4000" noProof="0" dirty="0"/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FF9EB7D0-8122-F5E4-A797-68554CAB8B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97119" y="3543686"/>
            <a:ext cx="6401795" cy="224751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lt-LT" sz="1500" dirty="0"/>
              <a:t>8 klasės NMPP dalyvavo beveik 28 tūkst. aštuntokų.</a:t>
            </a:r>
          </a:p>
          <a:p>
            <a:r>
              <a:rPr lang="lt-LT" sz="1500" dirty="0"/>
              <a:t>90,9 proc. mokinių, dalyvavusių matematikos NMPP</a:t>
            </a:r>
            <a:r>
              <a:rPr lang="lt-LT" sz="1500"/>
              <a:t>, pasiekė slenkstinio ir aukštesnių pasiekimų lygių rezultatus. </a:t>
            </a:r>
            <a:endParaRPr lang="lt-LT" sz="1500" dirty="0"/>
          </a:p>
          <a:p>
            <a:r>
              <a:rPr lang="lt-LT" sz="1500" dirty="0"/>
              <a:t>99,9 proc. mokinių, dalyvavusių lietuvių kalbos ir literatūros (skaitymo) NMPP pasiekė slenkstinio ir aukštesnių pasiekimų lygių rezultatus.</a:t>
            </a:r>
          </a:p>
          <a:p>
            <a:r>
              <a:rPr lang="lt-LT" sz="1500" dirty="0"/>
              <a:t>8 klasės matematikos NMPP taškų vidurkis – 20,1 taško iš 40 galimų.</a:t>
            </a:r>
          </a:p>
          <a:p>
            <a:r>
              <a:rPr lang="lt-LT" sz="1500" dirty="0"/>
              <a:t>8 klasės lietuvių kalbos ir literatūros (skaitymo) NMPP taškų vidurkis – 28,7 taško iš 40 galimų.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CAA11C0-F2C5-C7AD-65E9-9DDB1F3BF939}"/>
              </a:ext>
            </a:extLst>
          </p:cNvPr>
          <p:cNvSpPr/>
          <p:nvPr/>
        </p:nvSpPr>
        <p:spPr>
          <a:xfrm>
            <a:off x="4556394" y="3369208"/>
            <a:ext cx="6886965" cy="2524760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3">
            <a:extLst>
              <a:ext uri="{FF2B5EF4-FFF2-40B4-BE49-F238E27FC236}">
                <a16:creationId xmlns:a16="http://schemas.microsoft.com/office/drawing/2014/main" id="{5E486C98-B2F4-AB25-398C-E125329B8E64}"/>
              </a:ext>
            </a:extLst>
          </p:cNvPr>
          <p:cNvSpPr/>
          <p:nvPr/>
        </p:nvSpPr>
        <p:spPr>
          <a:xfrm>
            <a:off x="4556395" y="711200"/>
            <a:ext cx="6886965" cy="2523600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ksto vietos rezervavimo ženklas 4">
            <a:extLst>
              <a:ext uri="{FF2B5EF4-FFF2-40B4-BE49-F238E27FC236}">
                <a16:creationId xmlns:a16="http://schemas.microsoft.com/office/drawing/2014/main" id="{A4481A29-91CB-A8B4-0E79-A10D46968DEE}"/>
              </a:ext>
            </a:extLst>
          </p:cNvPr>
          <p:cNvSpPr txBox="1">
            <a:spLocks/>
          </p:cNvSpPr>
          <p:nvPr/>
        </p:nvSpPr>
        <p:spPr>
          <a:xfrm>
            <a:off x="4887058" y="876797"/>
            <a:ext cx="6411856" cy="219240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2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1500" dirty="0"/>
              <a:t>4 klasės NMPP dalyvavo per 29,2 tūkst. ketvirtokų.</a:t>
            </a:r>
          </a:p>
          <a:p>
            <a:r>
              <a:rPr lang="lt-LT" sz="1500" dirty="0"/>
              <a:t>97 proc. mokinių, dalyvavusių matematikos NMPP, pasiekė slenkstinio ir aukštesnių pasiekimų lygių rezultatus. </a:t>
            </a:r>
          </a:p>
          <a:p>
            <a:r>
              <a:rPr lang="lt-LT" sz="1500" dirty="0"/>
              <a:t>96,8 proc. mokinių, dalyvavusių lietuvių kalbos ir literatūros (skaitymo) NMPP pasiekė slenkstinio ir aukštesnių pasiekimų lygių rezultatus. </a:t>
            </a:r>
          </a:p>
          <a:p>
            <a:r>
              <a:rPr lang="lt-LT" sz="1500" dirty="0"/>
              <a:t>4 klasės matematikos NMPP taškų vidurkis – 20,6 taško iš 30 galimų.</a:t>
            </a:r>
          </a:p>
          <a:p>
            <a:r>
              <a:rPr lang="lt-LT" sz="1500" dirty="0"/>
              <a:t>4 klasės lietuvių kalbos ir literatūros (skaitymo) NMPP taškų vidurkis – 16,8 taško iš 25 galimų.</a:t>
            </a:r>
          </a:p>
        </p:txBody>
      </p:sp>
    </p:spTree>
    <p:extLst>
      <p:ext uri="{BB962C8B-B14F-4D97-AF65-F5344CB8AC3E}">
        <p14:creationId xmlns:p14="http://schemas.microsoft.com/office/powerpoint/2010/main" val="2472240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CF141-8A7A-0372-8EFD-99F16905E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F05A285-0BAC-5FE0-0A40-9A82E5FCA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578" y="529535"/>
            <a:ext cx="10232942" cy="627602"/>
          </a:xfrm>
        </p:spPr>
        <p:txBody>
          <a:bodyPr>
            <a:noAutofit/>
          </a:bodyPr>
          <a:lstStyle/>
          <a:p>
            <a:r>
              <a:rPr lang="lt-LT" sz="4000" dirty="0"/>
              <a:t>Lietuvos ir Kauno mokinių NMPP pasiekimai </a:t>
            </a:r>
            <a:endParaRPr lang="lt-LT" sz="4000" dirty="0">
              <a:latin typeface="Arial"/>
              <a:cs typeface="Arial"/>
            </a:endParaRP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B8EC28A2-6B1F-F226-B96A-526A444466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8866852"/>
              </p:ext>
            </p:extLst>
          </p:nvPr>
        </p:nvGraphicFramePr>
        <p:xfrm>
          <a:off x="589280" y="2011678"/>
          <a:ext cx="5191759" cy="40233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5ABE0290-66E6-BA76-5F6A-4E010AFAB8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9572506"/>
              </p:ext>
            </p:extLst>
          </p:nvPr>
        </p:nvGraphicFramePr>
        <p:xfrm>
          <a:off x="6531058" y="2011679"/>
          <a:ext cx="5191758" cy="40233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BBEF8E06-4952-0A21-518D-7E426E942D7A}"/>
              </a:ext>
            </a:extLst>
          </p:cNvPr>
          <p:cNvSpPr txBox="1">
            <a:spLocks/>
          </p:cNvSpPr>
          <p:nvPr/>
        </p:nvSpPr>
        <p:spPr>
          <a:xfrm>
            <a:off x="1828899" y="1425560"/>
            <a:ext cx="1889662" cy="4946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2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t-LT" sz="1800" dirty="0"/>
              <a:t>4 klasės NMPP</a:t>
            </a:r>
          </a:p>
          <a:p>
            <a:endParaRPr lang="lt-LT" sz="1800" dirty="0"/>
          </a:p>
        </p:txBody>
      </p:sp>
      <p:sp>
        <p:nvSpPr>
          <p:cNvPr id="8" name="Teksto vietos rezervavimo ženklas 4">
            <a:extLst>
              <a:ext uri="{FF2B5EF4-FFF2-40B4-BE49-F238E27FC236}">
                <a16:creationId xmlns:a16="http://schemas.microsoft.com/office/drawing/2014/main" id="{63D1C4BA-0CFC-3CCF-3F58-B891A04B9AE1}"/>
              </a:ext>
            </a:extLst>
          </p:cNvPr>
          <p:cNvSpPr txBox="1">
            <a:spLocks/>
          </p:cNvSpPr>
          <p:nvPr/>
        </p:nvSpPr>
        <p:spPr>
          <a:xfrm>
            <a:off x="7620099" y="1425560"/>
            <a:ext cx="1889662" cy="4946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2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t-LT" sz="1800" dirty="0"/>
              <a:t>8 klasės NMPP</a:t>
            </a:r>
          </a:p>
          <a:p>
            <a:endParaRPr lang="lt-LT" sz="1800" dirty="0"/>
          </a:p>
        </p:txBody>
      </p:sp>
    </p:spTree>
    <p:extLst>
      <p:ext uri="{BB962C8B-B14F-4D97-AF65-F5344CB8AC3E}">
        <p14:creationId xmlns:p14="http://schemas.microsoft.com/office/powerpoint/2010/main" val="24755371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C13320-6FD9-8D1B-B830-8A175D8BD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2">
            <a:extLst>
              <a:ext uri="{FF2B5EF4-FFF2-40B4-BE49-F238E27FC236}">
                <a16:creationId xmlns:a16="http://schemas.microsoft.com/office/drawing/2014/main" id="{3E53530B-267C-FF53-4023-E730345A9D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2179569"/>
              </p:ext>
            </p:extLst>
          </p:nvPr>
        </p:nvGraphicFramePr>
        <p:xfrm>
          <a:off x="841248" y="777240"/>
          <a:ext cx="10561320" cy="2331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hart 3">
            <a:extLst>
              <a:ext uri="{FF2B5EF4-FFF2-40B4-BE49-F238E27FC236}">
                <a16:creationId xmlns:a16="http://schemas.microsoft.com/office/drawing/2014/main" id="{8ABBB037-0C0C-3B01-2FCF-841398126D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222191"/>
              </p:ext>
            </p:extLst>
          </p:nvPr>
        </p:nvGraphicFramePr>
        <p:xfrm>
          <a:off x="841248" y="3637280"/>
          <a:ext cx="10561320" cy="2331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627155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2C3E2-DED1-BA39-C10C-62C43FA09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3EACA333-F399-166B-B2BA-66730629EE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9344288"/>
              </p:ext>
            </p:extLst>
          </p:nvPr>
        </p:nvGraphicFramePr>
        <p:xfrm>
          <a:off x="841248" y="817880"/>
          <a:ext cx="10561320" cy="2331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3">
            <a:extLst>
              <a:ext uri="{FF2B5EF4-FFF2-40B4-BE49-F238E27FC236}">
                <a16:creationId xmlns:a16="http://schemas.microsoft.com/office/drawing/2014/main" id="{A40B1216-3537-06FF-08CF-B46E4B0DCC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3127620"/>
              </p:ext>
            </p:extLst>
          </p:nvPr>
        </p:nvGraphicFramePr>
        <p:xfrm>
          <a:off x="841248" y="3708400"/>
          <a:ext cx="10561320" cy="2331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909554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20F2C72-09BD-7EB5-30D8-BD7F554180F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AA44B40-48BF-32E4-6B5D-05A6AA379E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t-LT"/>
              <a:t>Ačiū už dėmesį</a:t>
            </a:r>
            <a:r>
              <a:rPr lang="en-US" dirty="0"/>
              <a:t>!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158729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2A30D-D9CC-0EDB-ECE5-95542ED4D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9D51801-6BB1-A356-76F3-2C5E9816E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639" y="1461121"/>
            <a:ext cx="2669723" cy="3425840"/>
          </a:xfrm>
        </p:spPr>
        <p:txBody>
          <a:bodyPr>
            <a:noAutofit/>
          </a:bodyPr>
          <a:lstStyle/>
          <a:p>
            <a:r>
              <a:rPr lang="lt-LT" sz="4000" dirty="0"/>
              <a:t>2026 m. valstybinių brandos egzaminų rezultatų apžvalga</a:t>
            </a:r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E283FD8A-5602-01BA-22B5-EC75E75E4A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73700" y="639093"/>
            <a:ext cx="6411856" cy="2074607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lt-LT" sz="1600" dirty="0">
                <a:latin typeface="+mn-lt"/>
                <a:ea typeface="Roboto" panose="02000000000000000000" pitchFamily="2" charset="0"/>
              </a:rPr>
              <a:t>Prašymus 2026 m. laikyti egzaminus pateikė 29629 abiturientai. </a:t>
            </a:r>
          </a:p>
          <a:p>
            <a:r>
              <a:rPr lang="lt-LT" sz="1600" dirty="0">
                <a:latin typeface="+mn-lt"/>
                <a:ea typeface="Roboto" panose="02000000000000000000" pitchFamily="2" charset="0"/>
              </a:rPr>
              <a:t>Dažniausiai jie rinkosi matematikos, anglų kalbos, istorijos ir biologijos egzaminus.</a:t>
            </a:r>
          </a:p>
          <a:p>
            <a:r>
              <a:rPr lang="lt-LT" sz="1600" dirty="0">
                <a:latin typeface="+mn-lt"/>
                <a:ea typeface="Roboto" panose="02000000000000000000" pitchFamily="2" charset="0"/>
              </a:rPr>
              <a:t>Egzaminus išlaikė 90,2 proc. šalies abiturientų (2025 m. – 88 proc.)</a:t>
            </a:r>
          </a:p>
          <a:p>
            <a:r>
              <a:rPr lang="lt-LT" sz="1600" dirty="0">
                <a:latin typeface="+mn-lt"/>
                <a:ea typeface="Roboto" panose="02000000000000000000" pitchFamily="2" charset="0"/>
              </a:rPr>
              <a:t>Iš viso 1133 kandidatų darbų įvertinta aukščiausiu – 100 – balų įvertinimu. </a:t>
            </a:r>
          </a:p>
          <a:p>
            <a:r>
              <a:rPr lang="lt-LT" sz="1600" dirty="0">
                <a:latin typeface="+mn-lt"/>
                <a:ea typeface="Roboto" panose="02000000000000000000" pitchFamily="2" charset="0"/>
              </a:rPr>
              <a:t>100 balų įvertinimus pasiekė 839 abiturientai.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772BA7F-7CFD-9DB5-F1AA-19E60CC8FE7F}"/>
              </a:ext>
            </a:extLst>
          </p:cNvPr>
          <p:cNvSpPr/>
          <p:nvPr/>
        </p:nvSpPr>
        <p:spPr>
          <a:xfrm>
            <a:off x="4380800" y="486694"/>
            <a:ext cx="6886965" cy="2379407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Lentelė 8">
            <a:extLst>
              <a:ext uri="{FF2B5EF4-FFF2-40B4-BE49-F238E27FC236}">
                <a16:creationId xmlns:a16="http://schemas.microsoft.com/office/drawing/2014/main" id="{3DF4ACFB-AC3E-0094-DA8C-C9A38FCEA5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2919029"/>
              </p:ext>
            </p:extLst>
          </p:nvPr>
        </p:nvGraphicFramePr>
        <p:xfrm>
          <a:off x="4211867" y="3089620"/>
          <a:ext cx="7335521" cy="2991469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4399280">
                  <a:extLst>
                    <a:ext uri="{9D8B030D-6E8A-4147-A177-3AD203B41FA5}">
                      <a16:colId xmlns:a16="http://schemas.microsoft.com/office/drawing/2014/main" val="3320649279"/>
                    </a:ext>
                  </a:extLst>
                </a:gridCol>
                <a:gridCol w="1239520">
                  <a:extLst>
                    <a:ext uri="{9D8B030D-6E8A-4147-A177-3AD203B41FA5}">
                      <a16:colId xmlns:a16="http://schemas.microsoft.com/office/drawing/2014/main" val="2278759880"/>
                    </a:ext>
                  </a:extLst>
                </a:gridCol>
                <a:gridCol w="1696721">
                  <a:extLst>
                    <a:ext uri="{9D8B030D-6E8A-4147-A177-3AD203B41FA5}">
                      <a16:colId xmlns:a16="http://schemas.microsoft.com/office/drawing/2014/main" val="1604122182"/>
                    </a:ext>
                  </a:extLst>
                </a:gridCol>
              </a:tblGrid>
              <a:tr h="49857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t-LT" sz="1400" kern="50" dirty="0">
                          <a:effectLst/>
                        </a:rPr>
                        <a:t>Mokykla</a:t>
                      </a:r>
                      <a:endParaRPr lang="lt-LT" sz="14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t-LT" sz="1400" kern="50" dirty="0">
                          <a:effectLst/>
                        </a:rPr>
                        <a:t>Šimtukų sk.</a:t>
                      </a:r>
                      <a:endParaRPr lang="lt-LT" sz="14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t-LT" sz="1400" kern="50" dirty="0" err="1">
                          <a:effectLst/>
                        </a:rPr>
                        <a:t>Šimtukininkų</a:t>
                      </a:r>
                      <a:r>
                        <a:rPr lang="lt-LT" sz="1400" kern="50" dirty="0">
                          <a:effectLst/>
                        </a:rPr>
                        <a:t> sk.</a:t>
                      </a:r>
                      <a:endParaRPr lang="lt-LT" sz="14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25866222"/>
                  </a:ext>
                </a:extLst>
              </a:tr>
              <a:tr h="24928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t-LT" sz="1400" kern="50" dirty="0">
                          <a:effectLst/>
                        </a:rPr>
                        <a:t>Kauno technologijos universiteto gimnazija</a:t>
                      </a:r>
                      <a:endParaRPr lang="lt-LT" sz="14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t-LT" sz="1400" b="1" kern="50" dirty="0">
                          <a:effectLst/>
                        </a:rPr>
                        <a:t>99</a:t>
                      </a:r>
                      <a:endParaRPr lang="lt-LT" sz="1400" b="1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t-LT" sz="1400" b="1" kern="50" dirty="0">
                          <a:effectLst/>
                        </a:rPr>
                        <a:t>57</a:t>
                      </a:r>
                      <a:endParaRPr lang="lt-LT" sz="1400" b="1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93502652"/>
                  </a:ext>
                </a:extLst>
              </a:tr>
              <a:tr h="24928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t-LT" sz="1400" b="0" kern="50" dirty="0">
                          <a:effectLst/>
                        </a:rPr>
                        <a:t>Vilniaus licėjus</a:t>
                      </a:r>
                      <a:endParaRPr lang="lt-LT" sz="1400" b="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t-LT" sz="1400" kern="50" dirty="0">
                          <a:effectLst/>
                        </a:rPr>
                        <a:t>92</a:t>
                      </a:r>
                      <a:endParaRPr lang="lt-LT" sz="14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t-LT" sz="1400" kern="50">
                          <a:effectLst/>
                        </a:rPr>
                        <a:t>52</a:t>
                      </a:r>
                      <a:endParaRPr lang="lt-LT" sz="1400" kern="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69105710"/>
                  </a:ext>
                </a:extLst>
              </a:tr>
              <a:tr h="24928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t-LT" sz="1400" b="0" kern="50" dirty="0">
                          <a:effectLst/>
                        </a:rPr>
                        <a:t>Vilniaus Mykolo Biržiškos gimnazija</a:t>
                      </a:r>
                      <a:endParaRPr lang="lt-LT" sz="1400" b="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t-LT" sz="1400" kern="50" dirty="0">
                          <a:effectLst/>
                        </a:rPr>
                        <a:t>75</a:t>
                      </a:r>
                      <a:endParaRPr lang="lt-LT" sz="14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t-LT" sz="1400" kern="50" dirty="0">
                          <a:effectLst/>
                        </a:rPr>
                        <a:t>52</a:t>
                      </a:r>
                      <a:endParaRPr lang="lt-LT" sz="14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7882768"/>
                  </a:ext>
                </a:extLst>
              </a:tr>
              <a:tr h="24928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t-LT" sz="1400" b="0" kern="50" dirty="0">
                          <a:effectLst/>
                        </a:rPr>
                        <a:t>Klaipėdos „Ąžuolyno“ gimnazija</a:t>
                      </a:r>
                      <a:endParaRPr lang="lt-LT" sz="1400" b="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t-LT" sz="1400" kern="50" dirty="0">
                          <a:effectLst/>
                        </a:rPr>
                        <a:t>62</a:t>
                      </a:r>
                      <a:endParaRPr lang="lt-LT" sz="14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t-LT" sz="1400" kern="50">
                          <a:effectLst/>
                        </a:rPr>
                        <a:t>44</a:t>
                      </a:r>
                      <a:endParaRPr lang="lt-LT" sz="1400" kern="5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71019806"/>
                  </a:ext>
                </a:extLst>
              </a:tr>
              <a:tr h="24928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t-LT" sz="1400" b="0" kern="50" dirty="0">
                          <a:effectLst/>
                        </a:rPr>
                        <a:t>Vilniaus jėzuitų gimnazija</a:t>
                      </a:r>
                      <a:endParaRPr lang="lt-LT" sz="1400" b="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t-LT" sz="1400" kern="50" dirty="0">
                          <a:effectLst/>
                        </a:rPr>
                        <a:t>52</a:t>
                      </a:r>
                      <a:endParaRPr lang="lt-LT" sz="14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t-LT" sz="1400" kern="50" dirty="0">
                          <a:effectLst/>
                        </a:rPr>
                        <a:t>35</a:t>
                      </a:r>
                      <a:endParaRPr lang="lt-LT" sz="14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4117566"/>
                  </a:ext>
                </a:extLst>
              </a:tr>
              <a:tr h="24928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t-LT" sz="1400" b="0" kern="50" dirty="0">
                          <a:effectLst/>
                        </a:rPr>
                        <a:t>Vilniaus Žirmūnų gimnazija</a:t>
                      </a:r>
                      <a:endParaRPr lang="lt-LT" sz="1400" b="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t-LT" sz="1400" kern="50" dirty="0">
                          <a:effectLst/>
                        </a:rPr>
                        <a:t>36</a:t>
                      </a:r>
                      <a:endParaRPr lang="lt-LT" sz="14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t-LT" sz="1400" kern="50" dirty="0">
                          <a:effectLst/>
                        </a:rPr>
                        <a:t>31</a:t>
                      </a:r>
                      <a:endParaRPr lang="lt-LT" sz="14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227135"/>
                  </a:ext>
                </a:extLst>
              </a:tr>
              <a:tr h="24928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t-LT" sz="1400" kern="50" dirty="0">
                          <a:effectLst/>
                        </a:rPr>
                        <a:t>Kauno „Saulės“ gimnazija</a:t>
                      </a:r>
                      <a:endParaRPr lang="lt-LT" sz="14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t-LT" sz="1400" b="1" kern="50" dirty="0">
                          <a:effectLst/>
                        </a:rPr>
                        <a:t>30</a:t>
                      </a:r>
                      <a:endParaRPr lang="lt-LT" sz="1400" b="1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t-LT" sz="1400" b="1" kern="50" dirty="0">
                          <a:effectLst/>
                        </a:rPr>
                        <a:t>23</a:t>
                      </a:r>
                      <a:endParaRPr lang="lt-LT" sz="1400" b="1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23951049"/>
                  </a:ext>
                </a:extLst>
              </a:tr>
              <a:tr h="24928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t-LT" sz="1400" kern="50" dirty="0">
                          <a:effectLst/>
                        </a:rPr>
                        <a:t>Lietuvos sveikatos mokslų universiteto gimnazija</a:t>
                      </a:r>
                      <a:endParaRPr lang="lt-LT" sz="14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t-LT" sz="1400" b="1" kern="50" dirty="0">
                          <a:effectLst/>
                        </a:rPr>
                        <a:t>39</a:t>
                      </a:r>
                      <a:endParaRPr lang="lt-LT" sz="1400" b="1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t-LT" sz="1400" b="1" kern="50" dirty="0">
                          <a:effectLst/>
                        </a:rPr>
                        <a:t>22</a:t>
                      </a:r>
                      <a:endParaRPr lang="lt-LT" sz="1400" b="1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859825"/>
                  </a:ext>
                </a:extLst>
              </a:tr>
              <a:tr h="24928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t-LT" sz="1400" b="0" kern="50" dirty="0">
                          <a:effectLst/>
                        </a:rPr>
                        <a:t>Vilniaus </a:t>
                      </a:r>
                      <a:r>
                        <a:rPr lang="lt-LT" sz="1400" b="0" kern="50" dirty="0" err="1">
                          <a:effectLst/>
                        </a:rPr>
                        <a:t>šv.</a:t>
                      </a:r>
                      <a:r>
                        <a:rPr lang="lt-LT" sz="1400" b="0" kern="50" dirty="0">
                          <a:effectLst/>
                        </a:rPr>
                        <a:t> Jono Pauliaus II gimnazija</a:t>
                      </a:r>
                      <a:endParaRPr lang="lt-LT" sz="1400" b="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t-LT" sz="1400" kern="50" dirty="0">
                          <a:effectLst/>
                        </a:rPr>
                        <a:t>23</a:t>
                      </a:r>
                      <a:endParaRPr lang="lt-LT" sz="14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t-LT" sz="1400" kern="50" dirty="0">
                          <a:effectLst/>
                        </a:rPr>
                        <a:t>21</a:t>
                      </a:r>
                      <a:endParaRPr lang="lt-LT" sz="14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1889632"/>
                  </a:ext>
                </a:extLst>
              </a:tr>
              <a:tr h="24928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t-LT" sz="1400" kern="50" dirty="0">
                          <a:effectLst/>
                        </a:rPr>
                        <a:t>Kauno jėzuitų gimnazija</a:t>
                      </a:r>
                      <a:endParaRPr lang="lt-LT" sz="1400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t-LT" sz="1400" b="1" kern="50" dirty="0">
                          <a:effectLst/>
                        </a:rPr>
                        <a:t>25</a:t>
                      </a:r>
                      <a:endParaRPr lang="lt-LT" sz="1400" b="1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t-LT" sz="1400" b="1" kern="50" dirty="0">
                          <a:effectLst/>
                        </a:rPr>
                        <a:t>16</a:t>
                      </a:r>
                      <a:endParaRPr lang="lt-LT" sz="1400" b="1" kern="5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298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9448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E75BC72-AFAE-A7C8-34D7-807A84113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578" y="529535"/>
            <a:ext cx="10232942" cy="627602"/>
          </a:xfrm>
        </p:spPr>
        <p:txBody>
          <a:bodyPr>
            <a:noAutofit/>
          </a:bodyPr>
          <a:lstStyle/>
          <a:p>
            <a:r>
              <a:rPr lang="lt-LT" sz="4000" dirty="0"/>
              <a:t>Lietuvos ir Kauno mokinių VBE pasirinkimai </a:t>
            </a:r>
            <a:endParaRPr lang="lt-LT" sz="4000" dirty="0">
              <a:latin typeface="Arial"/>
              <a:cs typeface="Arial"/>
            </a:endParaRPr>
          </a:p>
        </p:txBody>
      </p:sp>
      <p:graphicFrame>
        <p:nvGraphicFramePr>
          <p:cNvPr id="4" name="Chart 2">
            <a:extLst>
              <a:ext uri="{FF2B5EF4-FFF2-40B4-BE49-F238E27FC236}">
                <a16:creationId xmlns:a16="http://schemas.microsoft.com/office/drawing/2014/main" id="{839E6497-17E3-3689-E0E7-411BC0A3046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0986682"/>
              </p:ext>
            </p:extLst>
          </p:nvPr>
        </p:nvGraphicFramePr>
        <p:xfrm>
          <a:off x="495300" y="1324666"/>
          <a:ext cx="11201400" cy="5003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41677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9C5F83D-BBAE-28CE-A733-263A05BA5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413" y="656736"/>
            <a:ext cx="10287000" cy="623424"/>
          </a:xfrm>
        </p:spPr>
        <p:txBody>
          <a:bodyPr>
            <a:noAutofit/>
          </a:bodyPr>
          <a:lstStyle/>
          <a:p>
            <a:r>
              <a:rPr lang="lt-LT" sz="4000" dirty="0"/>
              <a:t>Lietuvos ir Kauno mokinių VBE pasiekimai </a:t>
            </a:r>
            <a:endParaRPr lang="lt-LT" sz="4000" dirty="0">
              <a:latin typeface="+mn-lt"/>
            </a:endParaRPr>
          </a:p>
        </p:txBody>
      </p:sp>
      <p:graphicFrame>
        <p:nvGraphicFramePr>
          <p:cNvPr id="4" name="Chart 1">
            <a:extLst>
              <a:ext uri="{FF2B5EF4-FFF2-40B4-BE49-F238E27FC236}">
                <a16:creationId xmlns:a16="http://schemas.microsoft.com/office/drawing/2014/main" id="{8367F46A-4808-F8F2-4CF4-BC21AFF1F40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6524288"/>
              </p:ext>
            </p:extLst>
          </p:nvPr>
        </p:nvGraphicFramePr>
        <p:xfrm>
          <a:off x="457200" y="1280160"/>
          <a:ext cx="11277600" cy="5074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80885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97D69-064F-50D9-9284-49C70035D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45F5101-8704-EC56-57CD-87BC547C1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413" y="656736"/>
            <a:ext cx="10287000" cy="623424"/>
          </a:xfrm>
        </p:spPr>
        <p:txBody>
          <a:bodyPr>
            <a:noAutofit/>
          </a:bodyPr>
          <a:lstStyle/>
          <a:p>
            <a:r>
              <a:rPr lang="lt-LT" sz="4000" dirty="0"/>
              <a:t>Lietuvos ir Kauno mokinių VBE balų vidurkiai  </a:t>
            </a:r>
            <a:endParaRPr lang="lt-LT" sz="4000" dirty="0">
              <a:latin typeface="+mn-lt"/>
            </a:endParaRPr>
          </a:p>
        </p:txBody>
      </p:sp>
      <p:graphicFrame>
        <p:nvGraphicFramePr>
          <p:cNvPr id="5" name="Chart 1">
            <a:extLst>
              <a:ext uri="{FF2B5EF4-FFF2-40B4-BE49-F238E27FC236}">
                <a16:creationId xmlns:a16="http://schemas.microsoft.com/office/drawing/2014/main" id="{CF93886E-B560-AC1A-007E-A5176D40D8A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9411964"/>
              </p:ext>
            </p:extLst>
          </p:nvPr>
        </p:nvGraphicFramePr>
        <p:xfrm>
          <a:off x="579120" y="1280160"/>
          <a:ext cx="11196320" cy="505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43016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35157-CE48-2A9C-6FDA-E97B097730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457469B-DE93-675B-F25A-83A297601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413" y="656736"/>
            <a:ext cx="10287000" cy="623424"/>
          </a:xfrm>
        </p:spPr>
        <p:txBody>
          <a:bodyPr>
            <a:noAutofit/>
          </a:bodyPr>
          <a:lstStyle/>
          <a:p>
            <a:r>
              <a:rPr lang="lt-LT" sz="4000" dirty="0"/>
              <a:t>Lietuvos ir Kauno mokinių VBE balų vidurkiai </a:t>
            </a:r>
            <a:endParaRPr lang="lt-LT" sz="4000" dirty="0">
              <a:latin typeface="+mn-lt"/>
            </a:endParaRPr>
          </a:p>
        </p:txBody>
      </p:sp>
      <p:graphicFrame>
        <p:nvGraphicFramePr>
          <p:cNvPr id="4" name="Chart 1">
            <a:extLst>
              <a:ext uri="{FF2B5EF4-FFF2-40B4-BE49-F238E27FC236}">
                <a16:creationId xmlns:a16="http://schemas.microsoft.com/office/drawing/2014/main" id="{B33BED59-2D10-8F7E-05DA-08626978B32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2268759"/>
              </p:ext>
            </p:extLst>
          </p:nvPr>
        </p:nvGraphicFramePr>
        <p:xfrm>
          <a:off x="803413" y="1278744"/>
          <a:ext cx="10371328" cy="4892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01826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02D1B-4E73-CF4F-4A70-1CEA4A4A03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222FEF8-A369-D57F-6D0D-A871F6B40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413" y="656736"/>
            <a:ext cx="10287000" cy="623424"/>
          </a:xfrm>
        </p:spPr>
        <p:txBody>
          <a:bodyPr>
            <a:noAutofit/>
          </a:bodyPr>
          <a:lstStyle/>
          <a:p>
            <a:r>
              <a:rPr lang="lt-LT" sz="4000" dirty="0"/>
              <a:t>Kauno mokinių VBE pasiekimai 2024-2026 m.  </a:t>
            </a:r>
            <a:endParaRPr lang="lt-LT" sz="4000" dirty="0">
              <a:latin typeface="+mn-lt"/>
            </a:endParaRPr>
          </a:p>
        </p:txBody>
      </p:sp>
      <p:graphicFrame>
        <p:nvGraphicFramePr>
          <p:cNvPr id="5" name="Chart 2">
            <a:extLst>
              <a:ext uri="{FF2B5EF4-FFF2-40B4-BE49-F238E27FC236}">
                <a16:creationId xmlns:a16="http://schemas.microsoft.com/office/drawing/2014/main" id="{F22BA948-200D-5D5D-1FA4-7F5F495A3E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1255903"/>
              </p:ext>
            </p:extLst>
          </p:nvPr>
        </p:nvGraphicFramePr>
        <p:xfrm>
          <a:off x="803413" y="1522584"/>
          <a:ext cx="10056367" cy="4678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31155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17AE8B-EFF1-800F-B561-F9DFB5B3BC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1022628-7B09-CCB2-E0C8-1290BF287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639" y="1461121"/>
            <a:ext cx="2827681" cy="3425840"/>
          </a:xfrm>
        </p:spPr>
        <p:txBody>
          <a:bodyPr>
            <a:noAutofit/>
          </a:bodyPr>
          <a:lstStyle/>
          <a:p>
            <a:r>
              <a:rPr lang="lt-LT" sz="4000" noProof="0" dirty="0"/>
              <a:t>2026 m. Pagrindinio ugdymo pasiekimų </a:t>
            </a:r>
            <a:r>
              <a:rPr lang="lt-LT" sz="4000" noProof="0" dirty="0" err="1"/>
              <a:t>patikrinimoapžvalga</a:t>
            </a:r>
            <a:endParaRPr lang="lt-LT" sz="4000" noProof="0" dirty="0"/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0C5F13C8-4FB7-C548-59A6-04D8F5E40F4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14339" y="1699880"/>
            <a:ext cx="6411856" cy="2887359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lt-LT" sz="1800" dirty="0"/>
              <a:t>PUPP dalyvavo per 29,1 tūkst. II gimnazijos (dešimtos) klasės mokinių.</a:t>
            </a:r>
          </a:p>
          <a:p>
            <a:r>
              <a:rPr lang="lt-LT" sz="1800" dirty="0"/>
              <a:t>83,1 proc. mokinių, dalyvavusių matematikos PUPP, gavo teigiamus (4–10 balų) įvertinimus. </a:t>
            </a:r>
          </a:p>
          <a:p>
            <a:r>
              <a:rPr lang="lt-LT" sz="1800" dirty="0"/>
              <a:t>89,9 proc. mokinių, dalyvavusių lietuvių kalbos ir literatūros PUPP, gavo teigiamus (4–10 balų) įvertinimus.</a:t>
            </a:r>
          </a:p>
          <a:p>
            <a:r>
              <a:rPr lang="lt-LT" sz="1800" dirty="0"/>
              <a:t>Matematikos PUPP taškų vidurkis – 26,7 taško iš 50 galimų.</a:t>
            </a:r>
          </a:p>
          <a:p>
            <a:r>
              <a:rPr lang="lt-LT" sz="1800" dirty="0"/>
              <a:t>Lietuvių kalbos ir literatūros PUPP taškų vidurkis – 32,7 taško iš 60 galimų.</a:t>
            </a:r>
          </a:p>
          <a:p>
            <a:endParaRPr lang="lt-LT" sz="1800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1AE4F6C-2A45-1DB1-37F5-81E47F4B1F52}"/>
              </a:ext>
            </a:extLst>
          </p:cNvPr>
          <p:cNvSpPr/>
          <p:nvPr/>
        </p:nvSpPr>
        <p:spPr>
          <a:xfrm>
            <a:off x="4436145" y="1369680"/>
            <a:ext cx="6886965" cy="3425840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080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EB0E7-2853-4BAD-C42B-AFAFBF8BC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C2D6731-17F0-4060-6449-2A1F554F9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578" y="529535"/>
            <a:ext cx="10232942" cy="627602"/>
          </a:xfrm>
        </p:spPr>
        <p:txBody>
          <a:bodyPr>
            <a:noAutofit/>
          </a:bodyPr>
          <a:lstStyle/>
          <a:p>
            <a:r>
              <a:rPr lang="lt-LT" sz="4000" dirty="0"/>
              <a:t>Lietuvos ir Kauno mokinių PUPP pasiekimai </a:t>
            </a:r>
            <a:endParaRPr lang="lt-LT" sz="4000" dirty="0">
              <a:latin typeface="Arial"/>
              <a:cs typeface="Arial"/>
            </a:endParaRP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B3948C08-D96A-76BF-A3D1-C8DA080226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2680195"/>
              </p:ext>
            </p:extLst>
          </p:nvPr>
        </p:nvGraphicFramePr>
        <p:xfrm>
          <a:off x="2477218" y="1239519"/>
          <a:ext cx="6961422" cy="49873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100604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ŠA">
      <a:dk1>
        <a:srgbClr val="322C23"/>
      </a:dk1>
      <a:lt1>
        <a:srgbClr val="FFFFFF"/>
      </a:lt1>
      <a:dk2>
        <a:srgbClr val="322C23"/>
      </a:dk2>
      <a:lt2>
        <a:srgbClr val="FFFFFF"/>
      </a:lt2>
      <a:accent1>
        <a:srgbClr val="286151"/>
      </a:accent1>
      <a:accent2>
        <a:srgbClr val="7198F8"/>
      </a:accent2>
      <a:accent3>
        <a:srgbClr val="DAD2FB"/>
      </a:accent3>
      <a:accent4>
        <a:srgbClr val="D8FE51"/>
      </a:accent4>
      <a:accent5>
        <a:srgbClr val="DAD2FB"/>
      </a:accent5>
      <a:accent6>
        <a:srgbClr val="7098F7"/>
      </a:accent6>
      <a:hlink>
        <a:srgbClr val="322C23"/>
      </a:hlink>
      <a:folHlink>
        <a:srgbClr val="322C23"/>
      </a:folHlink>
    </a:clrScheme>
    <a:fontScheme name="NŠV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as" ma:contentTypeID="0x010100A3F0A90B911D234DABCAB39253CF9A38" ma:contentTypeVersion="12" ma:contentTypeDescription="Kurkite naują dokumentą." ma:contentTypeScope="" ma:versionID="3130596377b8c3038a744d05902a9d01">
  <xsd:schema xmlns:xsd="http://www.w3.org/2001/XMLSchema" xmlns:xs="http://www.w3.org/2001/XMLSchema" xmlns:p="http://schemas.microsoft.com/office/2006/metadata/properties" xmlns:ns2="88b17567-13ea-4681-8b80-8840247fa930" xmlns:ns3="265cf860-b68e-4f1a-ba3d-db2b54e245f7" targetNamespace="http://schemas.microsoft.com/office/2006/metadata/properties" ma:root="true" ma:fieldsID="3212d39670162e2cbf0339d47b692c95" ns2:_="" ns3:_="">
    <xsd:import namespace="88b17567-13ea-4681-8b80-8840247fa930"/>
    <xsd:import namespace="265cf860-b68e-4f1a-ba3d-db2b54e245f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b17567-13ea-4681-8b80-8840247fa9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Vaizdų žymės" ma:readOnly="false" ma:fieldId="{5cf76f15-5ced-4ddc-b409-7134ff3c332f}" ma:taxonomyMulti="true" ma:sspId="dee11391-bdff-4962-ac8c-5d8544a2ed3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5cf860-b68e-4f1a-ba3d-db2b54e245f7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0330146-b5bd-4b8c-8b01-1b0ba9adaceb}" ma:internalName="TaxCatchAll" ma:showField="CatchAllData" ma:web="265cf860-b68e-4f1a-ba3d-db2b54e245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urinio tipas"/>
        <xsd:element ref="dc:title" minOccurs="0" maxOccurs="1" ma:index="4" ma:displayName="Antraštė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65cf860-b68e-4f1a-ba3d-db2b54e245f7" xsi:nil="true"/>
    <lcf76f155ced4ddcb4097134ff3c332f xmlns="88b17567-13ea-4681-8b80-8840247fa930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5B046AB-1A83-4688-9BB2-4173FD3317EA}">
  <ds:schemaRefs>
    <ds:schemaRef ds:uri="265cf860-b68e-4f1a-ba3d-db2b54e245f7"/>
    <ds:schemaRef ds:uri="88b17567-13ea-4681-8b80-8840247fa93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95C9DDE-CF72-4CA4-A48F-3F78E2C1D67F}">
  <ds:schemaRefs>
    <ds:schemaRef ds:uri="265cf860-b68e-4f1a-ba3d-db2b54e245f7"/>
    <ds:schemaRef ds:uri="34e9bb45-b24b-41cd-b3ff-f7cde49a664c"/>
    <ds:schemaRef ds:uri="88b17567-13ea-4681-8b80-8840247fa93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10AD8CD-6C37-4183-8A38-8174A877945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2868</TotalTime>
  <Words>717</Words>
  <Application>Microsoft Office PowerPoint</Application>
  <PresentationFormat>Plačiaekranė</PresentationFormat>
  <Paragraphs>102</Paragraphs>
  <Slides>16</Slides>
  <Notes>12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16</vt:i4>
      </vt:variant>
    </vt:vector>
  </HeadingPairs>
  <TitlesOfParts>
    <vt:vector size="20" baseType="lpstr">
      <vt:lpstr>Aptos</vt:lpstr>
      <vt:lpstr>Arial</vt:lpstr>
      <vt:lpstr>Times New Roman</vt:lpstr>
      <vt:lpstr>Office Theme</vt:lpstr>
      <vt:lpstr>Kauno miesto pasiekimų vertinimo fenomenas:  kaip išsaugosime  sukurtą kokybę</vt:lpstr>
      <vt:lpstr>2026 m. valstybinių brandos egzaminų rezultatų apžvalga</vt:lpstr>
      <vt:lpstr>Lietuvos ir Kauno mokinių VBE pasirinkimai </vt:lpstr>
      <vt:lpstr>Lietuvos ir Kauno mokinių VBE pasiekimai </vt:lpstr>
      <vt:lpstr>Lietuvos ir Kauno mokinių VBE balų vidurkiai  </vt:lpstr>
      <vt:lpstr>Lietuvos ir Kauno mokinių VBE balų vidurkiai </vt:lpstr>
      <vt:lpstr>Kauno mokinių VBE pasiekimai 2024-2026 m.  </vt:lpstr>
      <vt:lpstr>2026 m. Pagrindinio ugdymo pasiekimų patikrinimoapžvalga</vt:lpstr>
      <vt:lpstr>Lietuvos ir Kauno mokinių PUPP pasiekimai </vt:lpstr>
      <vt:lpstr>„PowerPoint“ pateiktis</vt:lpstr>
      <vt:lpstr>   </vt:lpstr>
      <vt:lpstr>2026 m. Nacionaliniųmokinių pasiekimų patikrinimųapžvalga</vt:lpstr>
      <vt:lpstr>Lietuvos ir Kauno mokinių NMPP pasiekimai </vt:lpstr>
      <vt:lpstr>„PowerPoint“ pateiktis</vt:lpstr>
      <vt:lpstr>„PowerPoint“ pateiktis</vt:lpstr>
      <vt:lpstr>Ačiū už dėmesį!</vt:lpstr>
    </vt:vector>
  </TitlesOfParts>
  <Manager/>
  <Company>Truth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Nerijus Jasinskas</dc:creator>
  <cp:keywords/>
  <dc:description/>
  <cp:lastModifiedBy>Jurgita Kažukauskaitė-Sarnickienė</cp:lastModifiedBy>
  <cp:revision>2</cp:revision>
  <dcterms:created xsi:type="dcterms:W3CDTF">2025-02-24T08:59:12Z</dcterms:created>
  <dcterms:modified xsi:type="dcterms:W3CDTF">2026-08-25T06:58:35Z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0x010100A3F0A90B911D234DABCAB39253CF9A38</vt:lpwstr>
  </property>
  <property fmtid="{D5CDD505-2E9C-101B-9397-08002B2CF9AE}" pid="3" name="MediaServiceImageTags">
    <vt:lpwstr/>
  </property>
</Properties>
</file>