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2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nė nuotrauka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lt-LT" smtClean="0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lt-LT" smtClean="0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9914515" cy="3470565"/>
          </a:xfrm>
        </p:spPr>
        <p:txBody>
          <a:bodyPr/>
          <a:lstStyle/>
          <a:p>
            <a:pPr algn="ctr"/>
            <a:r>
              <a:rPr lang="lt-LT" dirty="0" err="1" smtClean="0">
                <a:latin typeface="Monotype Corsiva" panose="03010101010201010101" pitchFamily="66" charset="0"/>
              </a:rPr>
              <a:t>Gričiupio</a:t>
            </a:r>
            <a:r>
              <a:rPr lang="lt-LT" dirty="0" smtClean="0"/>
              <a:t> </a:t>
            </a:r>
            <a:r>
              <a:rPr lang="lt-LT" dirty="0" smtClean="0">
                <a:latin typeface="Monotype Corsiva" panose="03010101010201010101" pitchFamily="66" charset="0"/>
              </a:rPr>
              <a:t>seniūnijos 2021 m. veiklos ataskaita</a:t>
            </a:r>
            <a:endParaRPr lang="lt-LT" dirty="0">
              <a:latin typeface="Monotype Corsiva" panose="03010101010201010101" pitchFamily="66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684212" y="5328458"/>
            <a:ext cx="5633461" cy="462742"/>
          </a:xfrm>
        </p:spPr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649519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421476" y="58189"/>
            <a:ext cx="8129644" cy="457200"/>
          </a:xfrm>
        </p:spPr>
        <p:txBody>
          <a:bodyPr>
            <a:normAutofit/>
          </a:bodyPr>
          <a:lstStyle/>
          <a:p>
            <a:pPr algn="ctr"/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GRIČIUPIO SENIŪNIJOS 2021 M. VEIKLOS ATASKAITA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648394" y="598516"/>
            <a:ext cx="10848108" cy="6151419"/>
          </a:xfrm>
        </p:spPr>
        <p:txBody>
          <a:bodyPr>
            <a:normAutofit/>
          </a:bodyPr>
          <a:lstStyle/>
          <a:p>
            <a:r>
              <a:rPr lang="lt-LT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Seniūnijos teritorijos priežiūra.</a:t>
            </a:r>
            <a:endParaRPr lang="lt-LT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Sutvarkytų objektų skaičius – 12;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Seniūnijos aplinkos stebėsenos vykdymas kontroliuojant vykdomus žemės kasinėjimo darbus – 78, 15 objektų liko su laikina danga iki 2022 m. gegužės 1 d.;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Organizuoti ir atlikti įvažų į kiemus remonto darbai: Salų g./ Dujotiekio g., Chemijos g. 11 – 9A, Žuvinto g. 9 – 15;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Atnaujinta gatvės apšvietimo sistema Studentų g. 67 – 77;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Įrengtas gatvės apšvietimas Biržiškų g. ties sporto įrenginiais;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Organizuoti ir atlikti </a:t>
            </a: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gatvių </a:t>
            </a:r>
            <a:r>
              <a:rPr lang="lt-LT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remonto </a:t>
            </a: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darbai: A. ir J. </a:t>
            </a:r>
            <a:r>
              <a:rPr lang="lt-LT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Gravrogkų</a:t>
            </a: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g., Rimvydo g., Varpo g., Rytų g., Kovo 11-osios g. (atkarpa nuo Taikos pr. iki Dujotiekio g./ Chemijos g. sankryžos);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Inicijuotas ant valstybinės žemės stovinčių nelegalių statinių šalinimas </a:t>
            </a:r>
            <a:r>
              <a:rPr lang="lt-LT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t-LT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2;</a:t>
            </a:r>
            <a:endParaRPr lang="lt-LT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Inicijuotas nenaudojamų, techniškai netvarkingų automobilių šalinimas iš viešųjų erdvių – 21, pašalinta – 8;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Nustatyta apleistų, neprižiūrimų, nenaudojamų pastatų ir žemės sklypų bei įspėti jų savininkai – 27, padidintas mokestis taikytas 3 pastatams ir 3 sklypams;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Vykdyta statinių techninė priežiūra ir kontrolė, atlikti patikrinimai – 66;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Nuolatos teikiami siūlymai Savivaldybės administracijos padaliniams dėl atliekų tvarkymo, aplinkos priežiūros, šienavimo, medžių genėjimo ir kirtimo, </a:t>
            </a:r>
            <a:r>
              <a:rPr lang="lt-LT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Sosnovsio</a:t>
            </a: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barščių naikinimo, eglučių surinkimo vietų, kelio ženklų įrengimo – atstatymo.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3755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783964" y="269240"/>
            <a:ext cx="10197149" cy="395778"/>
          </a:xfrm>
        </p:spPr>
        <p:txBody>
          <a:bodyPr>
            <a:noAutofit/>
          </a:bodyPr>
          <a:lstStyle/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GRIČIUPIO SENIŪNIJOS 2021 M. VEIKLOS ATASKAITA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48888" y="773083"/>
            <a:ext cx="11114116" cy="5503025"/>
          </a:xfrm>
        </p:spPr>
        <p:txBody>
          <a:bodyPr>
            <a:normAutofit/>
          </a:bodyPr>
          <a:lstStyle/>
          <a:p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m. vykdyta veikla: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Gauta skundų, prašymų, pasiūlymų iš fizinių ir juridinių asmenų – 525;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Nagrinėti gyventojų, įmonių, įstaigų ir organizacijų prašymai, skundai, pasiūlymai ir priimti sprendimai – 676;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Parengti veiklos dokumentai, aktai, protokolai – 137;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Parengti seniūno įsakymai veiklos organizavimo klausimais – 7;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Išduota pažymų apie šeimos sudėtį, gyvenamąją vietą, įtraukimą į gyvenamosios vietos neturinčių asmenų apskaitą bei butų savininkams – 1644;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Priimta atvykimo į Lietuvos Respubliką deklaracijų – 916;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Priimta išvykimo iš Lietuvos Respublikos deklaracijų – 42;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Priimta sprendimų dėl deklaravimo duomenų keitimo, taisymo ir naikinimo – 94;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Įtraukta į gyvenamosios vietos neturinčių asmenų apskaitą – 124;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Naudojantis e. paslaugomis gauti prašymai – 318;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Atlikta notarinių veiksmų – 246;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Bendradarbiauta su Labdaros ir paramos fondu „Maisto bankas“ organizuojant socialines akcijas – 4;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Pateikta informacinių straipsnių seniūnijos internetinėje svetainėje – 44.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495045"/>
      </p:ext>
    </p:extLst>
  </p:cSld>
  <p:clrMapOvr>
    <a:masterClrMapping/>
  </p:clrMapOvr>
</p:sld>
</file>

<file path=ppt/theme/theme1.xml><?xml version="1.0" encoding="utf-8"?>
<a:theme xmlns:a="http://schemas.openxmlformats.org/drawingml/2006/main" name="Dalis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560</TotalTime>
  <Words>412</Words>
  <Application>Microsoft Office PowerPoint</Application>
  <PresentationFormat>Plačiaekranė</PresentationFormat>
  <Paragraphs>30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Monotype Corsiva</vt:lpstr>
      <vt:lpstr>Times New Roman</vt:lpstr>
      <vt:lpstr>Wingdings 3</vt:lpstr>
      <vt:lpstr>Dalis</vt:lpstr>
      <vt:lpstr>Gričiupio seniūnijos 2021 m. veiklos ataskaita</vt:lpstr>
      <vt:lpstr>GRIČIUPIO SENIŪNIJOS 2021 M. VEIKLOS ATASKAITA</vt:lpstr>
      <vt:lpstr>GRIČIUPIO SENIŪNIJOS 2021 M. VEIKLOS ATASKAITA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Gričiupio seniūnijos 2018 m. veiklos ataskaita</dc:title>
  <dc:creator>Živilė Dzidzinavičiūtė</dc:creator>
  <cp:lastModifiedBy>Živilė Dzidzinavičiūtė</cp:lastModifiedBy>
  <cp:revision>58</cp:revision>
  <cp:lastPrinted>2022-04-07T08:47:58Z</cp:lastPrinted>
  <dcterms:created xsi:type="dcterms:W3CDTF">2019-02-15T08:44:08Z</dcterms:created>
  <dcterms:modified xsi:type="dcterms:W3CDTF">2022-04-11T10:04:16Z</dcterms:modified>
</cp:coreProperties>
</file>