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5" r:id="rId1"/>
  </p:sldMasterIdLst>
  <p:sldIdLst>
    <p:sldId id="256" r:id="rId2"/>
    <p:sldId id="262" r:id="rId3"/>
    <p:sldId id="268" r:id="rId4"/>
    <p:sldId id="263" r:id="rId5"/>
    <p:sldId id="264" r:id="rId6"/>
    <p:sldId id="267" r:id="rId7"/>
    <p:sldId id="265" r:id="rId8"/>
    <p:sldId id="266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t-LT" smtClean="0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2023-04-21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957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2023-04-21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1052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2023-04-21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92574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2023-04-21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2595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2023-04-21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66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2023-04-21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27281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2023-04-21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5756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2023-04-21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326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2023-04-21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764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7EBFB9C-4BF9-43C6-AD27-D85CE2F232AE}" type="datetimeFigureOut">
              <a:rPr lang="lt-LT" smtClean="0"/>
              <a:t>2023-04-21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6330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2023-04-21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197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7EBFB9C-4BF9-43C6-AD27-D85CE2F232AE}" type="datetimeFigureOut">
              <a:rPr lang="lt-LT" smtClean="0"/>
              <a:t>2023-04-21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94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54307" cy="1583941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EIGULIŲ</a:t>
            </a:r>
            <a:r>
              <a:rPr lang="lt-LT" sz="5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SENIŪNIJA</a:t>
            </a:r>
            <a:endParaRPr lang="lt-LT" sz="5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043608" y="3529208"/>
            <a:ext cx="6922259" cy="911030"/>
          </a:xfrm>
        </p:spPr>
        <p:txBody>
          <a:bodyPr/>
          <a:lstStyle/>
          <a:p>
            <a:pPr algn="ctr"/>
            <a:r>
              <a:rPr lang="lt-L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m. svarbiausia veikla ir 2023 m. veiklos prioritetai</a:t>
            </a:r>
          </a:p>
          <a:p>
            <a:endParaRPr lang="lt-LT" dirty="0"/>
          </a:p>
        </p:txBody>
      </p:sp>
      <p:pic>
        <p:nvPicPr>
          <p:cNvPr id="7" name="Paveikslėlis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554" y="332656"/>
            <a:ext cx="1252728" cy="1249680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6502" y="5411940"/>
            <a:ext cx="983530" cy="78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05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635745" cy="1550990"/>
          </a:xfrm>
        </p:spPr>
        <p:txBody>
          <a:bodyPr>
            <a:noAutofit/>
          </a:bodyPr>
          <a:lstStyle/>
          <a:p>
            <a:r>
              <a:rPr lang="lt-LT" sz="3600" b="1" dirty="0"/>
              <a:t>Gyvenamosios vietos deklaravimo administravimas </a:t>
            </a:r>
            <a:r>
              <a:rPr lang="lt-LT" sz="3600" b="1" dirty="0" smtClean="0"/>
              <a:t>seniūnijoje 2022 m.</a:t>
            </a:r>
            <a:r>
              <a:rPr lang="lt-LT" sz="3600" dirty="0"/>
              <a:t/>
            </a:r>
            <a:br>
              <a:rPr lang="lt-LT" sz="3600" dirty="0"/>
            </a:br>
            <a:endParaRPr lang="lt-LT" sz="36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09599" y="2924944"/>
            <a:ext cx="6347714" cy="31164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lt-LT" sz="2400" dirty="0" smtClean="0"/>
              <a:t>Eigulių seniūnijoje gyvenamosios vietos deklaravimo klausimais aptarnautų asmenų skaičius : 2545 </a:t>
            </a:r>
            <a:r>
              <a:rPr lang="lt-LT" sz="2400" dirty="0" err="1" smtClean="0"/>
              <a:t>asm</a:t>
            </a:r>
            <a:r>
              <a:rPr lang="lt-LT" sz="24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lt-LT" sz="2400" dirty="0" err="1" smtClean="0"/>
              <a:t>Elektronininėmis</a:t>
            </a:r>
            <a:r>
              <a:rPr lang="lt-LT" sz="2400" dirty="0" smtClean="0"/>
              <a:t> </a:t>
            </a:r>
            <a:r>
              <a:rPr lang="lt-LT" sz="2400" dirty="0" smtClean="0"/>
              <a:t>priemonėmis aptarnauta: 1082 </a:t>
            </a:r>
            <a:r>
              <a:rPr lang="lt-LT" sz="2400" dirty="0" err="1" smtClean="0"/>
              <a:t>asm</a:t>
            </a:r>
            <a:r>
              <a:rPr lang="lt-LT" sz="2400" dirty="0" smtClean="0"/>
              <a:t>.</a:t>
            </a:r>
          </a:p>
          <a:p>
            <a:r>
              <a:rPr lang="lt-LT" sz="2400" dirty="0" smtClean="0"/>
              <a:t>Viso: 3627 </a:t>
            </a:r>
            <a:r>
              <a:rPr lang="lt-LT" sz="2400" dirty="0" err="1" smtClean="0"/>
              <a:t>asm</a:t>
            </a:r>
            <a:r>
              <a:rPr lang="lt-LT" sz="2400" dirty="0" smtClean="0"/>
              <a:t>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5622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b="1" dirty="0" smtClean="0"/>
              <a:t>LR Notariato įstatyme numatytų veiksmų atlikimas</a:t>
            </a:r>
            <a:r>
              <a:rPr lang="lt-LT" dirty="0" smtClean="0"/>
              <a:t>	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22959" y="2996952"/>
            <a:ext cx="7543801" cy="28721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lt-LT" sz="2800" dirty="0" smtClean="0"/>
              <a:t>2022 m. atlikta LR Notariato įstatyme numatytų veiksmų - 218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202925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26172"/>
          </a:xfrm>
        </p:spPr>
        <p:txBody>
          <a:bodyPr>
            <a:normAutofit/>
          </a:bodyPr>
          <a:lstStyle/>
          <a:p>
            <a:r>
              <a:rPr lang="lt-LT" sz="3600" b="1" dirty="0" smtClean="0"/>
              <a:t>Bendruomeninė veikla</a:t>
            </a:r>
            <a:endParaRPr lang="lt-LT" sz="36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lt-LT" b="1" dirty="0"/>
              <a:t>Sueigų, susitikimų, susirinkimų skaičius: </a:t>
            </a:r>
            <a:r>
              <a:rPr lang="lt-LT" b="1" dirty="0" smtClean="0"/>
              <a:t>9</a:t>
            </a:r>
            <a:endParaRPr lang="lt-LT" dirty="0"/>
          </a:p>
          <a:p>
            <a:pPr marL="0" indent="0">
              <a:buNone/>
            </a:pPr>
            <a:r>
              <a:rPr lang="lt-LT" dirty="0" smtClean="0"/>
              <a:t>(</a:t>
            </a:r>
            <a:r>
              <a:rPr lang="lt-LT" dirty="0" err="1"/>
              <a:t>Seniūnaičių</a:t>
            </a:r>
            <a:r>
              <a:rPr lang="lt-LT" dirty="0"/>
              <a:t> sueigos, </a:t>
            </a:r>
            <a:r>
              <a:rPr lang="lt-LT" dirty="0" smtClean="0"/>
              <a:t>susitikimai su Kauno </a:t>
            </a:r>
            <a:r>
              <a:rPr lang="lt-LT" dirty="0" err="1" smtClean="0"/>
              <a:t>apsk</a:t>
            </a:r>
            <a:r>
              <a:rPr lang="lt-LT" dirty="0" smtClean="0"/>
              <a:t>. VPK atstovais, bendruomenės pareigūnais, švietimo įstaigų atstovais, bendruomenių atstovais).</a:t>
            </a:r>
          </a:p>
          <a:p>
            <a:pPr marL="0" indent="0">
              <a:buNone/>
            </a:pPr>
            <a:r>
              <a:rPr lang="lt-LT" dirty="0" smtClean="0"/>
              <a:t>Padėkos raštais ir seniūnijos ženkleliais apdovanoti </a:t>
            </a:r>
            <a:r>
              <a:rPr lang="lt-LT" dirty="0" err="1" smtClean="0"/>
              <a:t>seniūnaičiai</a:t>
            </a:r>
            <a:r>
              <a:rPr lang="lt-LT" dirty="0" smtClean="0"/>
              <a:t> ir aktyviausių bendruomenių pirmininkai.</a:t>
            </a:r>
          </a:p>
          <a:p>
            <a:pPr marL="0" indent="0">
              <a:buNone/>
            </a:pPr>
            <a:endParaRPr lang="lt-LT" b="1" dirty="0"/>
          </a:p>
          <a:p>
            <a:pPr>
              <a:buFont typeface="Arial" panose="020B0604020202020204" pitchFamily="34" charset="0"/>
              <a:buChar char="•"/>
            </a:pPr>
            <a:r>
              <a:rPr lang="lt-LT" b="1" dirty="0"/>
              <a:t>Renginių ir iniciatyvų skaičius: 15</a:t>
            </a:r>
            <a:endParaRPr lang="lt-LT" dirty="0"/>
          </a:p>
          <a:p>
            <a:pPr marL="0" indent="0">
              <a:buNone/>
            </a:pPr>
            <a:r>
              <a:rPr lang="lt-LT" dirty="0" smtClean="0"/>
              <a:t>(Šimtamečių senjorų pagerbimas, </a:t>
            </a:r>
            <a:r>
              <a:rPr lang="lt-LT" dirty="0"/>
              <a:t>Edukacinė </a:t>
            </a:r>
            <a:r>
              <a:rPr lang="lt-LT" dirty="0" smtClean="0"/>
              <a:t>– kultūrinė kelionė ,,</a:t>
            </a:r>
            <a:r>
              <a:rPr lang="lt-LT" dirty="0" err="1" smtClean="0"/>
              <a:t>Ėvė</a:t>
            </a:r>
            <a:r>
              <a:rPr lang="lt-LT" dirty="0" smtClean="0"/>
              <a:t> </a:t>
            </a:r>
            <a:r>
              <a:rPr lang="lt-LT" dirty="0" err="1"/>
              <a:t>Simonait</a:t>
            </a:r>
            <a:r>
              <a:rPr lang="lt-LT" dirty="0"/>
              <a:t>. Mažosios Lietuvos </a:t>
            </a:r>
            <a:r>
              <a:rPr lang="lt-LT" dirty="0" smtClean="0"/>
              <a:t>rašytoja“, Ugdymo </a:t>
            </a:r>
            <a:r>
              <a:rPr lang="lt-LT" dirty="0"/>
              <a:t>įstaigų darbelių </a:t>
            </a:r>
            <a:r>
              <a:rPr lang="lt-LT" dirty="0" smtClean="0"/>
              <a:t>konkursai - parodos, </a:t>
            </a:r>
            <a:r>
              <a:rPr lang="lt-LT" dirty="0"/>
              <a:t>S</a:t>
            </a:r>
            <a:r>
              <a:rPr lang="lt-LT" dirty="0" smtClean="0"/>
              <a:t>porto šventė, Akcija </a:t>
            </a:r>
            <a:r>
              <a:rPr lang="lt-LT" dirty="0"/>
              <a:t>,,Prisiminti </a:t>
            </a:r>
            <a:r>
              <a:rPr lang="lt-LT" dirty="0" smtClean="0"/>
              <a:t>pagerbti“ ir kt.)</a:t>
            </a:r>
            <a:endParaRPr lang="lt-LT" dirty="0"/>
          </a:p>
          <a:p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2828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>
            <a:normAutofit/>
          </a:bodyPr>
          <a:lstStyle/>
          <a:p>
            <a:r>
              <a:rPr lang="lt-LT" sz="3600" b="1" dirty="0" smtClean="0"/>
              <a:t>Seniūnijos teritorijos priežiūra</a:t>
            </a:r>
            <a:endParaRPr lang="lt-LT" sz="36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lt-LT" dirty="0" smtClean="0"/>
              <a:t>Sutvarkyti objektai: </a:t>
            </a:r>
            <a:r>
              <a:rPr lang="lt-LT" dirty="0" err="1" smtClean="0"/>
              <a:t>Čėčėnijos</a:t>
            </a:r>
            <a:r>
              <a:rPr lang="lt-LT" dirty="0" smtClean="0"/>
              <a:t> a. </a:t>
            </a:r>
            <a:r>
              <a:rPr lang="lt-LT" dirty="0" err="1" smtClean="0"/>
              <a:t>pardažyti</a:t>
            </a:r>
            <a:r>
              <a:rPr lang="lt-LT" dirty="0" smtClean="0"/>
              <a:t> suoliukai ir šiukšliadėžės (viso 39 vnt.); </a:t>
            </a:r>
            <a:endParaRPr lang="lt-LT" dirty="0"/>
          </a:p>
          <a:p>
            <a:r>
              <a:rPr lang="lt-LT" i="1" dirty="0" smtClean="0"/>
              <a:t>tvarkyti </a:t>
            </a:r>
            <a:r>
              <a:rPr lang="lt-LT" i="1" dirty="0"/>
              <a:t>nelegalūs </a:t>
            </a:r>
            <a:r>
              <a:rPr lang="lt-LT" i="1" dirty="0" smtClean="0"/>
              <a:t>sąvartynai, demontuoti ar remontuoti; nesaugios </a:t>
            </a:r>
            <a:r>
              <a:rPr lang="lt-LT" i="1" dirty="0"/>
              <a:t>metalinės kiemo </a:t>
            </a:r>
            <a:r>
              <a:rPr lang="lt-LT" i="1" dirty="0" smtClean="0"/>
              <a:t>konstrukcijos, sporto įrenginiai ir </a:t>
            </a:r>
            <a:r>
              <a:rPr lang="lt-LT" i="1" dirty="0" err="1" smtClean="0"/>
              <a:t>savavalinės</a:t>
            </a:r>
            <a:r>
              <a:rPr lang="lt-LT" i="1" dirty="0" smtClean="0"/>
              <a:t> konstrukcijos, inicijuoti pavojingų želdinių šalinimo darbai  12 vnt.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lt-LT" i="1" dirty="0" smtClean="0"/>
              <a:t>inicijuoti </a:t>
            </a:r>
            <a:r>
              <a:rPr lang="lt-LT" i="1" dirty="0"/>
              <a:t>įvažų tvarkymo </a:t>
            </a:r>
            <a:r>
              <a:rPr lang="lt-LT" i="1" dirty="0" smtClean="0"/>
              <a:t>darbai – 5 vnt.</a:t>
            </a:r>
            <a:endParaRPr lang="lt-LT" dirty="0"/>
          </a:p>
          <a:p>
            <a:pPr>
              <a:buFont typeface="Arial" panose="020B0604020202020204" pitchFamily="34" charset="0"/>
              <a:buChar char="•"/>
            </a:pPr>
            <a:r>
              <a:rPr lang="lt-LT" i="1" dirty="0" smtClean="0"/>
              <a:t>Neprižiūrimi </a:t>
            </a:r>
            <a:r>
              <a:rPr lang="lt-LT" i="1" dirty="0"/>
              <a:t>žemės </a:t>
            </a:r>
            <a:r>
              <a:rPr lang="lt-LT" i="1" dirty="0" smtClean="0"/>
              <a:t>sklypai </a:t>
            </a:r>
            <a:endParaRPr lang="lt-LT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lt-LT" i="1" dirty="0" smtClean="0"/>
              <a:t>Pirminiame etape fiksuoti – 53.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lt-LT" i="1" dirty="0" smtClean="0"/>
              <a:t>Galutiniame etape perduoti padidintam apmokestinimui </a:t>
            </a:r>
            <a:r>
              <a:rPr lang="lt-LT" i="1" dirty="0"/>
              <a:t>– 9</a:t>
            </a:r>
            <a:endParaRPr lang="lt-LT" dirty="0"/>
          </a:p>
          <a:p>
            <a:pPr>
              <a:buFont typeface="Arial" panose="020B0604020202020204" pitchFamily="34" charset="0"/>
              <a:buChar char="•"/>
            </a:pPr>
            <a:r>
              <a:rPr lang="lt-LT" i="1" dirty="0" smtClean="0"/>
              <a:t>Visuomenei naudingos veiklos atlikėjų - 13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6753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 smtClean="0"/>
              <a:t>Statinių naudojimo priežiūra</a:t>
            </a:r>
            <a:endParaRPr lang="lt-LT" sz="36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lt-LT" sz="2400" b="1" i="1" dirty="0"/>
              <a:t>Statinių naudojimo priežiūros patikrinimai – 156</a:t>
            </a:r>
            <a:endParaRPr lang="lt-LT" sz="2400" dirty="0"/>
          </a:p>
          <a:p>
            <a:r>
              <a:rPr lang="lt-LT" sz="2400" b="1" dirty="0" smtClean="0"/>
              <a:t>Apleistas ir nenaudojamas NT:</a:t>
            </a:r>
          </a:p>
          <a:p>
            <a:pPr marL="0" indent="0">
              <a:buNone/>
            </a:pPr>
            <a:r>
              <a:rPr lang="lt-LT" sz="2400" dirty="0"/>
              <a:t>	</a:t>
            </a:r>
            <a:r>
              <a:rPr lang="lt-LT" sz="2400" dirty="0" smtClean="0"/>
              <a:t>Pradiniame etape identifikuota – 19</a:t>
            </a:r>
          </a:p>
          <a:p>
            <a:pPr marL="0" indent="0">
              <a:buNone/>
            </a:pPr>
            <a:r>
              <a:rPr lang="lt-LT" sz="2400" dirty="0"/>
              <a:t>	</a:t>
            </a:r>
            <a:r>
              <a:rPr lang="lt-LT" sz="2400" dirty="0" smtClean="0"/>
              <a:t>Galutiniame etape perduoti padidintam apmokestinimui - 13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287416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539552" y="286604"/>
            <a:ext cx="7827208" cy="1450757"/>
          </a:xfrm>
        </p:spPr>
        <p:txBody>
          <a:bodyPr>
            <a:normAutofit/>
          </a:bodyPr>
          <a:lstStyle/>
          <a:p>
            <a:r>
              <a:rPr lang="lt-LT" sz="3600" b="1" dirty="0" smtClean="0"/>
              <a:t>Seniūnijai skirtų lėšų panaudojimas 2022 m.</a:t>
            </a:r>
            <a:endParaRPr lang="lt-LT" sz="36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09599" y="2636912"/>
            <a:ext cx="6347714" cy="34044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lt-LT" sz="2400" b="1" dirty="0" smtClean="0"/>
              <a:t>2022 m. iš seniūnijai skirtų 1363 </a:t>
            </a:r>
            <a:r>
              <a:rPr lang="lt-LT" sz="2400" b="1" dirty="0" err="1" smtClean="0"/>
              <a:t>Eur</a:t>
            </a:r>
            <a:r>
              <a:rPr lang="lt-LT" sz="2400" b="1" dirty="0" smtClean="0"/>
              <a:t>.</a:t>
            </a:r>
            <a:endParaRPr lang="lt-LT" sz="2400" dirty="0" smtClean="0"/>
          </a:p>
          <a:p>
            <a:pPr marL="0" indent="0">
              <a:buNone/>
            </a:pPr>
            <a:r>
              <a:rPr lang="lt-LT" sz="2400" b="1" dirty="0" smtClean="0"/>
              <a:t>Renginių organizavimui </a:t>
            </a:r>
            <a:r>
              <a:rPr lang="lt-LT" sz="2400" b="1" dirty="0"/>
              <a:t>– </a:t>
            </a:r>
            <a:r>
              <a:rPr lang="lt-LT" sz="2400" b="1" dirty="0" smtClean="0"/>
              <a:t>1293,82 </a:t>
            </a:r>
            <a:r>
              <a:rPr lang="lt-LT" sz="2400" b="1" dirty="0" err="1"/>
              <a:t>Eur</a:t>
            </a:r>
            <a:r>
              <a:rPr lang="lt-LT" sz="2400" b="1" dirty="0"/>
              <a:t>.</a:t>
            </a:r>
            <a:endParaRPr lang="lt-LT" sz="2400" dirty="0"/>
          </a:p>
          <a:p>
            <a:pPr marL="0" indent="0">
              <a:buNone/>
            </a:pPr>
            <a:r>
              <a:rPr lang="lt-LT" sz="2400" b="1" dirty="0" smtClean="0"/>
              <a:t>Ūkinės </a:t>
            </a:r>
            <a:r>
              <a:rPr lang="lt-LT" sz="2400" b="1" dirty="0"/>
              <a:t>prekės – </a:t>
            </a:r>
            <a:r>
              <a:rPr lang="lt-LT" sz="2400" b="1" dirty="0" smtClean="0"/>
              <a:t>36,01 </a:t>
            </a:r>
            <a:r>
              <a:rPr lang="lt-LT" sz="2400" b="1" dirty="0" err="1"/>
              <a:t>Eur</a:t>
            </a:r>
            <a:r>
              <a:rPr lang="lt-LT" sz="2400" b="1" dirty="0" smtClean="0"/>
              <a:t>.</a:t>
            </a:r>
          </a:p>
          <a:p>
            <a:r>
              <a:rPr lang="lt-LT" sz="2400" dirty="0" smtClean="0"/>
              <a:t>Teritorijos tvarkymo darbams naudojamos ,,Virtualaus seniūnijų krepšelio“ lėšos kurių valdytojai yra kiti administracijos skyriai.</a:t>
            </a:r>
            <a:endParaRPr lang="lt-LT" sz="24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4098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54164"/>
          </a:xfrm>
        </p:spPr>
        <p:txBody>
          <a:bodyPr>
            <a:normAutofit/>
          </a:bodyPr>
          <a:lstStyle/>
          <a:p>
            <a:r>
              <a:rPr lang="lt-LT" sz="3600" b="1" dirty="0" smtClean="0"/>
              <a:t>Prioritetinės 2023 m. veiklos kryptys</a:t>
            </a:r>
            <a:endParaRPr lang="lt-LT" sz="36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lt-LT" dirty="0"/>
              <a:t>Klientų </a:t>
            </a:r>
            <a:r>
              <a:rPr lang="lt-LT" dirty="0" err="1"/>
              <a:t>aptarnavino</a:t>
            </a:r>
            <a:r>
              <a:rPr lang="lt-LT" dirty="0"/>
              <a:t> kokybės gerinimas laikantis Klientų aptarnavimo Kauno miesto savivaldybės administracijoje standarto. Skatinti gyventojus naudotis teikiamomis e. </a:t>
            </a:r>
            <a:endParaRPr lang="lt-LT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lt-LT" dirty="0"/>
              <a:t>Skatinti bendruomenę dalyvauti miesto valdyme ir remti bendruomenės kultūrines, švietimo ir kitas pilietinės iniciatyvos formas, būti efektyviais ir naudingais partneriais seniūnijos bendruomenėms</a:t>
            </a:r>
            <a:r>
              <a:rPr lang="lt-LT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lt-LT" dirty="0"/>
              <a:t>Kurti palankią, patogią ir saugią aplinką seniūnijos gyventojams ir verslo atstovams, seniūnijos teritorijoje</a:t>
            </a:r>
            <a:r>
              <a:rPr lang="lt-LT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lt-LT" dirty="0"/>
              <a:t>Dalyvauti </a:t>
            </a:r>
            <a:r>
              <a:rPr lang="lt-LT" dirty="0" smtClean="0"/>
              <a:t>Nevyriausybinių </a:t>
            </a:r>
            <a:r>
              <a:rPr lang="lt-LT" dirty="0"/>
              <a:t>organizacijų </a:t>
            </a:r>
            <a:r>
              <a:rPr lang="lt-LT" dirty="0" smtClean="0"/>
              <a:t>ir bendruomeninės </a:t>
            </a:r>
            <a:r>
              <a:rPr lang="lt-LT" dirty="0"/>
              <a:t>veiklos stiprinimo priemonėse ir programose, bendruomenėms </a:t>
            </a:r>
            <a:r>
              <a:rPr lang="lt-LT" dirty="0" smtClean="0"/>
              <a:t>teikti pagalbą</a:t>
            </a:r>
            <a:r>
              <a:rPr lang="lt-LT" dirty="0"/>
              <a:t>, </a:t>
            </a:r>
            <a:r>
              <a:rPr lang="lt-LT" dirty="0" smtClean="0"/>
              <a:t>priemonių įgyvendinime.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lt-LT" dirty="0"/>
              <a:t>Gerinti statinių naudojimo priežiūros atlikimą</a:t>
            </a:r>
          </a:p>
        </p:txBody>
      </p:sp>
    </p:spTree>
    <p:extLst>
      <p:ext uri="{BB962C8B-B14F-4D97-AF65-F5344CB8AC3E}">
        <p14:creationId xmlns:p14="http://schemas.microsoft.com/office/powerpoint/2010/main" val="147286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547664" y="2852936"/>
            <a:ext cx="6347714" cy="3188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4000" dirty="0" smtClean="0">
                <a:solidFill>
                  <a:schemeClr val="accent1">
                    <a:lumMod val="75000"/>
                  </a:schemeClr>
                </a:solidFill>
              </a:rPr>
              <a:t>DĖKOJU UŽ DĖMESĮ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  <a:endParaRPr lang="lt-LT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70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yvinė">
  <a:themeElements>
    <a:clrScheme name="Retrospektyvinė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yvinė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yvinė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861</TotalTime>
  <Words>375</Words>
  <Application>Microsoft Office PowerPoint</Application>
  <PresentationFormat>Demonstracija ekrane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5" baseType="lpstr">
      <vt:lpstr>Aharoni</vt:lpstr>
      <vt:lpstr>Arial</vt:lpstr>
      <vt:lpstr>Arial Black</vt:lpstr>
      <vt:lpstr>Calibri</vt:lpstr>
      <vt:lpstr>Calibri Light</vt:lpstr>
      <vt:lpstr>Retrospektyvinė</vt:lpstr>
      <vt:lpstr>EIGULIŲ SENIŪNIJA</vt:lpstr>
      <vt:lpstr>Gyvenamosios vietos deklaravimo administravimas seniūnijoje 2022 m. </vt:lpstr>
      <vt:lpstr>LR Notariato įstatyme numatytų veiksmų atlikimas </vt:lpstr>
      <vt:lpstr>Bendruomeninė veikla</vt:lpstr>
      <vt:lpstr>Seniūnijos teritorijos priežiūra</vt:lpstr>
      <vt:lpstr>Statinių naudojimo priežiūra</vt:lpstr>
      <vt:lpstr>Seniūnijai skirtų lėšų panaudojimas 2022 m.</vt:lpstr>
      <vt:lpstr>Prioritetinės 2023 m. veiklos kryptys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ŠANČIŲ SENIŪNIJA</dc:title>
  <dc:creator>Egidijus Pečiulionis</dc:creator>
  <cp:lastModifiedBy>Egidijus Pečiulionis</cp:lastModifiedBy>
  <cp:revision>88</cp:revision>
  <dcterms:created xsi:type="dcterms:W3CDTF">2017-12-12T13:36:57Z</dcterms:created>
  <dcterms:modified xsi:type="dcterms:W3CDTF">2023-04-21T09:48:51Z</dcterms:modified>
</cp:coreProperties>
</file>