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1"/>
  </p:notesMasterIdLst>
  <p:sldIdLst>
    <p:sldId id="257" r:id="rId2"/>
    <p:sldId id="279" r:id="rId3"/>
    <p:sldId id="258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62" r:id="rId13"/>
    <p:sldId id="263" r:id="rId14"/>
    <p:sldId id="261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21"/>
    <p:restoredTop sz="94674"/>
  </p:normalViewPr>
  <p:slideViewPr>
    <p:cSldViewPr snapToGrid="0" snapToObjects="1">
      <p:cViewPr varScale="1">
        <p:scale>
          <a:sx n="78" d="100"/>
          <a:sy n="78" d="100"/>
        </p:scale>
        <p:origin x="1650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 sz="2000" b="1"/>
              <a:t>2021 m.  VBE rezultatai Kauno mieste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'Visi egzaminai Kauno'!$B$1</c:f>
              <c:strCache>
                <c:ptCount val="1"/>
                <c:pt idx="0">
                  <c:v>Neišlaikė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2.8397649984154456E-2"/>
                  <c:y val="3.522213553803802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A72-4BF9-B24A-98F1E4BBCE04}"/>
                </c:ext>
              </c:extLst>
            </c:dLbl>
            <c:dLbl>
              <c:idx val="1"/>
              <c:layout>
                <c:manualLayout>
                  <c:x val="-6.3394412914880974E-2"/>
                  <c:y val="2.0492937109225305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A72-4BF9-B24A-98F1E4BBCE04}"/>
                </c:ext>
              </c:extLst>
            </c:dLbl>
            <c:dLbl>
              <c:idx val="4"/>
              <c:layout>
                <c:manualLayout>
                  <c:x val="-4.8793462957953511E-2"/>
                  <c:y val="-5.205001096372182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A72-4BF9-B24A-98F1E4BBCE04}"/>
                </c:ext>
              </c:extLst>
            </c:dLbl>
            <c:dLbl>
              <c:idx val="7"/>
              <c:layout>
                <c:manualLayout>
                  <c:x val="-4.6955071665015044E-2"/>
                  <c:y val="2.0492937109225305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A72-4BF9-B24A-98F1E4BBCE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'Visi egzaminai Kauno'!$A$2:$A$13</c:f>
              <c:strCache>
                <c:ptCount val="12"/>
                <c:pt idx="0">
                  <c:v>Lietuvių kalba ir literatūra</c:v>
                </c:pt>
                <c:pt idx="1">
                  <c:v>Matematika</c:v>
                </c:pt>
                <c:pt idx="2">
                  <c:v>Užsienio kalba (anglų)</c:v>
                </c:pt>
                <c:pt idx="3">
                  <c:v>Istorija</c:v>
                </c:pt>
                <c:pt idx="4">
                  <c:v>Injformacinės technologijos</c:v>
                </c:pt>
                <c:pt idx="5">
                  <c:v>Biologija</c:v>
                </c:pt>
                <c:pt idx="6">
                  <c:v>Fizika</c:v>
                </c:pt>
                <c:pt idx="7">
                  <c:v>Chemija</c:v>
                </c:pt>
                <c:pt idx="8">
                  <c:v>Geografija</c:v>
                </c:pt>
                <c:pt idx="9">
                  <c:v>Užsienio kalba (prancūzų)</c:v>
                </c:pt>
                <c:pt idx="10">
                  <c:v>Užsienio kalba (rusų)</c:v>
                </c:pt>
                <c:pt idx="11">
                  <c:v>Užsienio kalba (vokiečių)</c:v>
                </c:pt>
              </c:strCache>
            </c:strRef>
          </c:cat>
          <c:val>
            <c:numRef>
              <c:f>'Visi egzaminai Kauno'!$B$2:$B$13</c:f>
              <c:numCache>
                <c:formatCode>0.0</c:formatCode>
                <c:ptCount val="12"/>
                <c:pt idx="0">
                  <c:v>5.1855375832540398</c:v>
                </c:pt>
                <c:pt idx="1">
                  <c:v>11.6457080371788</c:v>
                </c:pt>
                <c:pt idx="2">
                  <c:v>1.0950503723171301</c:v>
                </c:pt>
                <c:pt idx="3">
                  <c:v>0.51282051282051277</c:v>
                </c:pt>
                <c:pt idx="4">
                  <c:v>7.8740157480314998</c:v>
                </c:pt>
                <c:pt idx="5">
                  <c:v>1.6666666666666667</c:v>
                </c:pt>
                <c:pt idx="6">
                  <c:v>0.47846889952153099</c:v>
                </c:pt>
                <c:pt idx="7">
                  <c:v>7.7922077922077904</c:v>
                </c:pt>
                <c:pt idx="8">
                  <c:v>1.0362694300518134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A72-4BF9-B24A-98F1E4BBCE04}"/>
            </c:ext>
          </c:extLst>
        </c:ser>
        <c:ser>
          <c:idx val="1"/>
          <c:order val="1"/>
          <c:tx>
            <c:strRef>
              <c:f>'Visi egzaminai Kauno'!$C$1</c:f>
              <c:strCache>
                <c:ptCount val="1"/>
                <c:pt idx="0">
                  <c:v>16-35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'Visi egzaminai Kauno'!$A$2:$A$13</c:f>
              <c:strCache>
                <c:ptCount val="12"/>
                <c:pt idx="0">
                  <c:v>Lietuvių kalba ir literatūra</c:v>
                </c:pt>
                <c:pt idx="1">
                  <c:v>Matematika</c:v>
                </c:pt>
                <c:pt idx="2">
                  <c:v>Užsienio kalba (anglų)</c:v>
                </c:pt>
                <c:pt idx="3">
                  <c:v>Istorija</c:v>
                </c:pt>
                <c:pt idx="4">
                  <c:v>Injformacinės technologijos</c:v>
                </c:pt>
                <c:pt idx="5">
                  <c:v>Biologija</c:v>
                </c:pt>
                <c:pt idx="6">
                  <c:v>Fizika</c:v>
                </c:pt>
                <c:pt idx="7">
                  <c:v>Chemija</c:v>
                </c:pt>
                <c:pt idx="8">
                  <c:v>Geografija</c:v>
                </c:pt>
                <c:pt idx="9">
                  <c:v>Užsienio kalba (prancūzų)</c:v>
                </c:pt>
                <c:pt idx="10">
                  <c:v>Užsienio kalba (rusų)</c:v>
                </c:pt>
                <c:pt idx="11">
                  <c:v>Užsienio kalba (vokiečių)</c:v>
                </c:pt>
              </c:strCache>
            </c:strRef>
          </c:cat>
          <c:val>
            <c:numRef>
              <c:f>'Visi egzaminai Kauno'!$C$2:$C$13</c:f>
              <c:numCache>
                <c:formatCode>General</c:formatCode>
                <c:ptCount val="12"/>
                <c:pt idx="0">
                  <c:v>31.5</c:v>
                </c:pt>
                <c:pt idx="1">
                  <c:v>38.799999999999997</c:v>
                </c:pt>
                <c:pt idx="2">
                  <c:v>8.4</c:v>
                </c:pt>
                <c:pt idx="3">
                  <c:v>24.5</c:v>
                </c:pt>
                <c:pt idx="4">
                  <c:v>35.4</c:v>
                </c:pt>
                <c:pt idx="5">
                  <c:v>25.3</c:v>
                </c:pt>
                <c:pt idx="6" formatCode="0.0">
                  <c:v>27.3</c:v>
                </c:pt>
                <c:pt idx="7">
                  <c:v>22.7</c:v>
                </c:pt>
                <c:pt idx="8">
                  <c:v>19.7</c:v>
                </c:pt>
                <c:pt idx="9">
                  <c:v>0</c:v>
                </c:pt>
                <c:pt idx="10">
                  <c:v>10.5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A72-4BF9-B24A-98F1E4BBCE04}"/>
            </c:ext>
          </c:extLst>
        </c:ser>
        <c:ser>
          <c:idx val="2"/>
          <c:order val="2"/>
          <c:tx>
            <c:strRef>
              <c:f>'Visi egzaminai Kauno'!$D$1</c:f>
              <c:strCache>
                <c:ptCount val="1"/>
                <c:pt idx="0">
                  <c:v>36-85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'Visi egzaminai Kauno'!$A$2:$A$13</c:f>
              <c:strCache>
                <c:ptCount val="12"/>
                <c:pt idx="0">
                  <c:v>Lietuvių kalba ir literatūra</c:v>
                </c:pt>
                <c:pt idx="1">
                  <c:v>Matematika</c:v>
                </c:pt>
                <c:pt idx="2">
                  <c:v>Užsienio kalba (anglų)</c:v>
                </c:pt>
                <c:pt idx="3">
                  <c:v>Istorija</c:v>
                </c:pt>
                <c:pt idx="4">
                  <c:v>Injformacinės technologijos</c:v>
                </c:pt>
                <c:pt idx="5">
                  <c:v>Biologija</c:v>
                </c:pt>
                <c:pt idx="6">
                  <c:v>Fizika</c:v>
                </c:pt>
                <c:pt idx="7">
                  <c:v>Chemija</c:v>
                </c:pt>
                <c:pt idx="8">
                  <c:v>Geografija</c:v>
                </c:pt>
                <c:pt idx="9">
                  <c:v>Užsienio kalba (prancūzų)</c:v>
                </c:pt>
                <c:pt idx="10">
                  <c:v>Užsienio kalba (rusų)</c:v>
                </c:pt>
                <c:pt idx="11">
                  <c:v>Užsienio kalba (vokiečių)</c:v>
                </c:pt>
              </c:strCache>
            </c:strRef>
          </c:cat>
          <c:val>
            <c:numRef>
              <c:f>'Visi egzaminai Kauno'!$D$2:$D$13</c:f>
              <c:numCache>
                <c:formatCode>General</c:formatCode>
                <c:ptCount val="12"/>
                <c:pt idx="0">
                  <c:v>44.9</c:v>
                </c:pt>
                <c:pt idx="1">
                  <c:v>39.1</c:v>
                </c:pt>
                <c:pt idx="2">
                  <c:v>52.1</c:v>
                </c:pt>
                <c:pt idx="3">
                  <c:v>64.2</c:v>
                </c:pt>
                <c:pt idx="4">
                  <c:v>20.5</c:v>
                </c:pt>
                <c:pt idx="5">
                  <c:v>46.8</c:v>
                </c:pt>
                <c:pt idx="6">
                  <c:v>57.4</c:v>
                </c:pt>
                <c:pt idx="7">
                  <c:v>47.4</c:v>
                </c:pt>
                <c:pt idx="8">
                  <c:v>68.900000000000006</c:v>
                </c:pt>
                <c:pt idx="9">
                  <c:v>50</c:v>
                </c:pt>
                <c:pt idx="10">
                  <c:v>36.799999999999997</c:v>
                </c:pt>
                <c:pt idx="11">
                  <c:v>33.299999999999997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A72-4BF9-B24A-98F1E4BBCE04}"/>
            </c:ext>
          </c:extLst>
        </c:ser>
        <c:ser>
          <c:idx val="3"/>
          <c:order val="3"/>
          <c:tx>
            <c:strRef>
              <c:f>'Visi egzaminai Kauno'!$E$1</c:f>
              <c:strCache>
                <c:ptCount val="1"/>
                <c:pt idx="0">
                  <c:v>86-100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B05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'Visi egzaminai Kauno'!$A$2:$A$13</c:f>
              <c:strCache>
                <c:ptCount val="12"/>
                <c:pt idx="0">
                  <c:v>Lietuvių kalba ir literatūra</c:v>
                </c:pt>
                <c:pt idx="1">
                  <c:v>Matematika</c:v>
                </c:pt>
                <c:pt idx="2">
                  <c:v>Užsienio kalba (anglų)</c:v>
                </c:pt>
                <c:pt idx="3">
                  <c:v>Istorija</c:v>
                </c:pt>
                <c:pt idx="4">
                  <c:v>Injformacinės technologijos</c:v>
                </c:pt>
                <c:pt idx="5">
                  <c:v>Biologija</c:v>
                </c:pt>
                <c:pt idx="6">
                  <c:v>Fizika</c:v>
                </c:pt>
                <c:pt idx="7">
                  <c:v>Chemija</c:v>
                </c:pt>
                <c:pt idx="8">
                  <c:v>Geografija</c:v>
                </c:pt>
                <c:pt idx="9">
                  <c:v>Užsienio kalba (prancūzų)</c:v>
                </c:pt>
                <c:pt idx="10">
                  <c:v>Užsienio kalba (rusų)</c:v>
                </c:pt>
                <c:pt idx="11">
                  <c:v>Užsienio kalba (vokiečių)</c:v>
                </c:pt>
              </c:strCache>
            </c:strRef>
          </c:cat>
          <c:val>
            <c:numRef>
              <c:f>'Visi egzaminai Kauno'!$E$2:$E$13</c:f>
              <c:numCache>
                <c:formatCode>General</c:formatCode>
                <c:ptCount val="12"/>
                <c:pt idx="0">
                  <c:v>18.399999999999999</c:v>
                </c:pt>
                <c:pt idx="1">
                  <c:v>10.4</c:v>
                </c:pt>
                <c:pt idx="2">
                  <c:v>38.4</c:v>
                </c:pt>
                <c:pt idx="3">
                  <c:v>10.8</c:v>
                </c:pt>
                <c:pt idx="4">
                  <c:v>36.200000000000003</c:v>
                </c:pt>
                <c:pt idx="5">
                  <c:v>26.2</c:v>
                </c:pt>
                <c:pt idx="6">
                  <c:v>14.8</c:v>
                </c:pt>
                <c:pt idx="7">
                  <c:v>22.1</c:v>
                </c:pt>
                <c:pt idx="8">
                  <c:v>10.4</c:v>
                </c:pt>
                <c:pt idx="9">
                  <c:v>50</c:v>
                </c:pt>
                <c:pt idx="10">
                  <c:v>52.6</c:v>
                </c:pt>
                <c:pt idx="11">
                  <c:v>66.7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A72-4BF9-B24A-98F1E4BBCE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69438528"/>
        <c:axId val="469438856"/>
      </c:barChart>
      <c:catAx>
        <c:axId val="4694385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69438856"/>
        <c:crosses val="autoZero"/>
        <c:auto val="1"/>
        <c:lblAlgn val="ctr"/>
        <c:lblOffset val="1000"/>
        <c:noMultiLvlLbl val="0"/>
      </c:catAx>
      <c:valAx>
        <c:axId val="469438856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69438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/>
              <a:t>Lietuvių kalba ir literatūra 2019 m.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'3 m. palyginimas'!$B$4</c:f>
              <c:strCache>
                <c:ptCount val="1"/>
                <c:pt idx="0">
                  <c:v>Mažiau 16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dPt>
            <c:idx val="14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86F-462B-8DF1-06737642C8B0}"/>
              </c:ext>
            </c:extLst>
          </c:dPt>
          <c:dPt>
            <c:idx val="15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86F-462B-8DF1-06737642C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 m. palyginimas'!$A$5:$A$27</c:f>
              <c:strCache>
                <c:ptCount val="23"/>
                <c:pt idx="0">
                  <c:v>G15</c:v>
                </c:pt>
                <c:pt idx="1">
                  <c:v>G21</c:v>
                </c:pt>
                <c:pt idx="2">
                  <c:v>G1</c:v>
                </c:pt>
                <c:pt idx="3">
                  <c:v>G18</c:v>
                </c:pt>
                <c:pt idx="4">
                  <c:v>G12</c:v>
                </c:pt>
                <c:pt idx="5">
                  <c:v>G2</c:v>
                </c:pt>
                <c:pt idx="6">
                  <c:v>G5</c:v>
                </c:pt>
                <c:pt idx="7">
                  <c:v>G10</c:v>
                </c:pt>
                <c:pt idx="8">
                  <c:v>G6</c:v>
                </c:pt>
                <c:pt idx="9">
                  <c:v>G9</c:v>
                </c:pt>
                <c:pt idx="10">
                  <c:v>G17</c:v>
                </c:pt>
                <c:pt idx="11">
                  <c:v>G13</c:v>
                </c:pt>
                <c:pt idx="12">
                  <c:v>G3</c:v>
                </c:pt>
                <c:pt idx="13">
                  <c:v>G8</c:v>
                </c:pt>
                <c:pt idx="14">
                  <c:v>Visa Lietuva</c:v>
                </c:pt>
                <c:pt idx="15">
                  <c:v>Kauno miestas</c:v>
                </c:pt>
                <c:pt idx="16">
                  <c:v>G14</c:v>
                </c:pt>
                <c:pt idx="17">
                  <c:v>G4</c:v>
                </c:pt>
                <c:pt idx="18">
                  <c:v>G7</c:v>
                </c:pt>
                <c:pt idx="19">
                  <c:v>G11</c:v>
                </c:pt>
                <c:pt idx="20">
                  <c:v>G16</c:v>
                </c:pt>
                <c:pt idx="21">
                  <c:v>G20</c:v>
                </c:pt>
                <c:pt idx="22">
                  <c:v>G18</c:v>
                </c:pt>
              </c:strCache>
            </c:strRef>
          </c:cat>
          <c:val>
            <c:numRef>
              <c:f>'3 m. palyginimas'!$B$5:$B$27</c:f>
              <c:numCache>
                <c:formatCode>General</c:formatCode>
                <c:ptCount val="23"/>
                <c:pt idx="0">
                  <c:v>-6</c:v>
                </c:pt>
                <c:pt idx="1">
                  <c:v>-20</c:v>
                </c:pt>
                <c:pt idx="2">
                  <c:v>-17</c:v>
                </c:pt>
                <c:pt idx="3">
                  <c:v>-13</c:v>
                </c:pt>
                <c:pt idx="4">
                  <c:v>-16</c:v>
                </c:pt>
                <c:pt idx="5">
                  <c:v>-10</c:v>
                </c:pt>
                <c:pt idx="6">
                  <c:v>-8</c:v>
                </c:pt>
                <c:pt idx="7">
                  <c:v>-10</c:v>
                </c:pt>
                <c:pt idx="8">
                  <c:v>-12</c:v>
                </c:pt>
                <c:pt idx="9">
                  <c:v>-11</c:v>
                </c:pt>
                <c:pt idx="10">
                  <c:v>-8</c:v>
                </c:pt>
                <c:pt idx="11">
                  <c:v>-6</c:v>
                </c:pt>
                <c:pt idx="12">
                  <c:v>-6</c:v>
                </c:pt>
                <c:pt idx="13">
                  <c:v>-11</c:v>
                </c:pt>
                <c:pt idx="14">
                  <c:v>-9</c:v>
                </c:pt>
                <c:pt idx="15">
                  <c:v>-8</c:v>
                </c:pt>
                <c:pt idx="16">
                  <c:v>-2</c:v>
                </c:pt>
                <c:pt idx="17">
                  <c:v>-5</c:v>
                </c:pt>
                <c:pt idx="20">
                  <c:v>-5</c:v>
                </c:pt>
                <c:pt idx="21">
                  <c:v>-3</c:v>
                </c:pt>
                <c:pt idx="22">
                  <c:v>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86F-462B-8DF1-06737642C8B0}"/>
            </c:ext>
          </c:extLst>
        </c:ser>
        <c:ser>
          <c:idx val="1"/>
          <c:order val="1"/>
          <c:tx>
            <c:strRef>
              <c:f>'3 m. palyginimas'!$C$4</c:f>
              <c:strCache>
                <c:ptCount val="1"/>
                <c:pt idx="0">
                  <c:v>36-100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  <a:effectLst/>
          </c:spPr>
          <c:invertIfNegative val="0"/>
          <c:dPt>
            <c:idx val="14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286F-462B-8DF1-06737642C8B0}"/>
              </c:ext>
            </c:extLst>
          </c:dPt>
          <c:dPt>
            <c:idx val="15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286F-462B-8DF1-06737642C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 m. palyginimas'!$A$5:$A$27</c:f>
              <c:strCache>
                <c:ptCount val="23"/>
                <c:pt idx="0">
                  <c:v>G15</c:v>
                </c:pt>
                <c:pt idx="1">
                  <c:v>G21</c:v>
                </c:pt>
                <c:pt idx="2">
                  <c:v>G1</c:v>
                </c:pt>
                <c:pt idx="3">
                  <c:v>G18</c:v>
                </c:pt>
                <c:pt idx="4">
                  <c:v>G12</c:v>
                </c:pt>
                <c:pt idx="5">
                  <c:v>G2</c:v>
                </c:pt>
                <c:pt idx="6">
                  <c:v>G5</c:v>
                </c:pt>
                <c:pt idx="7">
                  <c:v>G10</c:v>
                </c:pt>
                <c:pt idx="8">
                  <c:v>G6</c:v>
                </c:pt>
                <c:pt idx="9">
                  <c:v>G9</c:v>
                </c:pt>
                <c:pt idx="10">
                  <c:v>G17</c:v>
                </c:pt>
                <c:pt idx="11">
                  <c:v>G13</c:v>
                </c:pt>
                <c:pt idx="12">
                  <c:v>G3</c:v>
                </c:pt>
                <c:pt idx="13">
                  <c:v>G8</c:v>
                </c:pt>
                <c:pt idx="14">
                  <c:v>Visa Lietuva</c:v>
                </c:pt>
                <c:pt idx="15">
                  <c:v>Kauno miestas</c:v>
                </c:pt>
                <c:pt idx="16">
                  <c:v>G14</c:v>
                </c:pt>
                <c:pt idx="17">
                  <c:v>G4</c:v>
                </c:pt>
                <c:pt idx="18">
                  <c:v>G7</c:v>
                </c:pt>
                <c:pt idx="19">
                  <c:v>G11</c:v>
                </c:pt>
                <c:pt idx="20">
                  <c:v>G16</c:v>
                </c:pt>
                <c:pt idx="21">
                  <c:v>G20</c:v>
                </c:pt>
                <c:pt idx="22">
                  <c:v>G18</c:v>
                </c:pt>
              </c:strCache>
            </c:strRef>
          </c:cat>
          <c:val>
            <c:numRef>
              <c:f>'3 m. palyginimas'!$C$5:$C$27</c:f>
              <c:numCache>
                <c:formatCode>General</c:formatCode>
                <c:ptCount val="23"/>
                <c:pt idx="0">
                  <c:v>0</c:v>
                </c:pt>
                <c:pt idx="1">
                  <c:v>0</c:v>
                </c:pt>
                <c:pt idx="2">
                  <c:v>28</c:v>
                </c:pt>
                <c:pt idx="3">
                  <c:v>30</c:v>
                </c:pt>
                <c:pt idx="4">
                  <c:v>30</c:v>
                </c:pt>
                <c:pt idx="5">
                  <c:v>35</c:v>
                </c:pt>
                <c:pt idx="6">
                  <c:v>46</c:v>
                </c:pt>
                <c:pt idx="7">
                  <c:v>51</c:v>
                </c:pt>
                <c:pt idx="8">
                  <c:v>52</c:v>
                </c:pt>
                <c:pt idx="9">
                  <c:v>55</c:v>
                </c:pt>
                <c:pt idx="10">
                  <c:v>56</c:v>
                </c:pt>
                <c:pt idx="11">
                  <c:v>57</c:v>
                </c:pt>
                <c:pt idx="12">
                  <c:v>57</c:v>
                </c:pt>
                <c:pt idx="13">
                  <c:v>57</c:v>
                </c:pt>
                <c:pt idx="14">
                  <c:v>58</c:v>
                </c:pt>
                <c:pt idx="15">
                  <c:v>61</c:v>
                </c:pt>
                <c:pt idx="16">
                  <c:v>62</c:v>
                </c:pt>
                <c:pt idx="17">
                  <c:v>67</c:v>
                </c:pt>
                <c:pt idx="18">
                  <c:v>71</c:v>
                </c:pt>
                <c:pt idx="19">
                  <c:v>72</c:v>
                </c:pt>
                <c:pt idx="20">
                  <c:v>73</c:v>
                </c:pt>
                <c:pt idx="21">
                  <c:v>77</c:v>
                </c:pt>
                <c:pt idx="22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86F-462B-8DF1-06737642C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42133280"/>
        <c:axId val="542130000"/>
      </c:barChart>
      <c:catAx>
        <c:axId val="5421332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542130000"/>
        <c:crosses val="autoZero"/>
        <c:auto val="1"/>
        <c:lblAlgn val="ctr"/>
        <c:lblOffset val="100"/>
        <c:noMultiLvlLbl val="0"/>
      </c:catAx>
      <c:valAx>
        <c:axId val="5421300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542133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 dirty="0"/>
              <a:t>Lietuvių kalba ir </a:t>
            </a:r>
            <a:r>
              <a:rPr lang="lt-LT" dirty="0" smtClean="0"/>
              <a:t>literatūra</a:t>
            </a:r>
          </a:p>
          <a:p>
            <a:pPr>
              <a:defRPr/>
            </a:pPr>
            <a:r>
              <a:rPr lang="lt-LT" dirty="0" smtClean="0"/>
              <a:t> </a:t>
            </a:r>
            <a:r>
              <a:rPr lang="lt-LT" dirty="0"/>
              <a:t>2020 m. </a:t>
            </a:r>
          </a:p>
        </c:rich>
      </c:tx>
      <c:layout>
        <c:manualLayout>
          <c:xMode val="edge"/>
          <c:yMode val="edge"/>
          <c:x val="0.10702147934860907"/>
          <c:y val="1.7927503916726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'3 m. palyginimas'!$J$4</c:f>
              <c:strCache>
                <c:ptCount val="1"/>
                <c:pt idx="0">
                  <c:v>Mažiau 16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FB6-45F5-A94F-1A0672BABEBB}"/>
              </c:ext>
            </c:extLst>
          </c:dPt>
          <c:dPt>
            <c:idx val="9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FB6-45F5-A94F-1A0672BABEB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 m. palyginimas'!$I$5:$I$26</c:f>
              <c:strCache>
                <c:ptCount val="22"/>
                <c:pt idx="0">
                  <c:v>G18</c:v>
                </c:pt>
                <c:pt idx="1">
                  <c:v>G16</c:v>
                </c:pt>
                <c:pt idx="2">
                  <c:v>G11</c:v>
                </c:pt>
                <c:pt idx="3">
                  <c:v>G7</c:v>
                </c:pt>
                <c:pt idx="4">
                  <c:v>G3</c:v>
                </c:pt>
                <c:pt idx="5">
                  <c:v>G6</c:v>
                </c:pt>
                <c:pt idx="6">
                  <c:v>G9</c:v>
                </c:pt>
                <c:pt idx="7">
                  <c:v>Kauno m.</c:v>
                </c:pt>
                <c:pt idx="8">
                  <c:v>G14</c:v>
                </c:pt>
                <c:pt idx="9">
                  <c:v>Visa Lietuva</c:v>
                </c:pt>
                <c:pt idx="10">
                  <c:v>G5</c:v>
                </c:pt>
                <c:pt idx="11">
                  <c:v>G13</c:v>
                </c:pt>
                <c:pt idx="12">
                  <c:v>G4</c:v>
                </c:pt>
                <c:pt idx="13">
                  <c:v>G2</c:v>
                </c:pt>
                <c:pt idx="14">
                  <c:v>G20</c:v>
                </c:pt>
                <c:pt idx="15">
                  <c:v>G8</c:v>
                </c:pt>
                <c:pt idx="16">
                  <c:v>G10</c:v>
                </c:pt>
                <c:pt idx="17">
                  <c:v>G21</c:v>
                </c:pt>
                <c:pt idx="18">
                  <c:v>G1</c:v>
                </c:pt>
                <c:pt idx="19">
                  <c:v>G19</c:v>
                </c:pt>
                <c:pt idx="20">
                  <c:v>G12</c:v>
                </c:pt>
                <c:pt idx="21">
                  <c:v>G15</c:v>
                </c:pt>
              </c:strCache>
            </c:strRef>
          </c:cat>
          <c:val>
            <c:numRef>
              <c:f>'3 m. palyginimas'!$J$5:$J$26</c:f>
              <c:numCache>
                <c:formatCode>0</c:formatCode>
                <c:ptCount val="22"/>
                <c:pt idx="0">
                  <c:v>-0.39840637450199201</c:v>
                </c:pt>
                <c:pt idx="1">
                  <c:v>-4.3859649122807003</c:v>
                </c:pt>
                <c:pt idx="2">
                  <c:v>-7</c:v>
                </c:pt>
                <c:pt idx="3">
                  <c:v>0</c:v>
                </c:pt>
                <c:pt idx="4">
                  <c:v>-5.9523809523809499</c:v>
                </c:pt>
                <c:pt idx="5">
                  <c:v>-4.1666666666666696</c:v>
                </c:pt>
                <c:pt idx="6">
                  <c:v>-10.526315789473699</c:v>
                </c:pt>
                <c:pt idx="7">
                  <c:v>-8.61</c:v>
                </c:pt>
                <c:pt idx="8">
                  <c:v>-6.7669172932330799</c:v>
                </c:pt>
                <c:pt idx="9">
                  <c:v>-9.77</c:v>
                </c:pt>
                <c:pt idx="10">
                  <c:v>-11.1111111111111</c:v>
                </c:pt>
                <c:pt idx="11">
                  <c:v>-9.9173553719008307</c:v>
                </c:pt>
                <c:pt idx="12">
                  <c:v>-5.5555555555555598</c:v>
                </c:pt>
                <c:pt idx="13">
                  <c:v>-8.3333333333333304</c:v>
                </c:pt>
                <c:pt idx="14">
                  <c:v>-8.5714285714285694</c:v>
                </c:pt>
                <c:pt idx="15">
                  <c:v>-18.840579710144901</c:v>
                </c:pt>
                <c:pt idx="16">
                  <c:v>-8.4033613445378208</c:v>
                </c:pt>
                <c:pt idx="17">
                  <c:v>-7.1428571428571397</c:v>
                </c:pt>
                <c:pt idx="18">
                  <c:v>0</c:v>
                </c:pt>
                <c:pt idx="19">
                  <c:v>-35.714285714285701</c:v>
                </c:pt>
                <c:pt idx="20">
                  <c:v>-14.634146341463399</c:v>
                </c:pt>
                <c:pt idx="21">
                  <c:v>-26.315789473684202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FB6-45F5-A94F-1A0672BABEBB}"/>
            </c:ext>
          </c:extLst>
        </c:ser>
        <c:ser>
          <c:idx val="1"/>
          <c:order val="1"/>
          <c:tx>
            <c:strRef>
              <c:f>'3 m. palyginimas'!$K$4</c:f>
              <c:strCache>
                <c:ptCount val="1"/>
                <c:pt idx="0">
                  <c:v>36-100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9FB6-45F5-A94F-1A0672BABEBB}"/>
              </c:ext>
            </c:extLst>
          </c:dPt>
          <c:dPt>
            <c:idx val="9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9FB6-45F5-A94F-1A0672BABEB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 m. palyginimas'!$I$5:$I$26</c:f>
              <c:strCache>
                <c:ptCount val="22"/>
                <c:pt idx="0">
                  <c:v>G18</c:v>
                </c:pt>
                <c:pt idx="1">
                  <c:v>G16</c:v>
                </c:pt>
                <c:pt idx="2">
                  <c:v>G11</c:v>
                </c:pt>
                <c:pt idx="3">
                  <c:v>G7</c:v>
                </c:pt>
                <c:pt idx="4">
                  <c:v>G3</c:v>
                </c:pt>
                <c:pt idx="5">
                  <c:v>G6</c:v>
                </c:pt>
                <c:pt idx="6">
                  <c:v>G9</c:v>
                </c:pt>
                <c:pt idx="7">
                  <c:v>Kauno m.</c:v>
                </c:pt>
                <c:pt idx="8">
                  <c:v>G14</c:v>
                </c:pt>
                <c:pt idx="9">
                  <c:v>Visa Lietuva</c:v>
                </c:pt>
                <c:pt idx="10">
                  <c:v>G5</c:v>
                </c:pt>
                <c:pt idx="11">
                  <c:v>G13</c:v>
                </c:pt>
                <c:pt idx="12">
                  <c:v>G4</c:v>
                </c:pt>
                <c:pt idx="13">
                  <c:v>G2</c:v>
                </c:pt>
                <c:pt idx="14">
                  <c:v>G20</c:v>
                </c:pt>
                <c:pt idx="15">
                  <c:v>G8</c:v>
                </c:pt>
                <c:pt idx="16">
                  <c:v>G10</c:v>
                </c:pt>
                <c:pt idx="17">
                  <c:v>G21</c:v>
                </c:pt>
                <c:pt idx="18">
                  <c:v>G1</c:v>
                </c:pt>
                <c:pt idx="19">
                  <c:v>G19</c:v>
                </c:pt>
                <c:pt idx="20">
                  <c:v>G12</c:v>
                </c:pt>
                <c:pt idx="21">
                  <c:v>G15</c:v>
                </c:pt>
              </c:strCache>
            </c:strRef>
          </c:cat>
          <c:val>
            <c:numRef>
              <c:f>'3 m. palyginimas'!$K$5:$K$26</c:f>
              <c:numCache>
                <c:formatCode>0</c:formatCode>
                <c:ptCount val="22"/>
                <c:pt idx="0">
                  <c:v>79.681274900398407</c:v>
                </c:pt>
                <c:pt idx="1">
                  <c:v>74.561403508771932</c:v>
                </c:pt>
                <c:pt idx="2">
                  <c:v>68</c:v>
                </c:pt>
                <c:pt idx="3">
                  <c:v>66.666666666666671</c:v>
                </c:pt>
                <c:pt idx="4">
                  <c:v>63.095238095238095</c:v>
                </c:pt>
                <c:pt idx="5">
                  <c:v>62.5</c:v>
                </c:pt>
                <c:pt idx="6">
                  <c:v>61.842105263157897</c:v>
                </c:pt>
                <c:pt idx="7">
                  <c:v>61.400000000000006</c:v>
                </c:pt>
                <c:pt idx="8">
                  <c:v>60.150375939849624</c:v>
                </c:pt>
                <c:pt idx="9">
                  <c:v>55.97</c:v>
                </c:pt>
                <c:pt idx="10">
                  <c:v>55.555555555555557</c:v>
                </c:pt>
                <c:pt idx="11">
                  <c:v>53.719008264462815</c:v>
                </c:pt>
                <c:pt idx="12">
                  <c:v>50</c:v>
                </c:pt>
                <c:pt idx="13">
                  <c:v>45.833333333333336</c:v>
                </c:pt>
                <c:pt idx="14">
                  <c:v>45.714285714285715</c:v>
                </c:pt>
                <c:pt idx="15">
                  <c:v>44.927536231884062</c:v>
                </c:pt>
                <c:pt idx="16">
                  <c:v>44.537815126050418</c:v>
                </c:pt>
                <c:pt idx="17">
                  <c:v>42.857142857142854</c:v>
                </c:pt>
                <c:pt idx="18">
                  <c:v>31.578947368421051</c:v>
                </c:pt>
                <c:pt idx="19">
                  <c:v>30.952380952380953</c:v>
                </c:pt>
                <c:pt idx="20">
                  <c:v>26.829268292682926</c:v>
                </c:pt>
                <c:pt idx="21">
                  <c:v>5.2631578947368425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FB6-45F5-A94F-1A0672BABE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18751856"/>
        <c:axId val="418753496"/>
      </c:barChart>
      <c:catAx>
        <c:axId val="4187518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18753496"/>
        <c:crosses val="autoZero"/>
        <c:auto val="1"/>
        <c:lblAlgn val="ctr"/>
        <c:lblOffset val="100"/>
        <c:noMultiLvlLbl val="0"/>
      </c:catAx>
      <c:valAx>
        <c:axId val="418753496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18751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700058281536445"/>
          <c:y val="0.93679139864491912"/>
          <c:w val="0.34382742782152231"/>
          <c:h val="4.76192817817571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 dirty="0"/>
              <a:t>Lietuvių kalba ir </a:t>
            </a:r>
            <a:r>
              <a:rPr lang="lt-LT" dirty="0" smtClean="0"/>
              <a:t>literatūra</a:t>
            </a:r>
          </a:p>
          <a:p>
            <a:pPr>
              <a:defRPr/>
            </a:pPr>
            <a:r>
              <a:rPr lang="lt-LT" dirty="0" smtClean="0"/>
              <a:t> </a:t>
            </a:r>
            <a:r>
              <a:rPr lang="lt-LT" dirty="0"/>
              <a:t>2021 m.</a:t>
            </a:r>
          </a:p>
        </c:rich>
      </c:tx>
      <c:layout>
        <c:manualLayout>
          <c:xMode val="edge"/>
          <c:yMode val="edge"/>
          <c:x val="0.20092118545731613"/>
          <c:y val="2.09719551703816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>
        <c:manualLayout>
          <c:layoutTarget val="inner"/>
          <c:xMode val="edge"/>
          <c:yMode val="edge"/>
          <c:x val="0.16759558180227471"/>
          <c:y val="0.17748445938902668"/>
          <c:w val="0.63505025243125257"/>
          <c:h val="0.7744100863545023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'3 m. palyginimas'!$N$4</c:f>
              <c:strCache>
                <c:ptCount val="1"/>
                <c:pt idx="0">
                  <c:v>Mažiau 16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171-400B-B037-5DAC6CE449E4}"/>
              </c:ext>
            </c:extLst>
          </c:dPt>
          <c:dPt>
            <c:idx val="7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171-400B-B037-5DAC6CE449E4}"/>
              </c:ext>
            </c:extLst>
          </c:dPt>
          <c:dLbls>
            <c:dLbl>
              <c:idx val="1"/>
              <c:layout>
                <c:manualLayout>
                  <c:x val="-3.8113735783027125E-2"/>
                  <c:y val="1.73837461973053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171-400B-B037-5DAC6CE449E4}"/>
                </c:ext>
              </c:extLst>
            </c:dLbl>
            <c:dLbl>
              <c:idx val="2"/>
              <c:layout>
                <c:manualLayout>
                  <c:x val="-3.4731408573928257E-2"/>
                  <c:y val="1.738374619730520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171-400B-B037-5DAC6CE449E4}"/>
                </c:ext>
              </c:extLst>
            </c:dLbl>
            <c:dLbl>
              <c:idx val="4"/>
              <c:layout>
                <c:manualLayout>
                  <c:x val="-3.6695319335083118E-2"/>
                  <c:y val="-3.1869833198694116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171-400B-B037-5DAC6CE449E4}"/>
                </c:ext>
              </c:extLst>
            </c:dLbl>
            <c:dLbl>
              <c:idx val="6"/>
              <c:layout>
                <c:manualLayout>
                  <c:x val="-3.4447506561679789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171-400B-B037-5DAC6CE449E4}"/>
                </c:ext>
              </c:extLst>
            </c:dLbl>
            <c:dLbl>
              <c:idx val="7"/>
              <c:layout>
                <c:manualLayout>
                  <c:x val="-3.8524715660542434E-2"/>
                  <c:y val="-6.3739666397388232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171-400B-B037-5DAC6CE449E4}"/>
                </c:ext>
              </c:extLst>
            </c:dLbl>
            <c:dLbl>
              <c:idx val="9"/>
              <c:layout>
                <c:manualLayout>
                  <c:x val="-3.1760936132983378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171-400B-B037-5DAC6CE449E4}"/>
                </c:ext>
              </c:extLst>
            </c:dLbl>
            <c:dLbl>
              <c:idx val="10"/>
              <c:layout>
                <c:manualLayout>
                  <c:x val="-3.7339895013123361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171-400B-B037-5DAC6CE449E4}"/>
                </c:ext>
              </c:extLst>
            </c:dLbl>
            <c:dLbl>
              <c:idx val="11"/>
              <c:layout>
                <c:manualLayout>
                  <c:x val="-3.396434820647419E-2"/>
                  <c:y val="-6.3739666397388232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171-400B-B037-5DAC6CE449E4}"/>
                </c:ext>
              </c:extLst>
            </c:dLbl>
            <c:dLbl>
              <c:idx val="12"/>
              <c:layout>
                <c:manualLayout>
                  <c:x val="-7.7914916885389332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171-400B-B037-5DAC6CE449E4}"/>
                </c:ext>
              </c:extLst>
            </c:dLbl>
            <c:dLbl>
              <c:idx val="13"/>
              <c:layout>
                <c:manualLayout>
                  <c:x val="-4.1069991251093611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171-400B-B037-5DAC6CE449E4}"/>
                </c:ext>
              </c:extLst>
            </c:dLbl>
            <c:dLbl>
              <c:idx val="14"/>
              <c:layout>
                <c:manualLayout>
                  <c:x val="-4.433005249343832E-2"/>
                  <c:y val="-1.738374619730679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171-400B-B037-5DAC6CE449E4}"/>
                </c:ext>
              </c:extLst>
            </c:dLbl>
            <c:dLbl>
              <c:idx val="15"/>
              <c:layout>
                <c:manualLayout>
                  <c:x val="-5.6298337707786528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171-400B-B037-5DAC6CE449E4}"/>
                </c:ext>
              </c:extLst>
            </c:dLbl>
            <c:dLbl>
              <c:idx val="16"/>
              <c:layout>
                <c:manualLayout>
                  <c:x val="-7.2034120734908141E-2"/>
                  <c:y val="-1.2747933279477646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171-400B-B037-5DAC6CE449E4}"/>
                </c:ext>
              </c:extLst>
            </c:dLbl>
            <c:dLbl>
              <c:idx val="17"/>
              <c:layout>
                <c:manualLayout>
                  <c:x val="-6.2710411198600227E-2"/>
                  <c:y val="-1.73837461973055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171-400B-B037-5DAC6CE449E4}"/>
                </c:ext>
              </c:extLst>
            </c:dLbl>
            <c:dLbl>
              <c:idx val="19"/>
              <c:layout>
                <c:manualLayout>
                  <c:x val="-4.1388232720909884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A171-400B-B037-5DAC6CE449E4}"/>
                </c:ext>
              </c:extLst>
            </c:dLbl>
            <c:dLbl>
              <c:idx val="20"/>
              <c:layout>
                <c:manualLayout>
                  <c:x val="-4.099671916010498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171-400B-B037-5DAC6CE449E4}"/>
                </c:ext>
              </c:extLst>
            </c:dLbl>
            <c:dLbl>
              <c:idx val="21"/>
              <c:layout>
                <c:manualLayout>
                  <c:x val="-7.0655730533683292E-2"/>
                  <c:y val="-1.73837461973055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A171-400B-B037-5DAC6CE449E4}"/>
                </c:ext>
              </c:extLst>
            </c:dLbl>
            <c:dLbl>
              <c:idx val="22"/>
              <c:layout>
                <c:manualLayout>
                  <c:x val="-6.1144575678040297E-2"/>
                  <c:y val="-1.73837461973055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A171-400B-B037-5DAC6CE449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 m. palyginimas'!$M$5:$M$27</c:f>
              <c:strCache>
                <c:ptCount val="23"/>
                <c:pt idx="0">
                  <c:v>G18</c:v>
                </c:pt>
                <c:pt idx="1">
                  <c:v>G16</c:v>
                </c:pt>
                <c:pt idx="2">
                  <c:v>G9</c:v>
                </c:pt>
                <c:pt idx="3">
                  <c:v>G13</c:v>
                </c:pt>
                <c:pt idx="4">
                  <c:v>G5</c:v>
                </c:pt>
                <c:pt idx="5">
                  <c:v>G14</c:v>
                </c:pt>
                <c:pt idx="6">
                  <c:v>Kauno m. </c:v>
                </c:pt>
                <c:pt idx="7">
                  <c:v>Visa Lietuva</c:v>
                </c:pt>
                <c:pt idx="8">
                  <c:v>G3</c:v>
                </c:pt>
                <c:pt idx="9">
                  <c:v>G17</c:v>
                </c:pt>
                <c:pt idx="10">
                  <c:v>G8</c:v>
                </c:pt>
                <c:pt idx="11">
                  <c:v>G11</c:v>
                </c:pt>
                <c:pt idx="12">
                  <c:v>G1</c:v>
                </c:pt>
                <c:pt idx="13">
                  <c:v>G10</c:v>
                </c:pt>
                <c:pt idx="14">
                  <c:v>G20</c:v>
                </c:pt>
                <c:pt idx="15">
                  <c:v>G21</c:v>
                </c:pt>
                <c:pt idx="16">
                  <c:v>G6</c:v>
                </c:pt>
                <c:pt idx="17">
                  <c:v>G19</c:v>
                </c:pt>
                <c:pt idx="18">
                  <c:v>G7</c:v>
                </c:pt>
                <c:pt idx="19">
                  <c:v>G4</c:v>
                </c:pt>
                <c:pt idx="20">
                  <c:v>G12</c:v>
                </c:pt>
                <c:pt idx="21">
                  <c:v>G15</c:v>
                </c:pt>
                <c:pt idx="22">
                  <c:v>G2</c:v>
                </c:pt>
              </c:strCache>
            </c:strRef>
          </c:cat>
          <c:val>
            <c:numRef>
              <c:f>'3 m. palyginimas'!$N$5:$N$27</c:f>
              <c:numCache>
                <c:formatCode>0</c:formatCode>
                <c:ptCount val="23"/>
                <c:pt idx="0">
                  <c:v>-0.84745762711864403</c:v>
                </c:pt>
                <c:pt idx="1">
                  <c:v>-3.8834951456310698</c:v>
                </c:pt>
                <c:pt idx="2">
                  <c:v>-5.0847457627118597</c:v>
                </c:pt>
                <c:pt idx="3">
                  <c:v>-1.7543859649122799</c:v>
                </c:pt>
                <c:pt idx="4">
                  <c:v>-8.3333333333333304</c:v>
                </c:pt>
                <c:pt idx="5">
                  <c:v>-1.3888888888888899</c:v>
                </c:pt>
                <c:pt idx="6">
                  <c:v>-5.1855375832540398</c:v>
                </c:pt>
                <c:pt idx="7">
                  <c:v>-7.6836016096579502</c:v>
                </c:pt>
                <c:pt idx="8">
                  <c:v>-2.29885057471264</c:v>
                </c:pt>
                <c:pt idx="9">
                  <c:v>-4.1666666666666696</c:v>
                </c:pt>
                <c:pt idx="10">
                  <c:v>-9.0909090909090899</c:v>
                </c:pt>
                <c:pt idx="11">
                  <c:v>-5.3571428571428603</c:v>
                </c:pt>
                <c:pt idx="12">
                  <c:v>-17.647058823529399</c:v>
                </c:pt>
                <c:pt idx="13">
                  <c:v>-6.7796610169491496</c:v>
                </c:pt>
                <c:pt idx="14">
                  <c:v>-7.59493670886076</c:v>
                </c:pt>
                <c:pt idx="15">
                  <c:v>-10.526315789473699</c:v>
                </c:pt>
                <c:pt idx="16">
                  <c:v>-15.789473684210501</c:v>
                </c:pt>
                <c:pt idx="17">
                  <c:v>-12.1951219512195</c:v>
                </c:pt>
                <c:pt idx="18">
                  <c:v>0</c:v>
                </c:pt>
                <c:pt idx="19">
                  <c:v>-6.6666666666666696</c:v>
                </c:pt>
                <c:pt idx="20">
                  <c:v>-7.7922077922077904</c:v>
                </c:pt>
                <c:pt idx="21">
                  <c:v>-16.2790697674419</c:v>
                </c:pt>
                <c:pt idx="22">
                  <c:v>-11.764705882352899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A171-400B-B037-5DAC6CE449E4}"/>
            </c:ext>
          </c:extLst>
        </c:ser>
        <c:ser>
          <c:idx val="1"/>
          <c:order val="1"/>
          <c:tx>
            <c:strRef>
              <c:f>'3 m. palyginimas'!$O$4</c:f>
              <c:strCache>
                <c:ptCount val="1"/>
                <c:pt idx="0">
                  <c:v>36-100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A171-400B-B037-5DAC6CE449E4}"/>
              </c:ext>
            </c:extLst>
          </c:dPt>
          <c:dPt>
            <c:idx val="7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8-A171-400B-B037-5DAC6CE449E4}"/>
              </c:ext>
            </c:extLst>
          </c:dPt>
          <c:dLbls>
            <c:dLbl>
              <c:idx val="0"/>
              <c:layout>
                <c:manualLayout>
                  <c:x val="0.22033441763109296"/>
                  <c:y val="2.0641688157421455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A171-400B-B037-5DAC6CE449E4}"/>
                </c:ext>
              </c:extLst>
            </c:dLbl>
            <c:dLbl>
              <c:idx val="1"/>
              <c:layout>
                <c:manualLayout>
                  <c:x val="0.1805994875929274"/>
                  <c:y val="2.0641688162227472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A171-400B-B037-5DAC6CE449E4}"/>
                </c:ext>
              </c:extLst>
            </c:dLbl>
            <c:dLbl>
              <c:idx val="2"/>
              <c:layout>
                <c:manualLayout>
                  <c:x val="0.18628160690558629"/>
                  <c:y val="-2.621287979416108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A171-400B-B037-5DAC6CE449E4}"/>
                </c:ext>
              </c:extLst>
            </c:dLbl>
            <c:dLbl>
              <c:idx val="3"/>
              <c:layout>
                <c:manualLayout>
                  <c:x val="0.17946842598498694"/>
                  <c:y val="-2.621287979416108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A171-400B-B037-5DAC6CE449E4}"/>
                </c:ext>
              </c:extLst>
            </c:dLbl>
            <c:dLbl>
              <c:idx val="4"/>
              <c:layout>
                <c:manualLayout>
                  <c:x val="0.17839753386170246"/>
                  <c:y val="2.0641688159824463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A171-400B-B037-5DAC6CE449E4}"/>
                </c:ext>
              </c:extLst>
            </c:dLbl>
            <c:dLbl>
              <c:idx val="5"/>
              <c:layout>
                <c:manualLayout>
                  <c:x val="0.1736659677030159"/>
                  <c:y val="-2.621287979416108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A171-400B-B037-5DAC6CE449E4}"/>
                </c:ext>
              </c:extLst>
            </c:dLbl>
            <c:dLbl>
              <c:idx val="6"/>
              <c:layout>
                <c:manualLayout>
                  <c:x val="0.17556115059019078"/>
                  <c:y val="2.0641688164630481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A171-400B-B037-5DAC6CE449E4}"/>
                </c:ext>
              </c:extLst>
            </c:dLbl>
            <c:dLbl>
              <c:idx val="7"/>
              <c:layout>
                <c:manualLayout>
                  <c:x val="0.15864947253496844"/>
                  <c:y val="2.0641688164630481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A171-400B-B037-5DAC6CE449E4}"/>
                </c:ext>
              </c:extLst>
            </c:dLbl>
            <c:dLbl>
              <c:idx val="8"/>
              <c:layout>
                <c:manualLayout>
                  <c:x val="0.16191265386085449"/>
                  <c:y val="2.0641688159824463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A171-400B-B037-5DAC6CE449E4}"/>
                </c:ext>
              </c:extLst>
            </c:dLbl>
            <c:dLbl>
              <c:idx val="9"/>
              <c:layout>
                <c:manualLayout>
                  <c:x val="0.15551224184017598"/>
                  <c:y val="5.243195209477012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A171-400B-B037-5DAC6CE449E4}"/>
                </c:ext>
              </c:extLst>
            </c:dLbl>
            <c:dLbl>
              <c:idx val="10"/>
              <c:layout>
                <c:manualLayout>
                  <c:x val="0.15487313591507187"/>
                  <c:y val="2.0641688159824463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A171-400B-B037-5DAC6CE449E4}"/>
                </c:ext>
              </c:extLst>
            </c:dLbl>
            <c:dLbl>
              <c:idx val="11"/>
              <c:layout>
                <c:manualLayout>
                  <c:x val="0.15314567936336321"/>
                  <c:y val="4.1283376319648927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A171-400B-B037-5DAC6CE449E4}"/>
                </c:ext>
              </c:extLst>
            </c:dLbl>
            <c:dLbl>
              <c:idx val="12"/>
              <c:layout>
                <c:manualLayout>
                  <c:x val="0.15961873122821194"/>
                  <c:y val="2.0641688159824463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A171-400B-B037-5DAC6CE449E4}"/>
                </c:ext>
              </c:extLst>
            </c:dLbl>
            <c:dLbl>
              <c:idx val="13"/>
              <c:layout>
                <c:manualLayout>
                  <c:x val="0.13893913404576497"/>
                  <c:y val="2.0641688159824463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A171-400B-B037-5DAC6CE449E4}"/>
                </c:ext>
              </c:extLst>
            </c:dLbl>
            <c:dLbl>
              <c:idx val="14"/>
              <c:layout>
                <c:manualLayout>
                  <c:x val="0.14156320944654674"/>
                  <c:y val="2.0641688159824463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A171-400B-B037-5DAC6CE449E4}"/>
                </c:ext>
              </c:extLst>
            </c:dLbl>
            <c:dLbl>
              <c:idx val="15"/>
              <c:layout>
                <c:manualLayout>
                  <c:x val="0.14503215170441749"/>
                  <c:y val="-2.62087514565291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A171-400B-B037-5DAC6CE449E4}"/>
                </c:ext>
              </c:extLst>
            </c:dLbl>
            <c:dLbl>
              <c:idx val="16"/>
              <c:layout>
                <c:manualLayout>
                  <c:x val="0.12297411215716636"/>
                  <c:y val="-3.932035177564962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7.9661903612850193E-2"/>
                      <c:h val="2.879721915177110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27-A171-400B-B037-5DAC6CE449E4}"/>
                </c:ext>
              </c:extLst>
            </c:dLbl>
            <c:dLbl>
              <c:idx val="17"/>
              <c:layout>
                <c:manualLayout>
                  <c:x val="0.12725846004777389"/>
                  <c:y val="-1.73823655993881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A171-400B-B037-5DAC6CE449E4}"/>
                </c:ext>
              </c:extLst>
            </c:dLbl>
            <c:dLbl>
              <c:idx val="18"/>
              <c:layout>
                <c:manualLayout>
                  <c:x val="0.12898248725061603"/>
                  <c:y val="2.0641688169436498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A171-400B-B037-5DAC6CE449E4}"/>
                </c:ext>
              </c:extLst>
            </c:dLbl>
            <c:dLbl>
              <c:idx val="19"/>
              <c:layout>
                <c:manualLayout>
                  <c:x val="0.10717681660403436"/>
                  <c:y val="6.1925064489085425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A171-400B-B037-5DAC6CE449E4}"/>
                </c:ext>
              </c:extLst>
            </c:dLbl>
            <c:dLbl>
              <c:idx val="20"/>
              <c:layout>
                <c:manualLayout>
                  <c:x val="0.10643919483876753"/>
                  <c:y val="-1.73823655993881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A171-400B-B037-5DAC6CE449E4}"/>
                </c:ext>
              </c:extLst>
            </c:dLbl>
            <c:dLbl>
              <c:idx val="21"/>
              <c:layout>
                <c:manualLayout>
                  <c:x val="0.10823929123464665"/>
                  <c:y val="2.0641688159824463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A171-400B-B037-5DAC6CE449E4}"/>
                </c:ext>
              </c:extLst>
            </c:dLbl>
            <c:dLbl>
              <c:idx val="22"/>
              <c:layout>
                <c:manualLayout>
                  <c:x val="7.0999056617302755E-2"/>
                  <c:y val="2.0641688159824463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A171-400B-B037-5DAC6CE449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 m. palyginimas'!$M$5:$M$27</c:f>
              <c:strCache>
                <c:ptCount val="23"/>
                <c:pt idx="0">
                  <c:v>G18</c:v>
                </c:pt>
                <c:pt idx="1">
                  <c:v>G16</c:v>
                </c:pt>
                <c:pt idx="2">
                  <c:v>G9</c:v>
                </c:pt>
                <c:pt idx="3">
                  <c:v>G13</c:v>
                </c:pt>
                <c:pt idx="4">
                  <c:v>G5</c:v>
                </c:pt>
                <c:pt idx="5">
                  <c:v>G14</c:v>
                </c:pt>
                <c:pt idx="6">
                  <c:v>Kauno m. </c:v>
                </c:pt>
                <c:pt idx="7">
                  <c:v>Visa Lietuva</c:v>
                </c:pt>
                <c:pt idx="8">
                  <c:v>G3</c:v>
                </c:pt>
                <c:pt idx="9">
                  <c:v>G17</c:v>
                </c:pt>
                <c:pt idx="10">
                  <c:v>G8</c:v>
                </c:pt>
                <c:pt idx="11">
                  <c:v>G11</c:v>
                </c:pt>
                <c:pt idx="12">
                  <c:v>G1</c:v>
                </c:pt>
                <c:pt idx="13">
                  <c:v>G10</c:v>
                </c:pt>
                <c:pt idx="14">
                  <c:v>G20</c:v>
                </c:pt>
                <c:pt idx="15">
                  <c:v>G21</c:v>
                </c:pt>
                <c:pt idx="16">
                  <c:v>G6</c:v>
                </c:pt>
                <c:pt idx="17">
                  <c:v>G19</c:v>
                </c:pt>
                <c:pt idx="18">
                  <c:v>G7</c:v>
                </c:pt>
                <c:pt idx="19">
                  <c:v>G4</c:v>
                </c:pt>
                <c:pt idx="20">
                  <c:v>G12</c:v>
                </c:pt>
                <c:pt idx="21">
                  <c:v>G15</c:v>
                </c:pt>
                <c:pt idx="22">
                  <c:v>G2</c:v>
                </c:pt>
              </c:strCache>
            </c:strRef>
          </c:cat>
          <c:val>
            <c:numRef>
              <c:f>'3 m. palyginimas'!$O$5:$O$27</c:f>
              <c:numCache>
                <c:formatCode>0</c:formatCode>
                <c:ptCount val="23"/>
                <c:pt idx="0">
                  <c:v>83</c:v>
                </c:pt>
                <c:pt idx="1">
                  <c:v>71.400000000000006</c:v>
                </c:pt>
                <c:pt idx="2">
                  <c:v>69.5</c:v>
                </c:pt>
                <c:pt idx="3">
                  <c:v>67.5</c:v>
                </c:pt>
                <c:pt idx="4">
                  <c:v>66.7</c:v>
                </c:pt>
                <c:pt idx="5">
                  <c:v>64.600000000000009</c:v>
                </c:pt>
                <c:pt idx="6">
                  <c:v>63.3</c:v>
                </c:pt>
                <c:pt idx="7">
                  <c:v>58.7</c:v>
                </c:pt>
                <c:pt idx="8">
                  <c:v>58.6</c:v>
                </c:pt>
                <c:pt idx="9">
                  <c:v>58.3</c:v>
                </c:pt>
                <c:pt idx="10">
                  <c:v>56.1</c:v>
                </c:pt>
                <c:pt idx="11">
                  <c:v>54.5</c:v>
                </c:pt>
                <c:pt idx="12">
                  <c:v>53</c:v>
                </c:pt>
                <c:pt idx="13">
                  <c:v>51.699999999999996</c:v>
                </c:pt>
                <c:pt idx="14">
                  <c:v>49.4</c:v>
                </c:pt>
                <c:pt idx="15">
                  <c:v>47.400000000000006</c:v>
                </c:pt>
                <c:pt idx="16">
                  <c:v>47.3</c:v>
                </c:pt>
                <c:pt idx="17">
                  <c:v>43.9</c:v>
                </c:pt>
                <c:pt idx="18">
                  <c:v>41.7</c:v>
                </c:pt>
                <c:pt idx="19">
                  <c:v>40</c:v>
                </c:pt>
                <c:pt idx="20">
                  <c:v>35.1</c:v>
                </c:pt>
                <c:pt idx="21">
                  <c:v>34.9</c:v>
                </c:pt>
                <c:pt idx="22">
                  <c:v>23.5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E-A171-400B-B037-5DAC6CE449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67588264"/>
        <c:axId val="567588920"/>
      </c:barChart>
      <c:catAx>
        <c:axId val="5675882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567588920"/>
        <c:crosses val="autoZero"/>
        <c:auto val="1"/>
        <c:lblAlgn val="ctr"/>
        <c:lblOffset val="100"/>
        <c:noMultiLvlLbl val="0"/>
      </c:catAx>
      <c:valAx>
        <c:axId val="567588920"/>
        <c:scaling>
          <c:orientation val="minMax"/>
          <c:min val="-5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567588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247262288448146"/>
          <c:y val="0.95576197243715377"/>
          <c:w val="0.39505444247204924"/>
          <c:h val="4.42380275628461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/>
              <a:t>Matematika</a:t>
            </a:r>
            <a:r>
              <a:rPr lang="lt-LT" baseline="0"/>
              <a:t> 2020 m.</a:t>
            </a:r>
            <a:endParaRPr lang="lt-LT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Lapas3!$J$3</c:f>
              <c:strCache>
                <c:ptCount val="1"/>
                <c:pt idx="0">
                  <c:v>Mažiau 16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dPt>
            <c:idx val="16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205-4F80-AA03-490FD259AE3F}"/>
              </c:ext>
            </c:extLst>
          </c:dPt>
          <c:dPt>
            <c:idx val="20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205-4F80-AA03-490FD259AE3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Lapas3!$I$4:$I$26</c:f>
              <c:strCache>
                <c:ptCount val="23"/>
                <c:pt idx="0">
                  <c:v>G15</c:v>
                </c:pt>
                <c:pt idx="1">
                  <c:v>G19</c:v>
                </c:pt>
                <c:pt idx="2">
                  <c:v>G4</c:v>
                </c:pt>
                <c:pt idx="3">
                  <c:v>G7</c:v>
                </c:pt>
                <c:pt idx="4">
                  <c:v>G2</c:v>
                </c:pt>
                <c:pt idx="5">
                  <c:v>G21</c:v>
                </c:pt>
                <c:pt idx="6">
                  <c:v>G8</c:v>
                </c:pt>
                <c:pt idx="7">
                  <c:v>G1</c:v>
                </c:pt>
                <c:pt idx="8">
                  <c:v>G5</c:v>
                </c:pt>
                <c:pt idx="9">
                  <c:v>G13</c:v>
                </c:pt>
                <c:pt idx="10">
                  <c:v>G17</c:v>
                </c:pt>
                <c:pt idx="11">
                  <c:v>G12</c:v>
                </c:pt>
                <c:pt idx="12">
                  <c:v>G11</c:v>
                </c:pt>
                <c:pt idx="13">
                  <c:v>G10</c:v>
                </c:pt>
                <c:pt idx="14">
                  <c:v>G14</c:v>
                </c:pt>
                <c:pt idx="15">
                  <c:v>G6</c:v>
                </c:pt>
                <c:pt idx="16">
                  <c:v>Lietuva</c:v>
                </c:pt>
                <c:pt idx="17">
                  <c:v>G3</c:v>
                </c:pt>
                <c:pt idx="18">
                  <c:v>G20</c:v>
                </c:pt>
                <c:pt idx="19">
                  <c:v>G16</c:v>
                </c:pt>
                <c:pt idx="20">
                  <c:v>Kauno m.</c:v>
                </c:pt>
                <c:pt idx="21">
                  <c:v>G9</c:v>
                </c:pt>
                <c:pt idx="22">
                  <c:v>G18</c:v>
                </c:pt>
              </c:strCache>
            </c:strRef>
          </c:cat>
          <c:val>
            <c:numRef>
              <c:f>Lapas3!$J$4:$J$26</c:f>
              <c:numCache>
                <c:formatCode>0</c:formatCode>
                <c:ptCount val="23"/>
                <c:pt idx="0">
                  <c:v>-93.3333333333333</c:v>
                </c:pt>
                <c:pt idx="1">
                  <c:v>-59.375</c:v>
                </c:pt>
                <c:pt idx="2">
                  <c:v>-25</c:v>
                </c:pt>
                <c:pt idx="3">
                  <c:v>-40</c:v>
                </c:pt>
                <c:pt idx="4">
                  <c:v>-30.769230769230798</c:v>
                </c:pt>
                <c:pt idx="5">
                  <c:v>-36.363636363636402</c:v>
                </c:pt>
                <c:pt idx="6">
                  <c:v>-36.363636363636402</c:v>
                </c:pt>
                <c:pt idx="7">
                  <c:v>-45</c:v>
                </c:pt>
                <c:pt idx="8">
                  <c:v>-66.6666666666667</c:v>
                </c:pt>
                <c:pt idx="9">
                  <c:v>-35.106382978723403</c:v>
                </c:pt>
                <c:pt idx="10">
                  <c:v>-35.4166666666667</c:v>
                </c:pt>
                <c:pt idx="11">
                  <c:v>-33.3333333333333</c:v>
                </c:pt>
                <c:pt idx="12">
                  <c:v>-27.027027027027</c:v>
                </c:pt>
                <c:pt idx="13">
                  <c:v>-32.258064516128997</c:v>
                </c:pt>
                <c:pt idx="14">
                  <c:v>-26.6666666666667</c:v>
                </c:pt>
                <c:pt idx="15">
                  <c:v>-47.619047619047599</c:v>
                </c:pt>
                <c:pt idx="16">
                  <c:v>-30.6</c:v>
                </c:pt>
                <c:pt idx="17">
                  <c:v>-30.136986301369902</c:v>
                </c:pt>
                <c:pt idx="18">
                  <c:v>-29.230769230769202</c:v>
                </c:pt>
                <c:pt idx="19">
                  <c:v>-15.887850467289701</c:v>
                </c:pt>
                <c:pt idx="20">
                  <c:v>-23.76</c:v>
                </c:pt>
                <c:pt idx="21">
                  <c:v>-22.388059701492502</c:v>
                </c:pt>
                <c:pt idx="22">
                  <c:v>-7.2289156626506097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05-4F80-AA03-490FD259AE3F}"/>
            </c:ext>
          </c:extLst>
        </c:ser>
        <c:ser>
          <c:idx val="1"/>
          <c:order val="1"/>
          <c:tx>
            <c:strRef>
              <c:f>Lapas3!$K$3</c:f>
              <c:strCache>
                <c:ptCount val="1"/>
                <c:pt idx="0">
                  <c:v>36-100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  <a:effectLst/>
          </c:spPr>
          <c:invertIfNegative val="0"/>
          <c:dPt>
            <c:idx val="16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B205-4F80-AA03-490FD259AE3F}"/>
              </c:ext>
            </c:extLst>
          </c:dPt>
          <c:dPt>
            <c:idx val="20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B205-4F80-AA03-490FD259AE3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Lapas3!$I$4:$I$26</c:f>
              <c:strCache>
                <c:ptCount val="23"/>
                <c:pt idx="0">
                  <c:v>G15</c:v>
                </c:pt>
                <c:pt idx="1">
                  <c:v>G19</c:v>
                </c:pt>
                <c:pt idx="2">
                  <c:v>G4</c:v>
                </c:pt>
                <c:pt idx="3">
                  <c:v>G7</c:v>
                </c:pt>
                <c:pt idx="4">
                  <c:v>G2</c:v>
                </c:pt>
                <c:pt idx="5">
                  <c:v>G21</c:v>
                </c:pt>
                <c:pt idx="6">
                  <c:v>G8</c:v>
                </c:pt>
                <c:pt idx="7">
                  <c:v>G1</c:v>
                </c:pt>
                <c:pt idx="8">
                  <c:v>G5</c:v>
                </c:pt>
                <c:pt idx="9">
                  <c:v>G13</c:v>
                </c:pt>
                <c:pt idx="10">
                  <c:v>G17</c:v>
                </c:pt>
                <c:pt idx="11">
                  <c:v>G12</c:v>
                </c:pt>
                <c:pt idx="12">
                  <c:v>G11</c:v>
                </c:pt>
                <c:pt idx="13">
                  <c:v>G10</c:v>
                </c:pt>
                <c:pt idx="14">
                  <c:v>G14</c:v>
                </c:pt>
                <c:pt idx="15">
                  <c:v>G6</c:v>
                </c:pt>
                <c:pt idx="16">
                  <c:v>Lietuva</c:v>
                </c:pt>
                <c:pt idx="17">
                  <c:v>G3</c:v>
                </c:pt>
                <c:pt idx="18">
                  <c:v>G20</c:v>
                </c:pt>
                <c:pt idx="19">
                  <c:v>G16</c:v>
                </c:pt>
                <c:pt idx="20">
                  <c:v>Kauno m.</c:v>
                </c:pt>
                <c:pt idx="21">
                  <c:v>G9</c:v>
                </c:pt>
                <c:pt idx="22">
                  <c:v>G18</c:v>
                </c:pt>
              </c:strCache>
            </c:strRef>
          </c:cat>
          <c:val>
            <c:numRef>
              <c:f>Lapas3!$K$4:$K$26</c:f>
              <c:numCache>
                <c:formatCode>0</c:formatCode>
                <c:ptCount val="2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7.6923076923076925</c:v>
                </c:pt>
                <c:pt idx="5">
                  <c:v>9.0909090909090917</c:v>
                </c:pt>
                <c:pt idx="6">
                  <c:v>12.121212121212121</c:v>
                </c:pt>
                <c:pt idx="7">
                  <c:v>15</c:v>
                </c:pt>
                <c:pt idx="8">
                  <c:v>16.666666666666668</c:v>
                </c:pt>
                <c:pt idx="9">
                  <c:v>18.085106382978722</c:v>
                </c:pt>
                <c:pt idx="10">
                  <c:v>18.75</c:v>
                </c:pt>
                <c:pt idx="11">
                  <c:v>20</c:v>
                </c:pt>
                <c:pt idx="12">
                  <c:v>20.27027027027027</c:v>
                </c:pt>
                <c:pt idx="13">
                  <c:v>22.580645161290324</c:v>
                </c:pt>
                <c:pt idx="14">
                  <c:v>23.80952380952381</c:v>
                </c:pt>
                <c:pt idx="15">
                  <c:v>23.80952380952381</c:v>
                </c:pt>
                <c:pt idx="16">
                  <c:v>29.369999999999997</c:v>
                </c:pt>
                <c:pt idx="17">
                  <c:v>30.136986301369859</c:v>
                </c:pt>
                <c:pt idx="18">
                  <c:v>30.769230769230766</c:v>
                </c:pt>
                <c:pt idx="19">
                  <c:v>34.579439252336449</c:v>
                </c:pt>
                <c:pt idx="20">
                  <c:v>37.57</c:v>
                </c:pt>
                <c:pt idx="21">
                  <c:v>43.28358208955224</c:v>
                </c:pt>
                <c:pt idx="22">
                  <c:v>61.044176706827315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205-4F80-AA03-490FD259AE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20076072"/>
        <c:axId val="420079024"/>
      </c:barChart>
      <c:catAx>
        <c:axId val="4200760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20079024"/>
        <c:crosses val="autoZero"/>
        <c:auto val="1"/>
        <c:lblAlgn val="ctr"/>
        <c:lblOffset val="100"/>
        <c:noMultiLvlLbl val="0"/>
      </c:catAx>
      <c:valAx>
        <c:axId val="4200790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20076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/>
              <a:t>Matematika 2019 m.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Lapas3!$B$3</c:f>
              <c:strCache>
                <c:ptCount val="1"/>
                <c:pt idx="0">
                  <c:v>Mažiau 16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dPt>
            <c:idx val="11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D93-43A2-8D9E-5F01AD984E31}"/>
              </c:ext>
            </c:extLst>
          </c:dPt>
          <c:dPt>
            <c:idx val="18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D93-43A2-8D9E-5F01AD984E3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Lapas3!$A$4:$A$26</c:f>
              <c:strCache>
                <c:ptCount val="23"/>
                <c:pt idx="0">
                  <c:v>G21</c:v>
                </c:pt>
                <c:pt idx="1">
                  <c:v>G15</c:v>
                </c:pt>
                <c:pt idx="2">
                  <c:v>G19</c:v>
                </c:pt>
                <c:pt idx="3">
                  <c:v>G6</c:v>
                </c:pt>
                <c:pt idx="4">
                  <c:v>G4</c:v>
                </c:pt>
                <c:pt idx="5">
                  <c:v>G1</c:v>
                </c:pt>
                <c:pt idx="6">
                  <c:v>G7</c:v>
                </c:pt>
                <c:pt idx="7">
                  <c:v>G5</c:v>
                </c:pt>
                <c:pt idx="8">
                  <c:v>G12</c:v>
                </c:pt>
                <c:pt idx="9">
                  <c:v>G2</c:v>
                </c:pt>
                <c:pt idx="10">
                  <c:v>G8</c:v>
                </c:pt>
                <c:pt idx="11">
                  <c:v>Visa Lietuva</c:v>
                </c:pt>
                <c:pt idx="12">
                  <c:v>G10</c:v>
                </c:pt>
                <c:pt idx="13">
                  <c:v>G14</c:v>
                </c:pt>
                <c:pt idx="14">
                  <c:v>G3</c:v>
                </c:pt>
                <c:pt idx="15">
                  <c:v>G13</c:v>
                </c:pt>
                <c:pt idx="16">
                  <c:v>G17</c:v>
                </c:pt>
                <c:pt idx="17">
                  <c:v>G11</c:v>
                </c:pt>
                <c:pt idx="18">
                  <c:v>Kauno miestas</c:v>
                </c:pt>
                <c:pt idx="19">
                  <c:v>G9</c:v>
                </c:pt>
                <c:pt idx="20">
                  <c:v>G16</c:v>
                </c:pt>
                <c:pt idx="21">
                  <c:v>G20</c:v>
                </c:pt>
                <c:pt idx="22">
                  <c:v>G18</c:v>
                </c:pt>
              </c:strCache>
            </c:strRef>
          </c:cat>
          <c:val>
            <c:numRef>
              <c:f>Lapas3!$B$4:$B$26</c:f>
              <c:numCache>
                <c:formatCode>General</c:formatCode>
                <c:ptCount val="23"/>
                <c:pt idx="0">
                  <c:v>-68</c:v>
                </c:pt>
                <c:pt idx="1">
                  <c:v>-27</c:v>
                </c:pt>
                <c:pt idx="2">
                  <c:v>-19</c:v>
                </c:pt>
                <c:pt idx="3">
                  <c:v>-29</c:v>
                </c:pt>
                <c:pt idx="4">
                  <c:v>-19</c:v>
                </c:pt>
                <c:pt idx="5">
                  <c:v>-20</c:v>
                </c:pt>
                <c:pt idx="6">
                  <c:v>-30</c:v>
                </c:pt>
                <c:pt idx="7">
                  <c:v>-9</c:v>
                </c:pt>
                <c:pt idx="8">
                  <c:v>-25</c:v>
                </c:pt>
                <c:pt idx="9">
                  <c:v>-10</c:v>
                </c:pt>
                <c:pt idx="10">
                  <c:v>-6</c:v>
                </c:pt>
                <c:pt idx="11">
                  <c:v>-18</c:v>
                </c:pt>
                <c:pt idx="12">
                  <c:v>-19</c:v>
                </c:pt>
                <c:pt idx="13">
                  <c:v>-10</c:v>
                </c:pt>
                <c:pt idx="14">
                  <c:v>-2</c:v>
                </c:pt>
                <c:pt idx="15">
                  <c:v>-6</c:v>
                </c:pt>
                <c:pt idx="16">
                  <c:v>-3</c:v>
                </c:pt>
                <c:pt idx="17">
                  <c:v>-5</c:v>
                </c:pt>
                <c:pt idx="18">
                  <c:v>-10</c:v>
                </c:pt>
                <c:pt idx="19">
                  <c:v>-4</c:v>
                </c:pt>
                <c:pt idx="20">
                  <c:v>-9</c:v>
                </c:pt>
                <c:pt idx="21">
                  <c:v>-9</c:v>
                </c:pt>
                <c:pt idx="22">
                  <c:v>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D93-43A2-8D9E-5F01AD984E31}"/>
            </c:ext>
          </c:extLst>
        </c:ser>
        <c:ser>
          <c:idx val="1"/>
          <c:order val="1"/>
          <c:tx>
            <c:strRef>
              <c:f>Lapas3!$C$3</c:f>
              <c:strCache>
                <c:ptCount val="1"/>
                <c:pt idx="0">
                  <c:v>36-100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  <a:effectLst/>
          </c:spPr>
          <c:invertIfNegative val="0"/>
          <c:dPt>
            <c:idx val="11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0D93-43A2-8D9E-5F01AD984E31}"/>
              </c:ext>
            </c:extLst>
          </c:dPt>
          <c:dPt>
            <c:idx val="18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0D93-43A2-8D9E-5F01AD984E3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Lapas3!$A$4:$A$26</c:f>
              <c:strCache>
                <c:ptCount val="23"/>
                <c:pt idx="0">
                  <c:v>G21</c:v>
                </c:pt>
                <c:pt idx="1">
                  <c:v>G15</c:v>
                </c:pt>
                <c:pt idx="2">
                  <c:v>G19</c:v>
                </c:pt>
                <c:pt idx="3">
                  <c:v>G6</c:v>
                </c:pt>
                <c:pt idx="4">
                  <c:v>G4</c:v>
                </c:pt>
                <c:pt idx="5">
                  <c:v>G1</c:v>
                </c:pt>
                <c:pt idx="6">
                  <c:v>G7</c:v>
                </c:pt>
                <c:pt idx="7">
                  <c:v>G5</c:v>
                </c:pt>
                <c:pt idx="8">
                  <c:v>G12</c:v>
                </c:pt>
                <c:pt idx="9">
                  <c:v>G2</c:v>
                </c:pt>
                <c:pt idx="10">
                  <c:v>G8</c:v>
                </c:pt>
                <c:pt idx="11">
                  <c:v>Visa Lietuva</c:v>
                </c:pt>
                <c:pt idx="12">
                  <c:v>G10</c:v>
                </c:pt>
                <c:pt idx="13">
                  <c:v>G14</c:v>
                </c:pt>
                <c:pt idx="14">
                  <c:v>G3</c:v>
                </c:pt>
                <c:pt idx="15">
                  <c:v>G13</c:v>
                </c:pt>
                <c:pt idx="16">
                  <c:v>G17</c:v>
                </c:pt>
                <c:pt idx="17">
                  <c:v>G11</c:v>
                </c:pt>
                <c:pt idx="18">
                  <c:v>Kauno miestas</c:v>
                </c:pt>
                <c:pt idx="19">
                  <c:v>G9</c:v>
                </c:pt>
                <c:pt idx="20">
                  <c:v>G16</c:v>
                </c:pt>
                <c:pt idx="21">
                  <c:v>G20</c:v>
                </c:pt>
                <c:pt idx="22">
                  <c:v>G18</c:v>
                </c:pt>
              </c:strCache>
            </c:strRef>
          </c:cat>
          <c:val>
            <c:numRef>
              <c:f>Lapas3!$C$4:$C$26</c:f>
              <c:numCache>
                <c:formatCode>General</c:formatCode>
                <c:ptCount val="23"/>
                <c:pt idx="0">
                  <c:v>0</c:v>
                </c:pt>
                <c:pt idx="1">
                  <c:v>14</c:v>
                </c:pt>
                <c:pt idx="2">
                  <c:v>15</c:v>
                </c:pt>
                <c:pt idx="3">
                  <c:v>19</c:v>
                </c:pt>
                <c:pt idx="4">
                  <c:v>19</c:v>
                </c:pt>
                <c:pt idx="5">
                  <c:v>20</c:v>
                </c:pt>
                <c:pt idx="6">
                  <c:v>20</c:v>
                </c:pt>
                <c:pt idx="7">
                  <c:v>27</c:v>
                </c:pt>
                <c:pt idx="8">
                  <c:v>29</c:v>
                </c:pt>
                <c:pt idx="9">
                  <c:v>30</c:v>
                </c:pt>
                <c:pt idx="10">
                  <c:v>30</c:v>
                </c:pt>
                <c:pt idx="11">
                  <c:v>37</c:v>
                </c:pt>
                <c:pt idx="12">
                  <c:v>37</c:v>
                </c:pt>
                <c:pt idx="13">
                  <c:v>40</c:v>
                </c:pt>
                <c:pt idx="14">
                  <c:v>42</c:v>
                </c:pt>
                <c:pt idx="15">
                  <c:v>42</c:v>
                </c:pt>
                <c:pt idx="16">
                  <c:v>45</c:v>
                </c:pt>
                <c:pt idx="17">
                  <c:v>48</c:v>
                </c:pt>
                <c:pt idx="18">
                  <c:v>51</c:v>
                </c:pt>
                <c:pt idx="19">
                  <c:v>54</c:v>
                </c:pt>
                <c:pt idx="20">
                  <c:v>55</c:v>
                </c:pt>
                <c:pt idx="21">
                  <c:v>58</c:v>
                </c:pt>
                <c:pt idx="22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D93-43A2-8D9E-5F01AD984E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58320056"/>
        <c:axId val="358317760"/>
      </c:barChart>
      <c:catAx>
        <c:axId val="3583200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358317760"/>
        <c:crosses val="autoZero"/>
        <c:auto val="1"/>
        <c:lblAlgn val="ctr"/>
        <c:lblOffset val="100"/>
        <c:noMultiLvlLbl val="0"/>
      </c:catAx>
      <c:valAx>
        <c:axId val="3583177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358320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/>
              <a:t>Matematika 2021 m.</a:t>
            </a:r>
          </a:p>
        </c:rich>
      </c:tx>
      <c:layout>
        <c:manualLayout>
          <c:xMode val="edge"/>
          <c:yMode val="edge"/>
          <c:x val="0.33500678040244969"/>
          <c:y val="2.26757369614512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>
        <c:manualLayout>
          <c:layoutTarget val="inner"/>
          <c:xMode val="edge"/>
          <c:yMode val="edge"/>
          <c:x val="0.2699757722592368"/>
          <c:y val="0.11629992679486495"/>
          <c:w val="0.67515243286896831"/>
          <c:h val="0.8114208938168443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Lapas3!$N$3</c:f>
              <c:strCache>
                <c:ptCount val="1"/>
                <c:pt idx="0">
                  <c:v>Mažiau 16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996-4AF1-9CD7-8464A4C55558}"/>
              </c:ext>
            </c:extLst>
          </c:dPt>
          <c:dPt>
            <c:idx val="1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996-4AF1-9CD7-8464A4C55558}"/>
              </c:ext>
            </c:extLst>
          </c:dPt>
          <c:dLbls>
            <c:dLbl>
              <c:idx val="0"/>
              <c:layout>
                <c:manualLayout>
                  <c:x val="-2.1131671041119859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996-4AF1-9CD7-8464A4C55558}"/>
                </c:ext>
              </c:extLst>
            </c:dLbl>
            <c:dLbl>
              <c:idx val="1"/>
              <c:layout>
                <c:manualLayout>
                  <c:x val="-4.1473097112860895E-2"/>
                  <c:y val="-2.0785852094726518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996-4AF1-9CD7-8464A4C55558}"/>
                </c:ext>
              </c:extLst>
            </c:dLbl>
            <c:dLbl>
              <c:idx val="2"/>
              <c:layout>
                <c:manualLayout>
                  <c:x val="-6.1809492563429623E-2"/>
                  <c:y val="-2.0785852094726518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996-4AF1-9CD7-8464A4C55558}"/>
                </c:ext>
              </c:extLst>
            </c:dLbl>
            <c:dLbl>
              <c:idx val="3"/>
              <c:layout>
                <c:manualLayout>
                  <c:x val="-6.2646762904636971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996-4AF1-9CD7-8464A4C55558}"/>
                </c:ext>
              </c:extLst>
            </c:dLbl>
            <c:dLbl>
              <c:idx val="4"/>
              <c:layout>
                <c:manualLayout>
                  <c:x val="-4.9811679790026299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996-4AF1-9CD7-8464A4C55558}"/>
                </c:ext>
              </c:extLst>
            </c:dLbl>
            <c:dLbl>
              <c:idx val="5"/>
              <c:layout>
                <c:manualLayout>
                  <c:x val="-7.2660104986876695E-2"/>
                  <c:y val="-4.535147392290249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996-4AF1-9CD7-8464A4C55558}"/>
                </c:ext>
              </c:extLst>
            </c:dLbl>
            <c:dLbl>
              <c:idx val="6"/>
              <c:layout>
                <c:manualLayout>
                  <c:x val="-7.088057742782157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996-4AF1-9CD7-8464A4C55558}"/>
                </c:ext>
              </c:extLst>
            </c:dLbl>
            <c:dLbl>
              <c:idx val="7"/>
              <c:layout>
                <c:manualLayout>
                  <c:x val="-6.577690288713911E-2"/>
                  <c:y val="2.267573696145166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996-4AF1-9CD7-8464A4C55558}"/>
                </c:ext>
              </c:extLst>
            </c:dLbl>
            <c:dLbl>
              <c:idx val="8"/>
              <c:layout>
                <c:manualLayout>
                  <c:x val="-5.7642607174103237E-2"/>
                  <c:y val="-2.267573696145124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996-4AF1-9CD7-8464A4C55558}"/>
                </c:ext>
              </c:extLst>
            </c:dLbl>
            <c:dLbl>
              <c:idx val="9"/>
              <c:layout>
                <c:manualLayout>
                  <c:x val="-6.2571084864392001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996-4AF1-9CD7-8464A4C55558}"/>
                </c:ext>
              </c:extLst>
            </c:dLbl>
            <c:dLbl>
              <c:idx val="10"/>
              <c:layout>
                <c:manualLayout>
                  <c:x val="-6.6071741032370956E-2"/>
                  <c:y val="-2.267573696145124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996-4AF1-9CD7-8464A4C55558}"/>
                </c:ext>
              </c:extLst>
            </c:dLbl>
            <c:dLbl>
              <c:idx val="11"/>
              <c:layout>
                <c:manualLayout>
                  <c:x val="-6.4149606299212597E-2"/>
                  <c:y val="-8.3143408378906071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996-4AF1-9CD7-8464A4C55558}"/>
                </c:ext>
              </c:extLst>
            </c:dLbl>
            <c:dLbl>
              <c:idx val="12"/>
              <c:layout>
                <c:manualLayout>
                  <c:x val="-3.2198381452318563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996-4AF1-9CD7-8464A4C55558}"/>
                </c:ext>
              </c:extLst>
            </c:dLbl>
            <c:dLbl>
              <c:idx val="13"/>
              <c:layout>
                <c:manualLayout>
                  <c:x val="-7.2660104986876695E-2"/>
                  <c:y val="-2.26757369614520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996-4AF1-9CD7-8464A4C55558}"/>
                </c:ext>
              </c:extLst>
            </c:dLbl>
            <c:dLbl>
              <c:idx val="14"/>
              <c:layout>
                <c:manualLayout>
                  <c:x val="-6.9882327209098913E-2"/>
                  <c:y val="-8.3143408378906071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996-4AF1-9CD7-8464A4C55558}"/>
                </c:ext>
              </c:extLst>
            </c:dLbl>
            <c:dLbl>
              <c:idx val="15"/>
              <c:layout>
                <c:manualLayout>
                  <c:x val="-2.4222222222222221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996-4AF1-9CD7-8464A4C55558}"/>
                </c:ext>
              </c:extLst>
            </c:dLbl>
            <c:dLbl>
              <c:idx val="16"/>
              <c:layout>
                <c:manualLayout>
                  <c:x val="-6.9882327209098913E-2"/>
                  <c:y val="-1.6628681675781214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996-4AF1-9CD7-8464A4C55558}"/>
                </c:ext>
              </c:extLst>
            </c:dLbl>
            <c:dLbl>
              <c:idx val="17"/>
              <c:layout>
                <c:manualLayout>
                  <c:x val="-0.11133880139982502"/>
                  <c:y val="-2.267573696145124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996-4AF1-9CD7-8464A4C55558}"/>
                </c:ext>
              </c:extLst>
            </c:dLbl>
            <c:dLbl>
              <c:idx val="18"/>
              <c:layout>
                <c:manualLayout>
                  <c:x val="-0.14313604549431322"/>
                  <c:y val="-2.26757369614520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1996-4AF1-9CD7-8464A4C55558}"/>
                </c:ext>
              </c:extLst>
            </c:dLbl>
            <c:dLbl>
              <c:idx val="19"/>
              <c:layout>
                <c:manualLayout>
                  <c:x val="-0.1344324146981627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1996-4AF1-9CD7-8464A4C55558}"/>
                </c:ext>
              </c:extLst>
            </c:dLbl>
            <c:dLbl>
              <c:idx val="20"/>
              <c:layout>
                <c:manualLayout>
                  <c:x val="-0.12486461067366579"/>
                  <c:y val="-2.267573696145124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1996-4AF1-9CD7-8464A4C55558}"/>
                </c:ext>
              </c:extLst>
            </c:dLbl>
            <c:dLbl>
              <c:idx val="21"/>
              <c:layout>
                <c:manualLayout>
                  <c:x val="-9.369181977252844E-2"/>
                  <c:y val="-1.6628681675781214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1996-4AF1-9CD7-8464A4C55558}"/>
                </c:ext>
              </c:extLst>
            </c:dLbl>
            <c:dLbl>
              <c:idx val="22"/>
              <c:layout>
                <c:manualLayout>
                  <c:x val="-0.10632808398950136"/>
                  <c:y val="-4.535147392290249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1996-4AF1-9CD7-8464A4C555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Lapas3!$M$4:$M$26</c:f>
              <c:strCache>
                <c:ptCount val="23"/>
                <c:pt idx="0">
                  <c:v>G18</c:v>
                </c:pt>
                <c:pt idx="1">
                  <c:v>G9</c:v>
                </c:pt>
                <c:pt idx="2">
                  <c:v>G16</c:v>
                </c:pt>
                <c:pt idx="3">
                  <c:v>Kauno miestas</c:v>
                </c:pt>
                <c:pt idx="4">
                  <c:v>G5</c:v>
                </c:pt>
                <c:pt idx="5">
                  <c:v>G17</c:v>
                </c:pt>
                <c:pt idx="6">
                  <c:v>G8</c:v>
                </c:pt>
                <c:pt idx="7">
                  <c:v>G3</c:v>
                </c:pt>
                <c:pt idx="8">
                  <c:v>G14</c:v>
                </c:pt>
                <c:pt idx="9">
                  <c:v>G13</c:v>
                </c:pt>
                <c:pt idx="10">
                  <c:v>Visa Lietuva</c:v>
                </c:pt>
                <c:pt idx="11">
                  <c:v>G10</c:v>
                </c:pt>
                <c:pt idx="12">
                  <c:v>G11</c:v>
                </c:pt>
                <c:pt idx="13">
                  <c:v>G6</c:v>
                </c:pt>
                <c:pt idx="14">
                  <c:v>G20</c:v>
                </c:pt>
                <c:pt idx="15">
                  <c:v>G7</c:v>
                </c:pt>
                <c:pt idx="16">
                  <c:v>G12</c:v>
                </c:pt>
                <c:pt idx="17">
                  <c:v>G1</c:v>
                </c:pt>
                <c:pt idx="18">
                  <c:v>G4</c:v>
                </c:pt>
                <c:pt idx="19">
                  <c:v>G19</c:v>
                </c:pt>
                <c:pt idx="20">
                  <c:v>G2</c:v>
                </c:pt>
                <c:pt idx="21">
                  <c:v>G15</c:v>
                </c:pt>
                <c:pt idx="22">
                  <c:v>G21</c:v>
                </c:pt>
              </c:strCache>
            </c:strRef>
          </c:cat>
          <c:val>
            <c:numRef>
              <c:f>Lapas3!$N$4:$N$26</c:f>
              <c:numCache>
                <c:formatCode>0</c:formatCode>
                <c:ptCount val="23"/>
                <c:pt idx="0">
                  <c:v>-1.2820512820512799</c:v>
                </c:pt>
                <c:pt idx="1">
                  <c:v>-3.6363636363636398</c:v>
                </c:pt>
                <c:pt idx="2">
                  <c:v>-11.340206185567</c:v>
                </c:pt>
                <c:pt idx="3">
                  <c:v>-11.6457080371788</c:v>
                </c:pt>
                <c:pt idx="4">
                  <c:v>-7.6923076923076898</c:v>
                </c:pt>
                <c:pt idx="5">
                  <c:v>-14.285714285714301</c:v>
                </c:pt>
                <c:pt idx="6">
                  <c:v>-13.636363636363599</c:v>
                </c:pt>
                <c:pt idx="7">
                  <c:v>-14.814814814814801</c:v>
                </c:pt>
                <c:pt idx="8">
                  <c:v>-10.8333333333333</c:v>
                </c:pt>
                <c:pt idx="9">
                  <c:v>-12.6315789473684</c:v>
                </c:pt>
                <c:pt idx="10">
                  <c:v>-13.908822287885201</c:v>
                </c:pt>
                <c:pt idx="11">
                  <c:v>-13.207547169811299</c:v>
                </c:pt>
                <c:pt idx="12">
                  <c:v>-1.26582278481013</c:v>
                </c:pt>
                <c:pt idx="13">
                  <c:v>-14.285714285714301</c:v>
                </c:pt>
                <c:pt idx="14">
                  <c:v>-14.285714285714301</c:v>
                </c:pt>
                <c:pt idx="15">
                  <c:v>0</c:v>
                </c:pt>
                <c:pt idx="16">
                  <c:v>-14.285714285714301</c:v>
                </c:pt>
                <c:pt idx="17">
                  <c:v>-29.411764705882401</c:v>
                </c:pt>
                <c:pt idx="18">
                  <c:v>-40</c:v>
                </c:pt>
                <c:pt idx="19">
                  <c:v>-37.837837837837803</c:v>
                </c:pt>
                <c:pt idx="20">
                  <c:v>-33.3333333333333</c:v>
                </c:pt>
                <c:pt idx="21">
                  <c:v>-25</c:v>
                </c:pt>
                <c:pt idx="22">
                  <c:v>-23.529411764705898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1996-4AF1-9CD7-8464A4C55558}"/>
            </c:ext>
          </c:extLst>
        </c:ser>
        <c:ser>
          <c:idx val="1"/>
          <c:order val="1"/>
          <c:tx>
            <c:strRef>
              <c:f>Lapas3!$O$3</c:f>
              <c:strCache>
                <c:ptCount val="1"/>
                <c:pt idx="0">
                  <c:v>36-100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1996-4AF1-9CD7-8464A4C55558}"/>
              </c:ext>
            </c:extLst>
          </c:dPt>
          <c:dPt>
            <c:idx val="1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1996-4AF1-9CD7-8464A4C55558}"/>
              </c:ext>
            </c:extLst>
          </c:dPt>
          <c:dLbls>
            <c:dLbl>
              <c:idx val="0"/>
              <c:layout>
                <c:manualLayout>
                  <c:x val="0.15891416310739404"/>
                  <c:y val="5.250552556476742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1996-4AF1-9CD7-8464A4C55558}"/>
                </c:ext>
              </c:extLst>
            </c:dLbl>
            <c:dLbl>
              <c:idx val="1"/>
              <c:layout>
                <c:manualLayout>
                  <c:x val="0.11978995811523303"/>
                  <c:y val="-1.31212139313889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9377924141543261E-2"/>
                      <c:h val="2.883649268380706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F-1996-4AF1-9CD7-8464A4C55558}"/>
                </c:ext>
              </c:extLst>
            </c:dLbl>
            <c:dLbl>
              <c:idx val="2"/>
              <c:layout>
                <c:manualLayout>
                  <c:x val="0.11155252308818694"/>
                  <c:y val="4.1339678422775516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1996-4AF1-9CD7-8464A4C55558}"/>
                </c:ext>
              </c:extLst>
            </c:dLbl>
            <c:dLbl>
              <c:idx val="3"/>
              <c:layout>
                <c:manualLayout>
                  <c:x val="0.11061813402320869"/>
                  <c:y val="-2.267067964705009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1996-4AF1-9CD7-8464A4C55558}"/>
                </c:ext>
              </c:extLst>
            </c:dLbl>
            <c:dLbl>
              <c:idx val="4"/>
              <c:layout>
                <c:manualLayout>
                  <c:x val="0.11755455570439936"/>
                  <c:y val="2.0669839216200332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1996-4AF1-9CD7-8464A4C55558}"/>
                </c:ext>
              </c:extLst>
            </c:dLbl>
            <c:dLbl>
              <c:idx val="5"/>
              <c:layout>
                <c:manualLayout>
                  <c:x val="0.10295468085036354"/>
                  <c:y val="2.0669839216200332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1996-4AF1-9CD7-8464A4C55558}"/>
                </c:ext>
              </c:extLst>
            </c:dLbl>
            <c:dLbl>
              <c:idx val="6"/>
              <c:layout>
                <c:manualLayout>
                  <c:x val="0.10463584974731259"/>
                  <c:y val="2.0669839211387758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1996-4AF1-9CD7-8464A4C55558}"/>
                </c:ext>
              </c:extLst>
            </c:dLbl>
            <c:dLbl>
              <c:idx val="7"/>
              <c:layout>
                <c:manualLayout>
                  <c:x val="0.11997701878323161"/>
                  <c:y val="4.1339678427588087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1996-4AF1-9CD7-8464A4C55558}"/>
                </c:ext>
              </c:extLst>
            </c:dLbl>
            <c:dLbl>
              <c:idx val="8"/>
              <c:layout>
                <c:manualLayout>
                  <c:x val="0.10986586854114996"/>
                  <c:y val="2.0669839216200332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1996-4AF1-9CD7-8464A4C55558}"/>
                </c:ext>
              </c:extLst>
            </c:dLbl>
            <c:dLbl>
              <c:idx val="9"/>
              <c:layout>
                <c:manualLayout>
                  <c:x val="0.1191033375792265"/>
                  <c:y val="-2.624862881454131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1996-4AF1-9CD7-8464A4C55558}"/>
                </c:ext>
              </c:extLst>
            </c:dLbl>
            <c:dLbl>
              <c:idx val="10"/>
              <c:layout>
                <c:manualLayout>
                  <c:x val="9.2280337199253895E-2"/>
                  <c:y val="-4.892344242943368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1996-4AF1-9CD7-8464A4C55558}"/>
                </c:ext>
              </c:extLst>
            </c:dLbl>
            <c:dLbl>
              <c:idx val="11"/>
              <c:layout>
                <c:manualLayout>
                  <c:x val="9.2643487235075095E-2"/>
                  <c:y val="2.0669839211387758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1996-4AF1-9CD7-8464A4C55558}"/>
                </c:ext>
              </c:extLst>
            </c:dLbl>
            <c:dLbl>
              <c:idx val="12"/>
              <c:layout>
                <c:manualLayout>
                  <c:x val="9.599156233874466E-2"/>
                  <c:y val="-2.624862881454131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1996-4AF1-9CD7-8464A4C55558}"/>
                </c:ext>
              </c:extLst>
            </c:dLbl>
            <c:dLbl>
              <c:idx val="13"/>
              <c:layout>
                <c:manualLayout>
                  <c:x val="9.9932819071923085E-2"/>
                  <c:y val="2.0669839211387758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1996-4AF1-9CD7-8464A4C55558}"/>
                </c:ext>
              </c:extLst>
            </c:dLbl>
            <c:dLbl>
              <c:idx val="14"/>
              <c:layout>
                <c:manualLayout>
                  <c:x val="0.1016512903894701"/>
                  <c:y val="-2.267274663097027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1996-4AF1-9CD7-8464A4C55558}"/>
                </c:ext>
              </c:extLst>
            </c:dLbl>
            <c:dLbl>
              <c:idx val="15"/>
              <c:layout>
                <c:manualLayout>
                  <c:x val="0.10264419305538633"/>
                  <c:y val="2.0669839211387758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1996-4AF1-9CD7-8464A4C55558}"/>
                </c:ext>
              </c:extLst>
            </c:dLbl>
            <c:dLbl>
              <c:idx val="16"/>
              <c:layout>
                <c:manualLayout>
                  <c:x val="8.4739762588378398E-2"/>
                  <c:y val="-4.892344242943272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1996-4AF1-9CD7-8464A4C55558}"/>
                </c:ext>
              </c:extLst>
            </c:dLbl>
            <c:dLbl>
              <c:idx val="17"/>
              <c:layout>
                <c:manualLayout>
                  <c:x val="0.10124409448818898"/>
                  <c:y val="-8.3143408378906071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1996-4AF1-9CD7-8464A4C55558}"/>
                </c:ext>
              </c:extLst>
            </c:dLbl>
            <c:dLbl>
              <c:idx val="18"/>
              <c:layout>
                <c:manualLayout>
                  <c:x val="7.5481189851268587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1996-4AF1-9CD7-8464A4C55558}"/>
                </c:ext>
              </c:extLst>
            </c:dLbl>
            <c:dLbl>
              <c:idx val="19"/>
              <c:layout>
                <c:manualLayout>
                  <c:x val="7.2466535433070869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1996-4AF1-9CD7-8464A4C55558}"/>
                </c:ext>
              </c:extLst>
            </c:dLbl>
            <c:dLbl>
              <c:idx val="20"/>
              <c:layout>
                <c:manualLayout>
                  <c:x val="7.4770122484689408E-2"/>
                  <c:y val="1.6628681675781214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1996-4AF1-9CD7-8464A4C55558}"/>
                </c:ext>
              </c:extLst>
            </c:dLbl>
            <c:dLbl>
              <c:idx val="21"/>
              <c:layout>
                <c:manualLayout>
                  <c:x val="5.4925853018372599E-2"/>
                  <c:y val="2.267573696145124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1996-4AF1-9CD7-8464A4C55558}"/>
                </c:ext>
              </c:extLst>
            </c:dLbl>
            <c:dLbl>
              <c:idx val="22"/>
              <c:layout>
                <c:manualLayout>
                  <c:x val="5.8562773403324588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1996-4AF1-9CD7-8464A4C555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Lapas3!$M$4:$M$26</c:f>
              <c:strCache>
                <c:ptCount val="23"/>
                <c:pt idx="0">
                  <c:v>G18</c:v>
                </c:pt>
                <c:pt idx="1">
                  <c:v>G9</c:v>
                </c:pt>
                <c:pt idx="2">
                  <c:v>G16</c:v>
                </c:pt>
                <c:pt idx="3">
                  <c:v>Kauno miestas</c:v>
                </c:pt>
                <c:pt idx="4">
                  <c:v>G5</c:v>
                </c:pt>
                <c:pt idx="5">
                  <c:v>G17</c:v>
                </c:pt>
                <c:pt idx="6">
                  <c:v>G8</c:v>
                </c:pt>
                <c:pt idx="7">
                  <c:v>G3</c:v>
                </c:pt>
                <c:pt idx="8">
                  <c:v>G14</c:v>
                </c:pt>
                <c:pt idx="9">
                  <c:v>G13</c:v>
                </c:pt>
                <c:pt idx="10">
                  <c:v>Visa Lietuva</c:v>
                </c:pt>
                <c:pt idx="11">
                  <c:v>G10</c:v>
                </c:pt>
                <c:pt idx="12">
                  <c:v>G11</c:v>
                </c:pt>
                <c:pt idx="13">
                  <c:v>G6</c:v>
                </c:pt>
                <c:pt idx="14">
                  <c:v>G20</c:v>
                </c:pt>
                <c:pt idx="15">
                  <c:v>G7</c:v>
                </c:pt>
                <c:pt idx="16">
                  <c:v>G12</c:v>
                </c:pt>
                <c:pt idx="17">
                  <c:v>G1</c:v>
                </c:pt>
                <c:pt idx="18">
                  <c:v>G4</c:v>
                </c:pt>
                <c:pt idx="19">
                  <c:v>G19</c:v>
                </c:pt>
                <c:pt idx="20">
                  <c:v>G2</c:v>
                </c:pt>
                <c:pt idx="21">
                  <c:v>G15</c:v>
                </c:pt>
                <c:pt idx="22">
                  <c:v>G21</c:v>
                </c:pt>
              </c:strCache>
            </c:strRef>
          </c:cat>
          <c:val>
            <c:numRef>
              <c:f>Lapas3!$O$4:$O$26</c:f>
              <c:numCache>
                <c:formatCode>0</c:formatCode>
                <c:ptCount val="23"/>
                <c:pt idx="0">
                  <c:v>73.900000000000006</c:v>
                </c:pt>
                <c:pt idx="1">
                  <c:v>51.8</c:v>
                </c:pt>
                <c:pt idx="2">
                  <c:v>50.5</c:v>
                </c:pt>
                <c:pt idx="3">
                  <c:v>49.5</c:v>
                </c:pt>
                <c:pt idx="4">
                  <c:v>46.2</c:v>
                </c:pt>
                <c:pt idx="5">
                  <c:v>42.9</c:v>
                </c:pt>
                <c:pt idx="6">
                  <c:v>42.5</c:v>
                </c:pt>
                <c:pt idx="7">
                  <c:v>42</c:v>
                </c:pt>
                <c:pt idx="8">
                  <c:v>41.7</c:v>
                </c:pt>
                <c:pt idx="9">
                  <c:v>41</c:v>
                </c:pt>
                <c:pt idx="10">
                  <c:v>40.700000000000003</c:v>
                </c:pt>
                <c:pt idx="11">
                  <c:v>40.5</c:v>
                </c:pt>
                <c:pt idx="12">
                  <c:v>38</c:v>
                </c:pt>
                <c:pt idx="13">
                  <c:v>35.700000000000003</c:v>
                </c:pt>
                <c:pt idx="14">
                  <c:v>34.299999999999997</c:v>
                </c:pt>
                <c:pt idx="15">
                  <c:v>33.299999999999997</c:v>
                </c:pt>
                <c:pt idx="16">
                  <c:v>32.200000000000003</c:v>
                </c:pt>
                <c:pt idx="17">
                  <c:v>29.4</c:v>
                </c:pt>
                <c:pt idx="18">
                  <c:v>20</c:v>
                </c:pt>
                <c:pt idx="19">
                  <c:v>18.899999999999999</c:v>
                </c:pt>
                <c:pt idx="20">
                  <c:v>16.7</c:v>
                </c:pt>
                <c:pt idx="21">
                  <c:v>12.5</c:v>
                </c:pt>
                <c:pt idx="22">
                  <c:v>11.8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3-1996-4AF1-9CD7-8464A4C555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2176288"/>
        <c:axId val="332174976"/>
      </c:barChart>
      <c:catAx>
        <c:axId val="3321762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332174976"/>
        <c:crosses val="autoZero"/>
        <c:auto val="1"/>
        <c:lblAlgn val="ctr"/>
        <c:lblOffset val="100"/>
        <c:noMultiLvlLbl val="0"/>
      </c:catAx>
      <c:valAx>
        <c:axId val="332174976"/>
        <c:scaling>
          <c:orientation val="minMax"/>
          <c:min val="-1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332176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 dirty="0"/>
              <a:t>Anglų</a:t>
            </a:r>
            <a:r>
              <a:rPr lang="lt-LT" baseline="0" dirty="0"/>
              <a:t> kalba 2020 m.</a:t>
            </a:r>
            <a:endParaRPr lang="lt-LT" dirty="0"/>
          </a:p>
        </c:rich>
      </c:tx>
      <c:layout>
        <c:manualLayout>
          <c:xMode val="edge"/>
          <c:yMode val="edge"/>
          <c:x val="0.2432332136795701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>
        <c:manualLayout>
          <c:layoutTarget val="inner"/>
          <c:xMode val="edge"/>
          <c:yMode val="edge"/>
          <c:x val="6.9208765635605546E-2"/>
          <c:y val="0.10252109809316244"/>
          <c:w val="0.89979663114562503"/>
          <c:h val="0.815806422302983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'3 M. PALYGIIMAS'!$B$3</c:f>
              <c:strCache>
                <c:ptCount val="1"/>
                <c:pt idx="0">
                  <c:v>Mažiau 16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dPt>
            <c:idx val="17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37B-446B-83A3-33F62FEFEC1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 M. PALYGIIMAS'!$A$4:$A$26</c:f>
              <c:strCache>
                <c:ptCount val="23"/>
                <c:pt idx="0">
                  <c:v>G7</c:v>
                </c:pt>
                <c:pt idx="1">
                  <c:v>G18</c:v>
                </c:pt>
                <c:pt idx="2">
                  <c:v>G16</c:v>
                </c:pt>
                <c:pt idx="3">
                  <c:v>G11</c:v>
                </c:pt>
                <c:pt idx="4">
                  <c:v>G17</c:v>
                </c:pt>
                <c:pt idx="5">
                  <c:v>G2</c:v>
                </c:pt>
                <c:pt idx="6">
                  <c:v>G21</c:v>
                </c:pt>
                <c:pt idx="7">
                  <c:v>G9</c:v>
                </c:pt>
                <c:pt idx="8">
                  <c:v>G4</c:v>
                </c:pt>
                <c:pt idx="9">
                  <c:v>G14</c:v>
                </c:pt>
                <c:pt idx="10">
                  <c:v>G20</c:v>
                </c:pt>
                <c:pt idx="11">
                  <c:v>Kauno m.</c:v>
                </c:pt>
                <c:pt idx="12">
                  <c:v>G10</c:v>
                </c:pt>
                <c:pt idx="13">
                  <c:v>G13</c:v>
                </c:pt>
                <c:pt idx="14">
                  <c:v>G8</c:v>
                </c:pt>
                <c:pt idx="15">
                  <c:v>G1</c:v>
                </c:pt>
                <c:pt idx="16">
                  <c:v>G3</c:v>
                </c:pt>
                <c:pt idx="17">
                  <c:v>Lietuva</c:v>
                </c:pt>
                <c:pt idx="18">
                  <c:v>G19</c:v>
                </c:pt>
                <c:pt idx="19">
                  <c:v>G12</c:v>
                </c:pt>
                <c:pt idx="20">
                  <c:v>G5</c:v>
                </c:pt>
                <c:pt idx="21">
                  <c:v>G6</c:v>
                </c:pt>
                <c:pt idx="22">
                  <c:v>G15</c:v>
                </c:pt>
              </c:strCache>
            </c:strRef>
          </c:cat>
          <c:val>
            <c:numRef>
              <c:f>'3 M. PALYGIIMAS'!$B$4:$B$26</c:f>
              <c:numCache>
                <c:formatCode>0</c:formatCode>
                <c:ptCount val="2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-0.74074074074074103</c:v>
                </c:pt>
                <c:pt idx="10">
                  <c:v>0</c:v>
                </c:pt>
                <c:pt idx="11">
                  <c:v>-0.310000000000002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-0.93000000000000704</c:v>
                </c:pt>
                <c:pt idx="18">
                  <c:v>0</c:v>
                </c:pt>
                <c:pt idx="19">
                  <c:v>-0.89285714285714302</c:v>
                </c:pt>
                <c:pt idx="20">
                  <c:v>0</c:v>
                </c:pt>
                <c:pt idx="21">
                  <c:v>0</c:v>
                </c:pt>
                <c:pt idx="22">
                  <c:v>-4.3478260869565197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37B-446B-83A3-33F62FEFEC11}"/>
            </c:ext>
          </c:extLst>
        </c:ser>
        <c:ser>
          <c:idx val="1"/>
          <c:order val="1"/>
          <c:tx>
            <c:strRef>
              <c:f>'3 M. PALYGIIMAS'!$C$3</c:f>
              <c:strCache>
                <c:ptCount val="1"/>
                <c:pt idx="0">
                  <c:v>36-100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  <a:effectLst/>
          </c:spPr>
          <c:invertIfNegative val="0"/>
          <c:dPt>
            <c:idx val="11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337B-446B-83A3-33F62FEFEC11}"/>
              </c:ext>
            </c:extLst>
          </c:dPt>
          <c:dPt>
            <c:idx val="17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337B-446B-83A3-33F62FEFEC1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 M. PALYGIIMAS'!$A$4:$A$26</c:f>
              <c:strCache>
                <c:ptCount val="23"/>
                <c:pt idx="0">
                  <c:v>G7</c:v>
                </c:pt>
                <c:pt idx="1">
                  <c:v>G18</c:v>
                </c:pt>
                <c:pt idx="2">
                  <c:v>G16</c:v>
                </c:pt>
                <c:pt idx="3">
                  <c:v>G11</c:v>
                </c:pt>
                <c:pt idx="4">
                  <c:v>G17</c:v>
                </c:pt>
                <c:pt idx="5">
                  <c:v>G2</c:v>
                </c:pt>
                <c:pt idx="6">
                  <c:v>G21</c:v>
                </c:pt>
                <c:pt idx="7">
                  <c:v>G9</c:v>
                </c:pt>
                <c:pt idx="8">
                  <c:v>G4</c:v>
                </c:pt>
                <c:pt idx="9">
                  <c:v>G14</c:v>
                </c:pt>
                <c:pt idx="10">
                  <c:v>G20</c:v>
                </c:pt>
                <c:pt idx="11">
                  <c:v>Kauno m.</c:v>
                </c:pt>
                <c:pt idx="12">
                  <c:v>G10</c:v>
                </c:pt>
                <c:pt idx="13">
                  <c:v>G13</c:v>
                </c:pt>
                <c:pt idx="14">
                  <c:v>G8</c:v>
                </c:pt>
                <c:pt idx="15">
                  <c:v>G1</c:v>
                </c:pt>
                <c:pt idx="16">
                  <c:v>G3</c:v>
                </c:pt>
                <c:pt idx="17">
                  <c:v>Lietuva</c:v>
                </c:pt>
                <c:pt idx="18">
                  <c:v>G19</c:v>
                </c:pt>
                <c:pt idx="19">
                  <c:v>G12</c:v>
                </c:pt>
                <c:pt idx="20">
                  <c:v>G5</c:v>
                </c:pt>
                <c:pt idx="21">
                  <c:v>G6</c:v>
                </c:pt>
                <c:pt idx="22">
                  <c:v>G15</c:v>
                </c:pt>
              </c:strCache>
            </c:strRef>
          </c:cat>
          <c:val>
            <c:numRef>
              <c:f>'3 M. PALYGIIMAS'!$C$4:$C$26</c:f>
              <c:numCache>
                <c:formatCode>0</c:formatCode>
                <c:ptCount val="23"/>
                <c:pt idx="0">
                  <c:v>100</c:v>
                </c:pt>
                <c:pt idx="1">
                  <c:v>99.601593625497998</c:v>
                </c:pt>
                <c:pt idx="2">
                  <c:v>98.222222222222229</c:v>
                </c:pt>
                <c:pt idx="3">
                  <c:v>97.029702970297024</c:v>
                </c:pt>
                <c:pt idx="4">
                  <c:v>96.92307692307692</c:v>
                </c:pt>
                <c:pt idx="5">
                  <c:v>96.774193548387089</c:v>
                </c:pt>
                <c:pt idx="6">
                  <c:v>95.454545454545453</c:v>
                </c:pt>
                <c:pt idx="7">
                  <c:v>95.061728395061721</c:v>
                </c:pt>
                <c:pt idx="8">
                  <c:v>95</c:v>
                </c:pt>
                <c:pt idx="9">
                  <c:v>93.333333333333343</c:v>
                </c:pt>
                <c:pt idx="10">
                  <c:v>93.055555555555557</c:v>
                </c:pt>
                <c:pt idx="11">
                  <c:v>92.45</c:v>
                </c:pt>
                <c:pt idx="12">
                  <c:v>91.911764705882348</c:v>
                </c:pt>
                <c:pt idx="13">
                  <c:v>91.596638655462186</c:v>
                </c:pt>
                <c:pt idx="14">
                  <c:v>91.549295774647888</c:v>
                </c:pt>
                <c:pt idx="15">
                  <c:v>90.322580645161295</c:v>
                </c:pt>
                <c:pt idx="16">
                  <c:v>90</c:v>
                </c:pt>
                <c:pt idx="17">
                  <c:v>88.45</c:v>
                </c:pt>
                <c:pt idx="18">
                  <c:v>86.36363636363636</c:v>
                </c:pt>
                <c:pt idx="19">
                  <c:v>79.464285714285722</c:v>
                </c:pt>
                <c:pt idx="20">
                  <c:v>76.92307692307692</c:v>
                </c:pt>
                <c:pt idx="21">
                  <c:v>76.92307692307692</c:v>
                </c:pt>
                <c:pt idx="22">
                  <c:v>60.869565217391305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37B-446B-83A3-33F62FEFEC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16789680"/>
        <c:axId val="716790992"/>
      </c:barChart>
      <c:catAx>
        <c:axId val="7167896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716790992"/>
        <c:crosses val="autoZero"/>
        <c:auto val="1"/>
        <c:lblAlgn val="ctr"/>
        <c:lblOffset val="100"/>
        <c:noMultiLvlLbl val="0"/>
      </c:catAx>
      <c:valAx>
        <c:axId val="716790992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716789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/>
              <a:t>Anglų kalba 2019 m.</a:t>
            </a:r>
          </a:p>
        </c:rich>
      </c:tx>
      <c:layout>
        <c:manualLayout>
          <c:xMode val="edge"/>
          <c:yMode val="edge"/>
          <c:x val="0.25946753214542595"/>
          <c:y val="1.17914826267478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'3 M. PALYGIIMAS'!$F$3</c:f>
              <c:strCache>
                <c:ptCount val="1"/>
                <c:pt idx="0">
                  <c:v>Mažiau 16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0A3-4411-BAA7-C98BECC188C8}"/>
              </c:ext>
            </c:extLst>
          </c:dPt>
          <c:dPt>
            <c:idx val="10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0A3-4411-BAA7-C98BECC188C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 M. PALYGIIMAS'!$E$4:$E$26</c:f>
              <c:strCache>
                <c:ptCount val="23"/>
                <c:pt idx="0">
                  <c:v>G2</c:v>
                </c:pt>
                <c:pt idx="1">
                  <c:v>G21</c:v>
                </c:pt>
                <c:pt idx="2">
                  <c:v>G15</c:v>
                </c:pt>
                <c:pt idx="3">
                  <c:v>G12</c:v>
                </c:pt>
                <c:pt idx="4">
                  <c:v>G19</c:v>
                </c:pt>
                <c:pt idx="5">
                  <c:v>G3</c:v>
                </c:pt>
                <c:pt idx="6">
                  <c:v>G10</c:v>
                </c:pt>
                <c:pt idx="7">
                  <c:v>Visa Lietuva</c:v>
                </c:pt>
                <c:pt idx="8">
                  <c:v>G4</c:v>
                </c:pt>
                <c:pt idx="9">
                  <c:v>G14</c:v>
                </c:pt>
                <c:pt idx="10">
                  <c:v>Kauno miestas</c:v>
                </c:pt>
                <c:pt idx="11">
                  <c:v>G8</c:v>
                </c:pt>
                <c:pt idx="12">
                  <c:v>G9</c:v>
                </c:pt>
                <c:pt idx="13">
                  <c:v>G6</c:v>
                </c:pt>
                <c:pt idx="14">
                  <c:v>G13</c:v>
                </c:pt>
                <c:pt idx="15">
                  <c:v>G5</c:v>
                </c:pt>
                <c:pt idx="16">
                  <c:v>G11</c:v>
                </c:pt>
                <c:pt idx="17">
                  <c:v>G16</c:v>
                </c:pt>
                <c:pt idx="18">
                  <c:v>G1</c:v>
                </c:pt>
                <c:pt idx="19">
                  <c:v>G20</c:v>
                </c:pt>
                <c:pt idx="20">
                  <c:v>G17</c:v>
                </c:pt>
                <c:pt idx="21">
                  <c:v>G18</c:v>
                </c:pt>
                <c:pt idx="22">
                  <c:v>G7</c:v>
                </c:pt>
              </c:strCache>
            </c:strRef>
          </c:cat>
          <c:val>
            <c:numRef>
              <c:f>'3 M. PALYGIIMAS'!$F$4:$F$26</c:f>
              <c:numCache>
                <c:formatCode>General</c:formatCode>
                <c:ptCount val="23"/>
                <c:pt idx="0">
                  <c:v>-3</c:v>
                </c:pt>
                <c:pt idx="1">
                  <c:v>-11</c:v>
                </c:pt>
                <c:pt idx="2">
                  <c:v>-6</c:v>
                </c:pt>
                <c:pt idx="3">
                  <c:v>-6</c:v>
                </c:pt>
                <c:pt idx="4">
                  <c:v>-3</c:v>
                </c:pt>
                <c:pt idx="6">
                  <c:v>-4</c:v>
                </c:pt>
                <c:pt idx="7">
                  <c:v>-2</c:v>
                </c:pt>
                <c:pt idx="9">
                  <c:v>-1</c:v>
                </c:pt>
                <c:pt idx="10">
                  <c:v>-1</c:v>
                </c:pt>
                <c:pt idx="11">
                  <c:v>-2</c:v>
                </c:pt>
                <c:pt idx="14">
                  <c:v>-1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0A3-4411-BAA7-C98BECC188C8}"/>
            </c:ext>
          </c:extLst>
        </c:ser>
        <c:ser>
          <c:idx val="1"/>
          <c:order val="1"/>
          <c:tx>
            <c:strRef>
              <c:f>'3 M. PALYGIIMAS'!$G$3</c:f>
              <c:strCache>
                <c:ptCount val="1"/>
                <c:pt idx="0">
                  <c:v>36-100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D0A3-4411-BAA7-C98BECC188C8}"/>
              </c:ext>
            </c:extLst>
          </c:dPt>
          <c:dPt>
            <c:idx val="10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D0A3-4411-BAA7-C98BECC188C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 M. PALYGIIMAS'!$E$4:$E$26</c:f>
              <c:strCache>
                <c:ptCount val="23"/>
                <c:pt idx="0">
                  <c:v>G2</c:v>
                </c:pt>
                <c:pt idx="1">
                  <c:v>G21</c:v>
                </c:pt>
                <c:pt idx="2">
                  <c:v>G15</c:v>
                </c:pt>
                <c:pt idx="3">
                  <c:v>G12</c:v>
                </c:pt>
                <c:pt idx="4">
                  <c:v>G19</c:v>
                </c:pt>
                <c:pt idx="5">
                  <c:v>G3</c:v>
                </c:pt>
                <c:pt idx="6">
                  <c:v>G10</c:v>
                </c:pt>
                <c:pt idx="7">
                  <c:v>Visa Lietuva</c:v>
                </c:pt>
                <c:pt idx="8">
                  <c:v>G4</c:v>
                </c:pt>
                <c:pt idx="9">
                  <c:v>G14</c:v>
                </c:pt>
                <c:pt idx="10">
                  <c:v>Kauno miestas</c:v>
                </c:pt>
                <c:pt idx="11">
                  <c:v>G8</c:v>
                </c:pt>
                <c:pt idx="12">
                  <c:v>G9</c:v>
                </c:pt>
                <c:pt idx="13">
                  <c:v>G6</c:v>
                </c:pt>
                <c:pt idx="14">
                  <c:v>G13</c:v>
                </c:pt>
                <c:pt idx="15">
                  <c:v>G5</c:v>
                </c:pt>
                <c:pt idx="16">
                  <c:v>G11</c:v>
                </c:pt>
                <c:pt idx="17">
                  <c:v>G16</c:v>
                </c:pt>
                <c:pt idx="18">
                  <c:v>G1</c:v>
                </c:pt>
                <c:pt idx="19">
                  <c:v>G20</c:v>
                </c:pt>
                <c:pt idx="20">
                  <c:v>G17</c:v>
                </c:pt>
                <c:pt idx="21">
                  <c:v>G18</c:v>
                </c:pt>
                <c:pt idx="22">
                  <c:v>G7</c:v>
                </c:pt>
              </c:strCache>
            </c:strRef>
          </c:cat>
          <c:val>
            <c:numRef>
              <c:f>'3 M. PALYGIIMAS'!$G$4:$G$26</c:f>
              <c:numCache>
                <c:formatCode>General</c:formatCode>
                <c:ptCount val="23"/>
                <c:pt idx="0">
                  <c:v>55</c:v>
                </c:pt>
                <c:pt idx="1">
                  <c:v>56</c:v>
                </c:pt>
                <c:pt idx="2">
                  <c:v>57</c:v>
                </c:pt>
                <c:pt idx="3">
                  <c:v>72</c:v>
                </c:pt>
                <c:pt idx="4">
                  <c:v>73</c:v>
                </c:pt>
                <c:pt idx="5">
                  <c:v>75</c:v>
                </c:pt>
                <c:pt idx="6">
                  <c:v>80</c:v>
                </c:pt>
                <c:pt idx="7">
                  <c:v>82</c:v>
                </c:pt>
                <c:pt idx="8">
                  <c:v>83</c:v>
                </c:pt>
                <c:pt idx="9">
                  <c:v>86</c:v>
                </c:pt>
                <c:pt idx="10">
                  <c:v>87</c:v>
                </c:pt>
                <c:pt idx="11">
                  <c:v>88</c:v>
                </c:pt>
                <c:pt idx="12">
                  <c:v>88</c:v>
                </c:pt>
                <c:pt idx="13">
                  <c:v>92</c:v>
                </c:pt>
                <c:pt idx="14">
                  <c:v>93</c:v>
                </c:pt>
                <c:pt idx="15">
                  <c:v>94</c:v>
                </c:pt>
                <c:pt idx="16">
                  <c:v>95</c:v>
                </c:pt>
                <c:pt idx="17">
                  <c:v>95</c:v>
                </c:pt>
                <c:pt idx="18">
                  <c:v>96</c:v>
                </c:pt>
                <c:pt idx="19">
                  <c:v>97</c:v>
                </c:pt>
                <c:pt idx="20">
                  <c:v>98</c:v>
                </c:pt>
                <c:pt idx="21">
                  <c:v>99</c:v>
                </c:pt>
                <c:pt idx="2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0A3-4411-BAA7-C98BECC188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19210952"/>
        <c:axId val="419212264"/>
      </c:barChart>
      <c:catAx>
        <c:axId val="4192109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19212264"/>
        <c:crosses val="autoZero"/>
        <c:auto val="1"/>
        <c:lblAlgn val="ctr"/>
        <c:lblOffset val="100"/>
        <c:noMultiLvlLbl val="0"/>
      </c:catAx>
      <c:valAx>
        <c:axId val="4192122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19210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/>
              <a:t>Anglų kalba 2021 m.</a:t>
            </a:r>
          </a:p>
        </c:rich>
      </c:tx>
      <c:layout>
        <c:manualLayout>
          <c:xMode val="edge"/>
          <c:yMode val="edge"/>
          <c:x val="0.30167344706911636"/>
          <c:y val="2.35294117647058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'3 M. PALYGIIMAS'!$P$3</c:f>
              <c:strCache>
                <c:ptCount val="1"/>
                <c:pt idx="0">
                  <c:v>Mažiau 16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dPt>
            <c:idx val="11"/>
            <c:invertIfNegative val="0"/>
            <c:bubble3D val="0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79B-43FC-A946-39BB950F07FD}"/>
              </c:ext>
            </c:extLst>
          </c:dPt>
          <c:dPt>
            <c:idx val="16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79B-43FC-A946-39BB950F07FD}"/>
              </c:ext>
            </c:extLst>
          </c:dPt>
          <c:dLbls>
            <c:dLbl>
              <c:idx val="11"/>
              <c:layout>
                <c:manualLayout>
                  <c:x val="-1.6650020885156578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79B-43FC-A946-39BB950F07FD}"/>
                </c:ext>
              </c:extLst>
            </c:dLbl>
            <c:dLbl>
              <c:idx val="12"/>
              <c:layout>
                <c:manualLayout>
                  <c:x val="-1.8685294979457735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79B-43FC-A946-39BB950F07FD}"/>
                </c:ext>
              </c:extLst>
            </c:dLbl>
            <c:dLbl>
              <c:idx val="14"/>
              <c:layout>
                <c:manualLayout>
                  <c:x val="-4.5626421697287839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79B-43FC-A946-39BB950F07FD}"/>
                </c:ext>
              </c:extLst>
            </c:dLbl>
            <c:dLbl>
              <c:idx val="16"/>
              <c:layout>
                <c:manualLayout>
                  <c:x val="-1.9549628742962948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79B-43FC-A946-39BB950F07FD}"/>
                </c:ext>
              </c:extLst>
            </c:dLbl>
            <c:dLbl>
              <c:idx val="17"/>
              <c:layout>
                <c:manualLayout>
                  <c:x val="-2.9842957130358706E-2"/>
                  <c:y val="-5.228758169934640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79B-43FC-A946-39BB950F07FD}"/>
                </c:ext>
              </c:extLst>
            </c:dLbl>
            <c:dLbl>
              <c:idx val="19"/>
              <c:layout>
                <c:manualLayout>
                  <c:x val="-3.3038713910761158E-2"/>
                  <c:y val="-9.5859459072150535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79B-43FC-A946-39BB950F07FD}"/>
                </c:ext>
              </c:extLst>
            </c:dLbl>
            <c:dLbl>
              <c:idx val="20"/>
              <c:layout>
                <c:manualLayout>
                  <c:x val="-2.7181321084864391E-2"/>
                  <c:y val="9.5859459072150535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79B-43FC-A946-39BB950F07FD}"/>
                </c:ext>
              </c:extLst>
            </c:dLbl>
            <c:dLbl>
              <c:idx val="21"/>
              <c:layout>
                <c:manualLayout>
                  <c:x val="-2.938976377952756E-2"/>
                  <c:y val="-9.5859459072150535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79B-43FC-A946-39BB950F07FD}"/>
                </c:ext>
              </c:extLst>
            </c:dLbl>
            <c:dLbl>
              <c:idx val="22"/>
              <c:layout>
                <c:manualLayout>
                  <c:x val="-2.1560804899387578E-2"/>
                  <c:y val="-1.9171891814430107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79B-43FC-A946-39BB950F07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 M. PALYGIIMAS'!$O$4:$O$26</c:f>
              <c:strCache>
                <c:ptCount val="23"/>
                <c:pt idx="0">
                  <c:v>G21</c:v>
                </c:pt>
                <c:pt idx="1">
                  <c:v>G18</c:v>
                </c:pt>
                <c:pt idx="2">
                  <c:v>G16</c:v>
                </c:pt>
                <c:pt idx="3">
                  <c:v>G13</c:v>
                </c:pt>
                <c:pt idx="4">
                  <c:v>G9</c:v>
                </c:pt>
                <c:pt idx="5">
                  <c:v>G20</c:v>
                </c:pt>
                <c:pt idx="6">
                  <c:v>G17</c:v>
                </c:pt>
                <c:pt idx="7">
                  <c:v>G5</c:v>
                </c:pt>
                <c:pt idx="8">
                  <c:v>G14</c:v>
                </c:pt>
                <c:pt idx="9">
                  <c:v>G11</c:v>
                </c:pt>
                <c:pt idx="10">
                  <c:v>G4</c:v>
                </c:pt>
                <c:pt idx="11">
                  <c:v>Kauno miestas</c:v>
                </c:pt>
                <c:pt idx="12">
                  <c:v>G3</c:v>
                </c:pt>
                <c:pt idx="13">
                  <c:v>G8</c:v>
                </c:pt>
                <c:pt idx="14">
                  <c:v>G6</c:v>
                </c:pt>
                <c:pt idx="15">
                  <c:v>G7</c:v>
                </c:pt>
                <c:pt idx="16">
                  <c:v>Visa Lietuva</c:v>
                </c:pt>
                <c:pt idx="17">
                  <c:v>G1</c:v>
                </c:pt>
                <c:pt idx="18">
                  <c:v>G10</c:v>
                </c:pt>
                <c:pt idx="19">
                  <c:v>G12</c:v>
                </c:pt>
                <c:pt idx="20">
                  <c:v>G2</c:v>
                </c:pt>
                <c:pt idx="21">
                  <c:v>G19</c:v>
                </c:pt>
                <c:pt idx="22">
                  <c:v>G15</c:v>
                </c:pt>
              </c:strCache>
            </c:strRef>
          </c:cat>
          <c:val>
            <c:numRef>
              <c:f>'3 M. PALYGIIMAS'!$P$4:$P$26</c:f>
              <c:numCache>
                <c:formatCode>0</c:formatCode>
                <c:ptCount val="2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-1.1000000000000001</c:v>
                </c:pt>
                <c:pt idx="12">
                  <c:v>-1.98019801980198</c:v>
                </c:pt>
                <c:pt idx="13">
                  <c:v>-1.4492753623188399</c:v>
                </c:pt>
                <c:pt idx="14">
                  <c:v>-11.764705882352899</c:v>
                </c:pt>
                <c:pt idx="15">
                  <c:v>0</c:v>
                </c:pt>
                <c:pt idx="16">
                  <c:v>-1.7</c:v>
                </c:pt>
                <c:pt idx="17">
                  <c:v>-4</c:v>
                </c:pt>
                <c:pt idx="18">
                  <c:v>-0.70422535211267601</c:v>
                </c:pt>
                <c:pt idx="19">
                  <c:v>-3.8461538461538498</c:v>
                </c:pt>
                <c:pt idx="20">
                  <c:v>3.5714285714285716</c:v>
                </c:pt>
                <c:pt idx="21">
                  <c:v>-4.1666666666666696</c:v>
                </c:pt>
                <c:pt idx="22">
                  <c:v>-9.0909090909090899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79B-43FC-A946-39BB950F07FD}"/>
            </c:ext>
          </c:extLst>
        </c:ser>
        <c:ser>
          <c:idx val="1"/>
          <c:order val="1"/>
          <c:tx>
            <c:strRef>
              <c:f>'3 M. PALYGIIMAS'!$Q$3</c:f>
              <c:strCache>
                <c:ptCount val="1"/>
                <c:pt idx="0">
                  <c:v>36-100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  <a:effectLst/>
          </c:spPr>
          <c:invertIfNegative val="0"/>
          <c:dPt>
            <c:idx val="11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79B-43FC-A946-39BB950F07FD}"/>
              </c:ext>
            </c:extLst>
          </c:dPt>
          <c:dPt>
            <c:idx val="16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479B-43FC-A946-39BB950F07FD}"/>
              </c:ext>
            </c:extLst>
          </c:dPt>
          <c:dLbls>
            <c:dLbl>
              <c:idx val="0"/>
              <c:layout>
                <c:manualLayout>
                  <c:x val="0.21287889091160891"/>
                  <c:y val="2.614518299359860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79B-43FC-A946-39BB950F07FD}"/>
                </c:ext>
              </c:extLst>
            </c:dLbl>
            <c:dLbl>
              <c:idx val="1"/>
              <c:layout>
                <c:manualLayout>
                  <c:x val="0.19705477939387436"/>
                  <c:y val="-2.613870232360077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79B-43FC-A946-39BB950F07FD}"/>
                </c:ext>
              </c:extLst>
            </c:dLbl>
            <c:dLbl>
              <c:idx val="2"/>
              <c:layout>
                <c:manualLayout>
                  <c:x val="0.19546453869294567"/>
                  <c:y val="2.1602233327457988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9898858445494488E-2"/>
                      <c:h val="3.836772660904774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2-479B-43FC-A946-39BB950F07FD}"/>
                </c:ext>
              </c:extLst>
            </c:dLbl>
            <c:dLbl>
              <c:idx val="3"/>
              <c:layout>
                <c:manualLayout>
                  <c:x val="0.19925079636808737"/>
                  <c:y val="2.1602233325290103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79B-43FC-A946-39BB950F07FD}"/>
                </c:ext>
              </c:extLst>
            </c:dLbl>
            <c:dLbl>
              <c:idx val="4"/>
              <c:layout>
                <c:manualLayout>
                  <c:x val="0.19351994070754169"/>
                  <c:y val="2.1602233325290103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79B-43FC-A946-39BB950F07FD}"/>
                </c:ext>
              </c:extLst>
            </c:dLbl>
            <c:dLbl>
              <c:idx val="5"/>
              <c:layout>
                <c:manualLayout>
                  <c:x val="0.19216115520474739"/>
                  <c:y val="2.1602233325290103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79B-43FC-A946-39BB950F07FD}"/>
                </c:ext>
              </c:extLst>
            </c:dLbl>
            <c:dLbl>
              <c:idx val="6"/>
              <c:layout>
                <c:manualLayout>
                  <c:x val="0.18629679169406488"/>
                  <c:y val="2.1602233325290103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479B-43FC-A946-39BB950F07FD}"/>
                </c:ext>
              </c:extLst>
            </c:dLbl>
            <c:dLbl>
              <c:idx val="7"/>
              <c:layout>
                <c:manualLayout>
                  <c:x val="0.19353772095861133"/>
                  <c:y val="2.160223332026044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479B-43FC-A946-39BB950F07FD}"/>
                </c:ext>
              </c:extLst>
            </c:dLbl>
            <c:dLbl>
              <c:idx val="8"/>
              <c:layout>
                <c:manualLayout>
                  <c:x val="0.18953934800755115"/>
                  <c:y val="2.1602233325290103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479B-43FC-A946-39BB950F07FD}"/>
                </c:ext>
              </c:extLst>
            </c:dLbl>
            <c:dLbl>
              <c:idx val="9"/>
              <c:layout>
                <c:manualLayout>
                  <c:x val="0.19204542760568019"/>
                  <c:y val="2.1602233330319763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479B-43FC-A946-39BB950F07FD}"/>
                </c:ext>
              </c:extLst>
            </c:dLbl>
            <c:dLbl>
              <c:idx val="10"/>
              <c:layout>
                <c:manualLayout>
                  <c:x val="0.18099890074377598"/>
                  <c:y val="5.229468643386228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479B-43FC-A946-39BB950F07FD}"/>
                </c:ext>
              </c:extLst>
            </c:dLbl>
            <c:dLbl>
              <c:idx val="11"/>
              <c:layout>
                <c:manualLayout>
                  <c:x val="0.18387337466669829"/>
                  <c:y val="4.3204466650580205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79B-43FC-A946-39BB950F07FD}"/>
                </c:ext>
              </c:extLst>
            </c:dLbl>
            <c:dLbl>
              <c:idx val="12"/>
              <c:layout>
                <c:manualLayout>
                  <c:x val="0.18870492394419622"/>
                  <c:y val="-5.486751242290433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479B-43FC-A946-39BB950F07FD}"/>
                </c:ext>
              </c:extLst>
            </c:dLbl>
            <c:dLbl>
              <c:idx val="13"/>
              <c:layout>
                <c:manualLayout>
                  <c:x val="0.19241756514122496"/>
                  <c:y val="-2.7432676099785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479B-43FC-A946-39BB950F07FD}"/>
                </c:ext>
              </c:extLst>
            </c:dLbl>
            <c:dLbl>
              <c:idx val="14"/>
              <c:layout>
                <c:manualLayout>
                  <c:x val="0.18395073435556261"/>
                  <c:y val="-2.872448965263824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479B-43FC-A946-39BB950F07FD}"/>
                </c:ext>
              </c:extLst>
            </c:dLbl>
            <c:dLbl>
              <c:idx val="15"/>
              <c:layout>
                <c:manualLayout>
                  <c:x val="0.18111712381667749"/>
                  <c:y val="-2.7432676099785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479B-43FC-A946-39BB950F07FD}"/>
                </c:ext>
              </c:extLst>
            </c:dLbl>
            <c:dLbl>
              <c:idx val="16"/>
              <c:layout>
                <c:manualLayout>
                  <c:x val="0.18330908564590973"/>
                  <c:y val="-5.486751242290332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79B-43FC-A946-39BB950F07FD}"/>
                </c:ext>
              </c:extLst>
            </c:dLbl>
            <c:dLbl>
              <c:idx val="17"/>
              <c:layout>
                <c:manualLayout>
                  <c:x val="0.17767992054411311"/>
                  <c:y val="-2.7432676099785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479B-43FC-A946-39BB950F07FD}"/>
                </c:ext>
              </c:extLst>
            </c:dLbl>
            <c:dLbl>
              <c:idx val="18"/>
              <c:layout>
                <c:manualLayout>
                  <c:x val="0.17554223527077761"/>
                  <c:y val="-2.743267609978489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479B-43FC-A946-39BB950F07FD}"/>
                </c:ext>
              </c:extLst>
            </c:dLbl>
            <c:dLbl>
              <c:idx val="19"/>
              <c:layout>
                <c:manualLayout>
                  <c:x val="0.17183832823216891"/>
                  <c:y val="-5.486751242290433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479B-43FC-A946-39BB950F07FD}"/>
                </c:ext>
              </c:extLst>
            </c:dLbl>
            <c:dLbl>
              <c:idx val="20"/>
              <c:layout>
                <c:manualLayout>
                  <c:x val="0.17092529674303217"/>
                  <c:y val="2.1602233335349426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479B-43FC-A946-39BB950F07FD}"/>
                </c:ext>
              </c:extLst>
            </c:dLbl>
            <c:dLbl>
              <c:idx val="21"/>
              <c:layout>
                <c:manualLayout>
                  <c:x val="0.16669578052806722"/>
                  <c:y val="2.1602233325290103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479B-43FC-A946-39BB950F07FD}"/>
                </c:ext>
              </c:extLst>
            </c:dLbl>
            <c:dLbl>
              <c:idx val="22"/>
              <c:layout>
                <c:manualLayout>
                  <c:x val="0.14349161707952202"/>
                  <c:y val="-2.743267609978690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479B-43FC-A946-39BB950F07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 M. PALYGIIMAS'!$O$4:$O$26</c:f>
              <c:strCache>
                <c:ptCount val="23"/>
                <c:pt idx="0">
                  <c:v>G21</c:v>
                </c:pt>
                <c:pt idx="1">
                  <c:v>G18</c:v>
                </c:pt>
                <c:pt idx="2">
                  <c:v>G16</c:v>
                </c:pt>
                <c:pt idx="3">
                  <c:v>G13</c:v>
                </c:pt>
                <c:pt idx="4">
                  <c:v>G9</c:v>
                </c:pt>
                <c:pt idx="5">
                  <c:v>G20</c:v>
                </c:pt>
                <c:pt idx="6">
                  <c:v>G17</c:v>
                </c:pt>
                <c:pt idx="7">
                  <c:v>G5</c:v>
                </c:pt>
                <c:pt idx="8">
                  <c:v>G14</c:v>
                </c:pt>
                <c:pt idx="9">
                  <c:v>G11</c:v>
                </c:pt>
                <c:pt idx="10">
                  <c:v>G4</c:v>
                </c:pt>
                <c:pt idx="11">
                  <c:v>Kauno miestas</c:v>
                </c:pt>
                <c:pt idx="12">
                  <c:v>G3</c:v>
                </c:pt>
                <c:pt idx="13">
                  <c:v>G8</c:v>
                </c:pt>
                <c:pt idx="14">
                  <c:v>G6</c:v>
                </c:pt>
                <c:pt idx="15">
                  <c:v>G7</c:v>
                </c:pt>
                <c:pt idx="16">
                  <c:v>Visa Lietuva</c:v>
                </c:pt>
                <c:pt idx="17">
                  <c:v>G1</c:v>
                </c:pt>
                <c:pt idx="18">
                  <c:v>G10</c:v>
                </c:pt>
                <c:pt idx="19">
                  <c:v>G12</c:v>
                </c:pt>
                <c:pt idx="20">
                  <c:v>G2</c:v>
                </c:pt>
                <c:pt idx="21">
                  <c:v>G19</c:v>
                </c:pt>
                <c:pt idx="22">
                  <c:v>G15</c:v>
                </c:pt>
              </c:strCache>
            </c:strRef>
          </c:cat>
          <c:val>
            <c:numRef>
              <c:f>'3 M. PALYGIIMAS'!$Q$4:$Q$26</c:f>
              <c:numCache>
                <c:formatCode>0</c:formatCode>
                <c:ptCount val="23"/>
                <c:pt idx="0">
                  <c:v>100</c:v>
                </c:pt>
                <c:pt idx="1">
                  <c:v>98.699999999999989</c:v>
                </c:pt>
                <c:pt idx="2">
                  <c:v>95.199999999999989</c:v>
                </c:pt>
                <c:pt idx="3">
                  <c:v>94.699999999999989</c:v>
                </c:pt>
                <c:pt idx="4">
                  <c:v>94.199999999999989</c:v>
                </c:pt>
                <c:pt idx="5">
                  <c:v>93.7</c:v>
                </c:pt>
                <c:pt idx="6">
                  <c:v>93</c:v>
                </c:pt>
                <c:pt idx="7">
                  <c:v>92.9</c:v>
                </c:pt>
                <c:pt idx="8">
                  <c:v>92.3</c:v>
                </c:pt>
                <c:pt idx="9">
                  <c:v>92.2</c:v>
                </c:pt>
                <c:pt idx="10">
                  <c:v>90.899999999999991</c:v>
                </c:pt>
                <c:pt idx="11">
                  <c:v>90.5</c:v>
                </c:pt>
                <c:pt idx="12">
                  <c:v>90.1</c:v>
                </c:pt>
                <c:pt idx="13">
                  <c:v>88.4</c:v>
                </c:pt>
                <c:pt idx="14">
                  <c:v>88.2</c:v>
                </c:pt>
                <c:pt idx="15">
                  <c:v>85.7</c:v>
                </c:pt>
                <c:pt idx="16">
                  <c:v>85.2</c:v>
                </c:pt>
                <c:pt idx="17">
                  <c:v>84</c:v>
                </c:pt>
                <c:pt idx="18">
                  <c:v>83.8</c:v>
                </c:pt>
                <c:pt idx="19">
                  <c:v>81.7</c:v>
                </c:pt>
                <c:pt idx="20">
                  <c:v>78.599999999999994</c:v>
                </c:pt>
                <c:pt idx="21">
                  <c:v>75</c:v>
                </c:pt>
                <c:pt idx="22">
                  <c:v>70.400000000000006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5-479B-43FC-A946-39BB950F07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12501392"/>
        <c:axId val="412496144"/>
      </c:barChart>
      <c:catAx>
        <c:axId val="4125013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12496144"/>
        <c:crosses val="autoZero"/>
        <c:auto val="1"/>
        <c:lblAlgn val="ctr"/>
        <c:lblOffset val="100"/>
        <c:noMultiLvlLbl val="0"/>
      </c:catAx>
      <c:valAx>
        <c:axId val="412496144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12501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Istorija</a:t>
            </a:r>
            <a:r>
              <a:rPr lang="lt-LT"/>
              <a:t> 2020 m.</a:t>
            </a:r>
            <a:r>
              <a:rPr lang="en-US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Lapas4!$B$2</c:f>
              <c:strCache>
                <c:ptCount val="1"/>
                <c:pt idx="0">
                  <c:v>Mažiau 16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Lapas4!$A$3:$A$25</c:f>
              <c:strCache>
                <c:ptCount val="23"/>
                <c:pt idx="0">
                  <c:v>G17</c:v>
                </c:pt>
                <c:pt idx="1">
                  <c:v>G1</c:v>
                </c:pt>
                <c:pt idx="2">
                  <c:v>G3</c:v>
                </c:pt>
                <c:pt idx="3">
                  <c:v>G4</c:v>
                </c:pt>
                <c:pt idx="4">
                  <c:v>G7</c:v>
                </c:pt>
                <c:pt idx="5">
                  <c:v>G18</c:v>
                </c:pt>
                <c:pt idx="6">
                  <c:v>G9</c:v>
                </c:pt>
                <c:pt idx="7">
                  <c:v>G13</c:v>
                </c:pt>
                <c:pt idx="8">
                  <c:v>G16</c:v>
                </c:pt>
                <c:pt idx="9">
                  <c:v>G14</c:v>
                </c:pt>
                <c:pt idx="10">
                  <c:v>G2</c:v>
                </c:pt>
                <c:pt idx="11">
                  <c:v>G8</c:v>
                </c:pt>
                <c:pt idx="12">
                  <c:v>G20</c:v>
                </c:pt>
                <c:pt idx="13">
                  <c:v>G21</c:v>
                </c:pt>
                <c:pt idx="14">
                  <c:v>Kauno m.</c:v>
                </c:pt>
                <c:pt idx="15">
                  <c:v>Visa Lietuva</c:v>
                </c:pt>
                <c:pt idx="16">
                  <c:v>G10</c:v>
                </c:pt>
                <c:pt idx="17">
                  <c:v>G6</c:v>
                </c:pt>
                <c:pt idx="18">
                  <c:v>G12</c:v>
                </c:pt>
                <c:pt idx="19">
                  <c:v>G11</c:v>
                </c:pt>
                <c:pt idx="20">
                  <c:v>G19</c:v>
                </c:pt>
                <c:pt idx="21">
                  <c:v>G15</c:v>
                </c:pt>
                <c:pt idx="22">
                  <c:v>G5</c:v>
                </c:pt>
              </c:strCache>
            </c:strRef>
          </c:cat>
          <c:val>
            <c:numRef>
              <c:f>Lapas4!$B$3:$B$25</c:f>
              <c:numCache>
                <c:formatCode>General</c:formatCode>
                <c:ptCount val="23"/>
              </c:numCache>
            </c:numRef>
          </c:val>
          <c:extLst>
            <c:ext xmlns:c16="http://schemas.microsoft.com/office/drawing/2014/chart" uri="{C3380CC4-5D6E-409C-BE32-E72D297353CC}">
              <c16:uniqueId val="{00000000-165F-483A-A90D-F2285E6E3BAE}"/>
            </c:ext>
          </c:extLst>
        </c:ser>
        <c:ser>
          <c:idx val="1"/>
          <c:order val="1"/>
          <c:tx>
            <c:strRef>
              <c:f>Lapas4!$C$2</c:f>
              <c:strCache>
                <c:ptCount val="1"/>
                <c:pt idx="0">
                  <c:v>36-100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  <a:effectLst/>
          </c:spPr>
          <c:invertIfNegative val="0"/>
          <c:dPt>
            <c:idx val="14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165F-483A-A90D-F2285E6E3BAE}"/>
              </c:ext>
            </c:extLst>
          </c:dPt>
          <c:dPt>
            <c:idx val="15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165F-483A-A90D-F2285E6E3BA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Lapas4!$A$3:$A$25</c:f>
              <c:strCache>
                <c:ptCount val="23"/>
                <c:pt idx="0">
                  <c:v>G17</c:v>
                </c:pt>
                <c:pt idx="1">
                  <c:v>G1</c:v>
                </c:pt>
                <c:pt idx="2">
                  <c:v>G3</c:v>
                </c:pt>
                <c:pt idx="3">
                  <c:v>G4</c:v>
                </c:pt>
                <c:pt idx="4">
                  <c:v>G7</c:v>
                </c:pt>
                <c:pt idx="5">
                  <c:v>G18</c:v>
                </c:pt>
                <c:pt idx="6">
                  <c:v>G9</c:v>
                </c:pt>
                <c:pt idx="7">
                  <c:v>G13</c:v>
                </c:pt>
                <c:pt idx="8">
                  <c:v>G16</c:v>
                </c:pt>
                <c:pt idx="9">
                  <c:v>G14</c:v>
                </c:pt>
                <c:pt idx="10">
                  <c:v>G2</c:v>
                </c:pt>
                <c:pt idx="11">
                  <c:v>G8</c:v>
                </c:pt>
                <c:pt idx="12">
                  <c:v>G20</c:v>
                </c:pt>
                <c:pt idx="13">
                  <c:v>G21</c:v>
                </c:pt>
                <c:pt idx="14">
                  <c:v>Kauno m.</c:v>
                </c:pt>
                <c:pt idx="15">
                  <c:v>Visa Lietuva</c:v>
                </c:pt>
                <c:pt idx="16">
                  <c:v>G10</c:v>
                </c:pt>
                <c:pt idx="17">
                  <c:v>G6</c:v>
                </c:pt>
                <c:pt idx="18">
                  <c:v>G12</c:v>
                </c:pt>
                <c:pt idx="19">
                  <c:v>G11</c:v>
                </c:pt>
                <c:pt idx="20">
                  <c:v>G19</c:v>
                </c:pt>
                <c:pt idx="21">
                  <c:v>G15</c:v>
                </c:pt>
                <c:pt idx="22">
                  <c:v>G5</c:v>
                </c:pt>
              </c:strCache>
            </c:strRef>
          </c:cat>
          <c:val>
            <c:numRef>
              <c:f>Lapas4!$C$3:$C$25</c:f>
              <c:numCache>
                <c:formatCode>0</c:formatCode>
                <c:ptCount val="2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97.391304347826093</c:v>
                </c:pt>
                <c:pt idx="6">
                  <c:v>96.666666666666671</c:v>
                </c:pt>
                <c:pt idx="7">
                  <c:v>93.877551020408163</c:v>
                </c:pt>
                <c:pt idx="8">
                  <c:v>93.68421052631578</c:v>
                </c:pt>
                <c:pt idx="9">
                  <c:v>91.071428571428569</c:v>
                </c:pt>
                <c:pt idx="10">
                  <c:v>87.5</c:v>
                </c:pt>
                <c:pt idx="11">
                  <c:v>86.36363636363636</c:v>
                </c:pt>
                <c:pt idx="12">
                  <c:v>86.206896551724142</c:v>
                </c:pt>
                <c:pt idx="13">
                  <c:v>85.714285714285708</c:v>
                </c:pt>
                <c:pt idx="14">
                  <c:v>85.539999999999992</c:v>
                </c:pt>
                <c:pt idx="15">
                  <c:v>83.259999999999991</c:v>
                </c:pt>
                <c:pt idx="16">
                  <c:v>78.125</c:v>
                </c:pt>
                <c:pt idx="17">
                  <c:v>75</c:v>
                </c:pt>
                <c:pt idx="18">
                  <c:v>75</c:v>
                </c:pt>
                <c:pt idx="19">
                  <c:v>73.584905660377359</c:v>
                </c:pt>
                <c:pt idx="20">
                  <c:v>58.823529411764703</c:v>
                </c:pt>
                <c:pt idx="21">
                  <c:v>48</c:v>
                </c:pt>
                <c:pt idx="22">
                  <c:v>29.411764705882351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65F-483A-A90D-F2285E6E3B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21871208"/>
        <c:axId val="421868584"/>
      </c:barChart>
      <c:catAx>
        <c:axId val="4218712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21868584"/>
        <c:crosses val="autoZero"/>
        <c:auto val="1"/>
        <c:lblAlgn val="ctr"/>
        <c:lblOffset val="100"/>
        <c:noMultiLvlLbl val="0"/>
      </c:catAx>
      <c:valAx>
        <c:axId val="421868584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21871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 sz="1800" b="1"/>
              <a:t>Daugiausiai šimtukų gavusių</a:t>
            </a:r>
            <a:r>
              <a:rPr lang="lt-LT" sz="1800" b="1" baseline="0"/>
              <a:t> abiturientų skaičius</a:t>
            </a:r>
            <a:endParaRPr lang="lt-LT" sz="18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Lapas5!$E$72:$H$72</c:f>
              <c:strCache>
                <c:ptCount val="4"/>
                <c:pt idx="0">
                  <c:v>6 šimtukai</c:v>
                </c:pt>
                <c:pt idx="1">
                  <c:v>5 šimtukai </c:v>
                </c:pt>
                <c:pt idx="2">
                  <c:v>4 šimtukai</c:v>
                </c:pt>
                <c:pt idx="3">
                  <c:v>3 šimtukai</c:v>
                </c:pt>
              </c:strCache>
            </c:strRef>
          </c:cat>
          <c:val>
            <c:numRef>
              <c:f>Lapas5!$E$73:$H$73</c:f>
              <c:numCache>
                <c:formatCode>General</c:formatCode>
                <c:ptCount val="4"/>
                <c:pt idx="0">
                  <c:v>2</c:v>
                </c:pt>
                <c:pt idx="1">
                  <c:v>1</c:v>
                </c:pt>
                <c:pt idx="2">
                  <c:v>6</c:v>
                </c:pt>
                <c:pt idx="3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2F-414C-8DD9-3C411EC145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55100856"/>
        <c:axId val="455103152"/>
      </c:barChart>
      <c:catAx>
        <c:axId val="4551008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55103152"/>
        <c:crosses val="autoZero"/>
        <c:auto val="1"/>
        <c:lblAlgn val="ctr"/>
        <c:lblOffset val="100"/>
        <c:noMultiLvlLbl val="0"/>
      </c:catAx>
      <c:valAx>
        <c:axId val="4551031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55100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/>
              <a:t>Istorija 2019 m.</a:t>
            </a:r>
          </a:p>
        </c:rich>
      </c:tx>
      <c:layout>
        <c:manualLayout>
          <c:xMode val="edge"/>
          <c:yMode val="edge"/>
          <c:x val="0.3030271154783627"/>
          <c:y val="1.99671289174927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>
        <c:manualLayout>
          <c:layoutTarget val="inner"/>
          <c:xMode val="edge"/>
          <c:yMode val="edge"/>
          <c:x val="0.22091594288615479"/>
          <c:y val="0.13770695997907381"/>
          <c:w val="0.72530363827797451"/>
          <c:h val="0.7861697367110012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Lapas4!$G$2</c:f>
              <c:strCache>
                <c:ptCount val="1"/>
                <c:pt idx="0">
                  <c:v>Mažiau 16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Lapas4!$F$3:$F$24</c:f>
              <c:strCache>
                <c:ptCount val="22"/>
                <c:pt idx="0">
                  <c:v>G17</c:v>
                </c:pt>
                <c:pt idx="1">
                  <c:v>G7</c:v>
                </c:pt>
                <c:pt idx="2">
                  <c:v>G18</c:v>
                </c:pt>
                <c:pt idx="3">
                  <c:v>G11</c:v>
                </c:pt>
                <c:pt idx="4">
                  <c:v>G6</c:v>
                </c:pt>
                <c:pt idx="5">
                  <c:v>G16</c:v>
                </c:pt>
                <c:pt idx="6">
                  <c:v>G8</c:v>
                </c:pt>
                <c:pt idx="7">
                  <c:v>G9</c:v>
                </c:pt>
                <c:pt idx="8">
                  <c:v>G20</c:v>
                </c:pt>
                <c:pt idx="9">
                  <c:v>G14</c:v>
                </c:pt>
                <c:pt idx="10">
                  <c:v>G3</c:v>
                </c:pt>
                <c:pt idx="11">
                  <c:v>G13</c:v>
                </c:pt>
                <c:pt idx="12">
                  <c:v>Kauno miestas</c:v>
                </c:pt>
                <c:pt idx="13">
                  <c:v>G4</c:v>
                </c:pt>
                <c:pt idx="14">
                  <c:v>G5</c:v>
                </c:pt>
                <c:pt idx="15">
                  <c:v>G19</c:v>
                </c:pt>
                <c:pt idx="16">
                  <c:v>G10</c:v>
                </c:pt>
                <c:pt idx="17">
                  <c:v>Visa Lietuva</c:v>
                </c:pt>
                <c:pt idx="18">
                  <c:v>G2</c:v>
                </c:pt>
                <c:pt idx="19">
                  <c:v>G12</c:v>
                </c:pt>
                <c:pt idx="20">
                  <c:v>G15</c:v>
                </c:pt>
                <c:pt idx="21">
                  <c:v>G21</c:v>
                </c:pt>
              </c:strCache>
            </c:strRef>
          </c:cat>
          <c:val>
            <c:numRef>
              <c:f>Lapas4!$G$3:$G$24</c:f>
              <c:numCache>
                <c:formatCode>General</c:formatCode>
                <c:ptCount val="22"/>
                <c:pt idx="17">
                  <c:v>-1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BA-488C-A2F6-F90F5FF976CF}"/>
            </c:ext>
          </c:extLst>
        </c:ser>
        <c:ser>
          <c:idx val="1"/>
          <c:order val="1"/>
          <c:tx>
            <c:strRef>
              <c:f>Lapas4!$H$2</c:f>
              <c:strCache>
                <c:ptCount val="1"/>
                <c:pt idx="0">
                  <c:v>36-100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  <a:effectLst/>
          </c:spPr>
          <c:invertIfNegative val="0"/>
          <c:dPt>
            <c:idx val="12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89BA-488C-A2F6-F90F5FF976CF}"/>
              </c:ext>
            </c:extLst>
          </c:dPt>
          <c:dPt>
            <c:idx val="17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89BA-488C-A2F6-F90F5FF976C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Lapas4!$F$3:$F$24</c:f>
              <c:strCache>
                <c:ptCount val="22"/>
                <c:pt idx="0">
                  <c:v>G17</c:v>
                </c:pt>
                <c:pt idx="1">
                  <c:v>G7</c:v>
                </c:pt>
                <c:pt idx="2">
                  <c:v>G18</c:v>
                </c:pt>
                <c:pt idx="3">
                  <c:v>G11</c:v>
                </c:pt>
                <c:pt idx="4">
                  <c:v>G6</c:v>
                </c:pt>
                <c:pt idx="5">
                  <c:v>G16</c:v>
                </c:pt>
                <c:pt idx="6">
                  <c:v>G8</c:v>
                </c:pt>
                <c:pt idx="7">
                  <c:v>G9</c:v>
                </c:pt>
                <c:pt idx="8">
                  <c:v>G20</c:v>
                </c:pt>
                <c:pt idx="9">
                  <c:v>G14</c:v>
                </c:pt>
                <c:pt idx="10">
                  <c:v>G3</c:v>
                </c:pt>
                <c:pt idx="11">
                  <c:v>G13</c:v>
                </c:pt>
                <c:pt idx="12">
                  <c:v>Kauno miestas</c:v>
                </c:pt>
                <c:pt idx="13">
                  <c:v>G4</c:v>
                </c:pt>
                <c:pt idx="14">
                  <c:v>G5</c:v>
                </c:pt>
                <c:pt idx="15">
                  <c:v>G19</c:v>
                </c:pt>
                <c:pt idx="16">
                  <c:v>G10</c:v>
                </c:pt>
                <c:pt idx="17">
                  <c:v>Visa Lietuva</c:v>
                </c:pt>
                <c:pt idx="18">
                  <c:v>G2</c:v>
                </c:pt>
                <c:pt idx="19">
                  <c:v>G12</c:v>
                </c:pt>
                <c:pt idx="20">
                  <c:v>G15</c:v>
                </c:pt>
                <c:pt idx="21">
                  <c:v>G21</c:v>
                </c:pt>
              </c:strCache>
            </c:strRef>
          </c:cat>
          <c:val>
            <c:numRef>
              <c:f>Lapas4!$H$3:$H$24</c:f>
              <c:numCache>
                <c:formatCode>General</c:formatCode>
                <c:ptCount val="22"/>
                <c:pt idx="0">
                  <c:v>100</c:v>
                </c:pt>
                <c:pt idx="1">
                  <c:v>100</c:v>
                </c:pt>
                <c:pt idx="2">
                  <c:v>89</c:v>
                </c:pt>
                <c:pt idx="3">
                  <c:v>86</c:v>
                </c:pt>
                <c:pt idx="4">
                  <c:v>83</c:v>
                </c:pt>
                <c:pt idx="5">
                  <c:v>83</c:v>
                </c:pt>
                <c:pt idx="6">
                  <c:v>80</c:v>
                </c:pt>
                <c:pt idx="7">
                  <c:v>80</c:v>
                </c:pt>
                <c:pt idx="8">
                  <c:v>78</c:v>
                </c:pt>
                <c:pt idx="9">
                  <c:v>78</c:v>
                </c:pt>
                <c:pt idx="10">
                  <c:v>76</c:v>
                </c:pt>
                <c:pt idx="11">
                  <c:v>74</c:v>
                </c:pt>
                <c:pt idx="12">
                  <c:v>72</c:v>
                </c:pt>
                <c:pt idx="13">
                  <c:v>71</c:v>
                </c:pt>
                <c:pt idx="14">
                  <c:v>70</c:v>
                </c:pt>
                <c:pt idx="15">
                  <c:v>65</c:v>
                </c:pt>
                <c:pt idx="16">
                  <c:v>63</c:v>
                </c:pt>
                <c:pt idx="17">
                  <c:v>63</c:v>
                </c:pt>
                <c:pt idx="18">
                  <c:v>56</c:v>
                </c:pt>
                <c:pt idx="19">
                  <c:v>41</c:v>
                </c:pt>
                <c:pt idx="20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9BA-488C-A2F6-F90F5FF976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16775352"/>
        <c:axId val="416781256"/>
      </c:barChart>
      <c:catAx>
        <c:axId val="4167753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16781256"/>
        <c:crosses val="autoZero"/>
        <c:auto val="1"/>
        <c:lblAlgn val="ctr"/>
        <c:lblOffset val="100"/>
        <c:noMultiLvlLbl val="0"/>
      </c:catAx>
      <c:valAx>
        <c:axId val="416781256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16775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/>
              <a:t>Istorija 2021 m.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>
        <c:manualLayout>
          <c:layoutTarget val="inner"/>
          <c:xMode val="edge"/>
          <c:yMode val="edge"/>
          <c:x val="0.19215091863517061"/>
          <c:y val="0.10677339461920493"/>
          <c:w val="0.76107130358705166"/>
          <c:h val="0.8161119163587138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Lapas4!$S$2</c:f>
              <c:strCache>
                <c:ptCount val="1"/>
                <c:pt idx="0">
                  <c:v>Mažiau 16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dLbls>
            <c:dLbl>
              <c:idx val="22"/>
              <c:layout>
                <c:manualLayout>
                  <c:x val="-8.7214785651793525E-2"/>
                  <c:y val="-1.6215032877876209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D06-4E1F-B761-7117ED48D7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Lapas4!$R$3:$R$25</c:f>
              <c:strCache>
                <c:ptCount val="23"/>
                <c:pt idx="0">
                  <c:v>G6</c:v>
                </c:pt>
                <c:pt idx="1">
                  <c:v>G5</c:v>
                </c:pt>
                <c:pt idx="2">
                  <c:v>G18</c:v>
                </c:pt>
                <c:pt idx="3">
                  <c:v>G8</c:v>
                </c:pt>
                <c:pt idx="4">
                  <c:v>G20</c:v>
                </c:pt>
                <c:pt idx="5">
                  <c:v>G17</c:v>
                </c:pt>
                <c:pt idx="6">
                  <c:v>G16</c:v>
                </c:pt>
                <c:pt idx="7">
                  <c:v>G21</c:v>
                </c:pt>
                <c:pt idx="8">
                  <c:v>G14</c:v>
                </c:pt>
                <c:pt idx="9">
                  <c:v>G9</c:v>
                </c:pt>
                <c:pt idx="10">
                  <c:v>G2</c:v>
                </c:pt>
                <c:pt idx="11">
                  <c:v>Kauno miestas</c:v>
                </c:pt>
                <c:pt idx="12">
                  <c:v>G13</c:v>
                </c:pt>
                <c:pt idx="13">
                  <c:v>G3</c:v>
                </c:pt>
                <c:pt idx="14">
                  <c:v>Visa Lietuva</c:v>
                </c:pt>
                <c:pt idx="15">
                  <c:v>G7</c:v>
                </c:pt>
                <c:pt idx="16">
                  <c:v>G19</c:v>
                </c:pt>
                <c:pt idx="17">
                  <c:v>G11</c:v>
                </c:pt>
                <c:pt idx="18">
                  <c:v>G10</c:v>
                </c:pt>
                <c:pt idx="19">
                  <c:v>G4</c:v>
                </c:pt>
                <c:pt idx="20">
                  <c:v>G15</c:v>
                </c:pt>
                <c:pt idx="21">
                  <c:v>G12</c:v>
                </c:pt>
                <c:pt idx="22">
                  <c:v>G1</c:v>
                </c:pt>
              </c:strCache>
            </c:strRef>
          </c:cat>
          <c:val>
            <c:numRef>
              <c:f>Lapas4!$S$3:$S$25</c:f>
              <c:numCache>
                <c:formatCode>0</c:formatCode>
                <c:ptCount val="2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-0.512820512820513</c:v>
                </c:pt>
                <c:pt idx="12">
                  <c:v>0</c:v>
                </c:pt>
                <c:pt idx="13">
                  <c:v>0</c:v>
                </c:pt>
                <c:pt idx="14">
                  <c:v>-1.19270010058917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-2.4390243902439002</c:v>
                </c:pt>
                <c:pt idx="21">
                  <c:v>-2.6315789473684199</c:v>
                </c:pt>
                <c:pt idx="22">
                  <c:v>-33.3333333333333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06-4E1F-B761-7117ED48D75D}"/>
            </c:ext>
          </c:extLst>
        </c:ser>
        <c:ser>
          <c:idx val="1"/>
          <c:order val="1"/>
          <c:tx>
            <c:strRef>
              <c:f>Lapas4!$T$2</c:f>
              <c:strCache>
                <c:ptCount val="1"/>
                <c:pt idx="0">
                  <c:v>36-100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  <a:effectLst/>
          </c:spPr>
          <c:invertIfNegative val="0"/>
          <c:dPt>
            <c:idx val="11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D06-4E1F-B761-7117ED48D75D}"/>
              </c:ext>
            </c:extLst>
          </c:dPt>
          <c:dPt>
            <c:idx val="14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D06-4E1F-B761-7117ED48D75D}"/>
              </c:ext>
            </c:extLst>
          </c:dPt>
          <c:dLbls>
            <c:dLbl>
              <c:idx val="0"/>
              <c:layout>
                <c:manualLayout>
                  <c:x val="0.2117781606589238"/>
                  <c:y val="1.9656220564809705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D06-4E1F-B761-7117ED48D75D}"/>
                </c:ext>
              </c:extLst>
            </c:dLbl>
            <c:dLbl>
              <c:idx val="1"/>
              <c:layout>
                <c:manualLayout>
                  <c:x val="0.18672361544154292"/>
                  <c:y val="1.9656220564809705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D06-4E1F-B761-7117ED48D75D}"/>
                </c:ext>
              </c:extLst>
            </c:dLbl>
            <c:dLbl>
              <c:idx val="2"/>
              <c:layout>
                <c:manualLayout>
                  <c:x val="0.19234905256098764"/>
                  <c:y val="2.8540832260105981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D06-4E1F-B761-7117ED48D75D}"/>
                </c:ext>
              </c:extLst>
            </c:dLbl>
            <c:dLbl>
              <c:idx val="3"/>
              <c:layout>
                <c:manualLayout>
                  <c:x val="0.16908499462700347"/>
                  <c:y val="1.9656220569386275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D06-4E1F-B761-7117ED48D75D}"/>
                </c:ext>
              </c:extLst>
            </c:dLbl>
            <c:dLbl>
              <c:idx val="4"/>
              <c:layout>
                <c:manualLayout>
                  <c:x val="0.1639287595533257"/>
                  <c:y val="1.9656220564809705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D06-4E1F-B761-7117ED48D75D}"/>
                </c:ext>
              </c:extLst>
            </c:dLbl>
            <c:dLbl>
              <c:idx val="5"/>
              <c:layout>
                <c:manualLayout>
                  <c:x val="0.16013908023354984"/>
                  <c:y val="-2.8491691708691668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3669708615171067E-2"/>
                      <c:h val="3.491141334515850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8D06-4E1F-B761-7117ED48D75D}"/>
                </c:ext>
              </c:extLst>
            </c:dLbl>
            <c:dLbl>
              <c:idx val="6"/>
              <c:layout>
                <c:manualLayout>
                  <c:x val="0.1707891610107295"/>
                  <c:y val="1.9656220564809705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D06-4E1F-B761-7117ED48D75D}"/>
                </c:ext>
              </c:extLst>
            </c:dLbl>
            <c:dLbl>
              <c:idx val="7"/>
              <c:layout>
                <c:manualLayout>
                  <c:x val="0.16785885420323315"/>
                  <c:y val="-2.210931689129795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D06-4E1F-B761-7117ED48D75D}"/>
                </c:ext>
              </c:extLst>
            </c:dLbl>
            <c:dLbl>
              <c:idx val="8"/>
              <c:layout>
                <c:manualLayout>
                  <c:x val="0.1635922998688305"/>
                  <c:y val="-4.992286899050368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D06-4E1F-B761-7117ED48D75D}"/>
                </c:ext>
              </c:extLst>
            </c:dLbl>
            <c:dLbl>
              <c:idx val="9"/>
              <c:layout>
                <c:manualLayout>
                  <c:x val="0.1697548448084501"/>
                  <c:y val="-2.496143449525184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D06-4E1F-B761-7117ED48D75D}"/>
                </c:ext>
              </c:extLst>
            </c:dLbl>
            <c:dLbl>
              <c:idx val="10"/>
              <c:layout>
                <c:manualLayout>
                  <c:x val="0.15420135328151777"/>
                  <c:y val="3.931244113877255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D06-4E1F-B761-7117ED48D75D}"/>
                </c:ext>
              </c:extLst>
            </c:dLbl>
            <c:dLbl>
              <c:idx val="11"/>
              <c:layout>
                <c:manualLayout>
                  <c:x val="0.15378049093956656"/>
                  <c:y val="1.9656220564809705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D06-4E1F-B761-7117ED48D75D}"/>
                </c:ext>
              </c:extLst>
            </c:dLbl>
            <c:dLbl>
              <c:idx val="12"/>
              <c:layout>
                <c:manualLayout>
                  <c:x val="0.15147169460970092"/>
                  <c:y val="-2.21093168912970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D06-4E1F-B761-7117ED48D75D}"/>
                </c:ext>
              </c:extLst>
            </c:dLbl>
            <c:dLbl>
              <c:idx val="13"/>
              <c:layout>
                <c:manualLayout>
                  <c:x val="0.14334602058734267"/>
                  <c:y val="-2.495946887319444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8D06-4E1F-B761-7117ED48D75D}"/>
                </c:ext>
              </c:extLst>
            </c:dLbl>
            <c:dLbl>
              <c:idx val="14"/>
              <c:layout>
                <c:manualLayout>
                  <c:x val="0.1738034868272389"/>
                  <c:y val="1.9656220573962844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D06-4E1F-B761-7117ED48D75D}"/>
                </c:ext>
              </c:extLst>
            </c:dLbl>
            <c:dLbl>
              <c:idx val="15"/>
              <c:layout>
                <c:manualLayout>
                  <c:x val="0.13822930130329211"/>
                  <c:y val="-2.496143449525184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D06-4E1F-B761-7117ED48D75D}"/>
                </c:ext>
              </c:extLst>
            </c:dLbl>
            <c:dLbl>
              <c:idx val="16"/>
              <c:layout>
                <c:manualLayout>
                  <c:x val="0.14841938759733631"/>
                  <c:y val="-2.496143449525275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8D06-4E1F-B761-7117ED48D75D}"/>
                </c:ext>
              </c:extLst>
            </c:dLbl>
            <c:dLbl>
              <c:idx val="17"/>
              <c:layout>
                <c:manualLayout>
                  <c:x val="0.13418603036270499"/>
                  <c:y val="1.9656220564809705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D06-4E1F-B761-7117ED48D75D}"/>
                </c:ext>
              </c:extLst>
            </c:dLbl>
            <c:dLbl>
              <c:idx val="18"/>
              <c:layout>
                <c:manualLayout>
                  <c:x val="0.14274177428964613"/>
                  <c:y val="1.9656220573962844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8D06-4E1F-B761-7117ED48D75D}"/>
                </c:ext>
              </c:extLst>
            </c:dLbl>
            <c:dLbl>
              <c:idx val="19"/>
              <c:layout>
                <c:manualLayout>
                  <c:x val="0.14841286557380562"/>
                  <c:y val="-2.496143449525092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8D06-4E1F-B761-7117ED48D75D}"/>
                </c:ext>
              </c:extLst>
            </c:dLbl>
            <c:dLbl>
              <c:idx val="20"/>
              <c:layout>
                <c:manualLayout>
                  <c:x val="0.11734846749711209"/>
                  <c:y val="1.9656220564809705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8D06-4E1F-B761-7117ED48D75D}"/>
                </c:ext>
              </c:extLst>
            </c:dLbl>
            <c:dLbl>
              <c:idx val="21"/>
              <c:layout>
                <c:manualLayout>
                  <c:x val="0.12423917718151137"/>
                  <c:y val="5.7062008299642569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8D06-4E1F-B761-7117ED48D75D}"/>
                </c:ext>
              </c:extLst>
            </c:dLbl>
            <c:dLbl>
              <c:idx val="22"/>
              <c:layout>
                <c:manualLayout>
                  <c:x val="0.10819903762029746"/>
                  <c:y val="1.6215032877876209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8D06-4E1F-B761-7117ED48D7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Lapas4!$R$3:$R$25</c:f>
              <c:strCache>
                <c:ptCount val="23"/>
                <c:pt idx="0">
                  <c:v>G6</c:v>
                </c:pt>
                <c:pt idx="1">
                  <c:v>G5</c:v>
                </c:pt>
                <c:pt idx="2">
                  <c:v>G18</c:v>
                </c:pt>
                <c:pt idx="3">
                  <c:v>G8</c:v>
                </c:pt>
                <c:pt idx="4">
                  <c:v>G20</c:v>
                </c:pt>
                <c:pt idx="5">
                  <c:v>G17</c:v>
                </c:pt>
                <c:pt idx="6">
                  <c:v>G16</c:v>
                </c:pt>
                <c:pt idx="7">
                  <c:v>G21</c:v>
                </c:pt>
                <c:pt idx="8">
                  <c:v>G14</c:v>
                </c:pt>
                <c:pt idx="9">
                  <c:v>G9</c:v>
                </c:pt>
                <c:pt idx="10">
                  <c:v>G2</c:v>
                </c:pt>
                <c:pt idx="11">
                  <c:v>Kauno miestas</c:v>
                </c:pt>
                <c:pt idx="12">
                  <c:v>G13</c:v>
                </c:pt>
                <c:pt idx="13">
                  <c:v>G3</c:v>
                </c:pt>
                <c:pt idx="14">
                  <c:v>Visa Lietuva</c:v>
                </c:pt>
                <c:pt idx="15">
                  <c:v>G7</c:v>
                </c:pt>
                <c:pt idx="16">
                  <c:v>G19</c:v>
                </c:pt>
                <c:pt idx="17">
                  <c:v>G11</c:v>
                </c:pt>
                <c:pt idx="18">
                  <c:v>G10</c:v>
                </c:pt>
                <c:pt idx="19">
                  <c:v>G4</c:v>
                </c:pt>
                <c:pt idx="20">
                  <c:v>G15</c:v>
                </c:pt>
                <c:pt idx="21">
                  <c:v>G12</c:v>
                </c:pt>
                <c:pt idx="22">
                  <c:v>G1</c:v>
                </c:pt>
              </c:strCache>
            </c:strRef>
          </c:cat>
          <c:val>
            <c:numRef>
              <c:f>Lapas4!$T$3:$T$25</c:f>
              <c:numCache>
                <c:formatCode>0</c:formatCode>
                <c:ptCount val="23"/>
                <c:pt idx="0">
                  <c:v>100</c:v>
                </c:pt>
                <c:pt idx="1">
                  <c:v>90.899999999999991</c:v>
                </c:pt>
                <c:pt idx="2">
                  <c:v>88</c:v>
                </c:pt>
                <c:pt idx="3">
                  <c:v>86.7</c:v>
                </c:pt>
                <c:pt idx="4">
                  <c:v>85.699999999999989</c:v>
                </c:pt>
                <c:pt idx="5">
                  <c:v>84.7</c:v>
                </c:pt>
                <c:pt idx="6">
                  <c:v>84.2</c:v>
                </c:pt>
                <c:pt idx="7">
                  <c:v>81.8</c:v>
                </c:pt>
                <c:pt idx="8">
                  <c:v>79.7</c:v>
                </c:pt>
                <c:pt idx="9">
                  <c:v>78.5</c:v>
                </c:pt>
                <c:pt idx="10">
                  <c:v>77.8</c:v>
                </c:pt>
                <c:pt idx="11" formatCode="General">
                  <c:v>75</c:v>
                </c:pt>
                <c:pt idx="12">
                  <c:v>71.100000000000009</c:v>
                </c:pt>
                <c:pt idx="13">
                  <c:v>70.900000000000006</c:v>
                </c:pt>
                <c:pt idx="14" formatCode="General">
                  <c:v>67.5</c:v>
                </c:pt>
                <c:pt idx="15">
                  <c:v>66.7</c:v>
                </c:pt>
                <c:pt idx="16">
                  <c:v>66.599999999999994</c:v>
                </c:pt>
                <c:pt idx="17">
                  <c:v>65</c:v>
                </c:pt>
                <c:pt idx="18">
                  <c:v>64.5</c:v>
                </c:pt>
                <c:pt idx="19">
                  <c:v>62.5</c:v>
                </c:pt>
                <c:pt idx="20">
                  <c:v>51.2</c:v>
                </c:pt>
                <c:pt idx="21">
                  <c:v>50</c:v>
                </c:pt>
                <c:pt idx="22">
                  <c:v>33.299999999999997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8D06-4E1F-B761-7117ED48D7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70643904"/>
        <c:axId val="470644232"/>
      </c:barChart>
      <c:catAx>
        <c:axId val="4706439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70644232"/>
        <c:crosses val="autoZero"/>
        <c:auto val="1"/>
        <c:lblAlgn val="ctr"/>
        <c:lblOffset val="100"/>
        <c:noMultiLvlLbl val="0"/>
      </c:catAx>
      <c:valAx>
        <c:axId val="470644232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70643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r"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 sz="2000" b="1" dirty="0"/>
              <a:t>202</a:t>
            </a:r>
            <a:r>
              <a:rPr lang="en-US" sz="2000" b="1" dirty="0"/>
              <a:t>1</a:t>
            </a:r>
            <a:r>
              <a:rPr lang="lt-LT" sz="2000" b="1" dirty="0"/>
              <a:t> </a:t>
            </a:r>
            <a:r>
              <a:rPr lang="lt-LT" sz="2000" b="1" dirty="0" smtClean="0"/>
              <a:t>m. </a:t>
            </a:r>
            <a:r>
              <a:rPr lang="lt-LT" sz="2000" b="1" dirty="0"/>
              <a:t>VBE</a:t>
            </a:r>
            <a:r>
              <a:rPr lang="lt-LT" sz="2000" b="1" baseline="0" dirty="0"/>
              <a:t> rezultatų palyginimas (36-100 balų)</a:t>
            </a:r>
            <a:endParaRPr lang="lt-LT" sz="2000" b="1" dirty="0"/>
          </a:p>
        </c:rich>
      </c:tx>
      <c:layout>
        <c:manualLayout>
          <c:xMode val="edge"/>
          <c:yMode val="edge"/>
          <c:x val="0.26397618937993345"/>
          <c:y val="2.42356468198346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Kaunas 2021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Lapas1!$A$2:$A$10</c:f>
              <c:strCache>
                <c:ptCount val="9"/>
                <c:pt idx="0">
                  <c:v>Lietuvių k.</c:v>
                </c:pt>
                <c:pt idx="1">
                  <c:v>Matematika</c:v>
                </c:pt>
                <c:pt idx="2">
                  <c:v>Fizika</c:v>
                </c:pt>
                <c:pt idx="3">
                  <c:v>Biologija</c:v>
                </c:pt>
                <c:pt idx="4">
                  <c:v>Istorija</c:v>
                </c:pt>
                <c:pt idx="5">
                  <c:v>Geografija</c:v>
                </c:pt>
                <c:pt idx="6">
                  <c:v>Inform. techn.</c:v>
                </c:pt>
                <c:pt idx="7">
                  <c:v>Anglų k.</c:v>
                </c:pt>
                <c:pt idx="8">
                  <c:v>Chemija</c:v>
                </c:pt>
              </c:strCache>
            </c:strRef>
          </c:cat>
          <c:val>
            <c:numRef>
              <c:f>Lapas1!$B$2:$B$10</c:f>
              <c:numCache>
                <c:formatCode>0</c:formatCode>
                <c:ptCount val="9"/>
                <c:pt idx="0">
                  <c:v>63.3</c:v>
                </c:pt>
                <c:pt idx="1">
                  <c:v>49.5</c:v>
                </c:pt>
                <c:pt idx="2">
                  <c:v>72.2</c:v>
                </c:pt>
                <c:pt idx="3">
                  <c:v>73</c:v>
                </c:pt>
                <c:pt idx="4">
                  <c:v>75</c:v>
                </c:pt>
                <c:pt idx="5">
                  <c:v>79.300000000000011</c:v>
                </c:pt>
                <c:pt idx="6">
                  <c:v>56.7</c:v>
                </c:pt>
                <c:pt idx="7">
                  <c:v>90.5</c:v>
                </c:pt>
                <c:pt idx="8">
                  <c:v>69.5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10-446B-A963-C14AC75C0F48}"/>
            </c:ext>
          </c:extLst>
        </c:ser>
        <c:ser>
          <c:idx val="1"/>
          <c:order val="1"/>
          <c:tx>
            <c:strRef>
              <c:f>Lapas1!$C$1</c:f>
              <c:strCache>
                <c:ptCount val="1"/>
                <c:pt idx="0">
                  <c:v>Šalis 2021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Lapas1!$A$2:$A$10</c:f>
              <c:strCache>
                <c:ptCount val="9"/>
                <c:pt idx="0">
                  <c:v>Lietuvių k.</c:v>
                </c:pt>
                <c:pt idx="1">
                  <c:v>Matematika</c:v>
                </c:pt>
                <c:pt idx="2">
                  <c:v>Fizika</c:v>
                </c:pt>
                <c:pt idx="3">
                  <c:v>Biologija</c:v>
                </c:pt>
                <c:pt idx="4">
                  <c:v>Istorija</c:v>
                </c:pt>
                <c:pt idx="5">
                  <c:v>Geografija</c:v>
                </c:pt>
                <c:pt idx="6">
                  <c:v>Inform. techn.</c:v>
                </c:pt>
                <c:pt idx="7">
                  <c:v>Anglų k.</c:v>
                </c:pt>
                <c:pt idx="8">
                  <c:v>Chemija</c:v>
                </c:pt>
              </c:strCache>
            </c:strRef>
          </c:cat>
          <c:val>
            <c:numRef>
              <c:f>Lapas1!$C$2:$C$10</c:f>
              <c:numCache>
                <c:formatCode>0</c:formatCode>
                <c:ptCount val="9"/>
                <c:pt idx="0">
                  <c:v>58.7</c:v>
                </c:pt>
                <c:pt idx="1">
                  <c:v>40.700000000000003</c:v>
                </c:pt>
                <c:pt idx="2">
                  <c:v>59.3</c:v>
                </c:pt>
                <c:pt idx="3">
                  <c:v>68.7</c:v>
                </c:pt>
                <c:pt idx="4">
                  <c:v>67.5</c:v>
                </c:pt>
                <c:pt idx="5">
                  <c:v>65.599999999999994</c:v>
                </c:pt>
                <c:pt idx="6">
                  <c:v>49.9</c:v>
                </c:pt>
                <c:pt idx="7">
                  <c:v>85.2</c:v>
                </c:pt>
                <c:pt idx="8">
                  <c:v>67.7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10-446B-A963-C14AC75C0F48}"/>
            </c:ext>
          </c:extLst>
        </c:ser>
        <c:ser>
          <c:idx val="2"/>
          <c:order val="2"/>
          <c:tx>
            <c:strRef>
              <c:f>Lapas1!$D$1</c:f>
              <c:strCache>
                <c:ptCount val="1"/>
                <c:pt idx="0">
                  <c:v>Kaunas 2020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Lapas1!$A$2:$A$10</c:f>
              <c:strCache>
                <c:ptCount val="9"/>
                <c:pt idx="0">
                  <c:v>Lietuvių k.</c:v>
                </c:pt>
                <c:pt idx="1">
                  <c:v>Matematika</c:v>
                </c:pt>
                <c:pt idx="2">
                  <c:v>Fizika</c:v>
                </c:pt>
                <c:pt idx="3">
                  <c:v>Biologija</c:v>
                </c:pt>
                <c:pt idx="4">
                  <c:v>Istorija</c:v>
                </c:pt>
                <c:pt idx="5">
                  <c:v>Geografija</c:v>
                </c:pt>
                <c:pt idx="6">
                  <c:v>Inform. techn.</c:v>
                </c:pt>
                <c:pt idx="7">
                  <c:v>Anglų k.</c:v>
                </c:pt>
                <c:pt idx="8">
                  <c:v>Chemija</c:v>
                </c:pt>
              </c:strCache>
            </c:strRef>
          </c:cat>
          <c:val>
            <c:numRef>
              <c:f>Lapas1!$D$2:$D$10</c:f>
              <c:numCache>
                <c:formatCode>General</c:formatCode>
                <c:ptCount val="9"/>
                <c:pt idx="0">
                  <c:v>61</c:v>
                </c:pt>
                <c:pt idx="1">
                  <c:v>38</c:v>
                </c:pt>
                <c:pt idx="2">
                  <c:v>69</c:v>
                </c:pt>
                <c:pt idx="3">
                  <c:v>79</c:v>
                </c:pt>
                <c:pt idx="4">
                  <c:v>86</c:v>
                </c:pt>
                <c:pt idx="5">
                  <c:v>84</c:v>
                </c:pt>
                <c:pt idx="6">
                  <c:v>65</c:v>
                </c:pt>
                <c:pt idx="7">
                  <c:v>92</c:v>
                </c:pt>
                <c:pt idx="8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10-446B-A963-C14AC75C0F48}"/>
            </c:ext>
          </c:extLst>
        </c:ser>
        <c:ser>
          <c:idx val="3"/>
          <c:order val="3"/>
          <c:tx>
            <c:strRef>
              <c:f>Lapas1!$E$1</c:f>
              <c:strCache>
                <c:ptCount val="1"/>
                <c:pt idx="0">
                  <c:v>Šalis 2020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Lapas1!$A$2:$A$10</c:f>
              <c:strCache>
                <c:ptCount val="9"/>
                <c:pt idx="0">
                  <c:v>Lietuvių k.</c:v>
                </c:pt>
                <c:pt idx="1">
                  <c:v>Matematika</c:v>
                </c:pt>
                <c:pt idx="2">
                  <c:v>Fizika</c:v>
                </c:pt>
                <c:pt idx="3">
                  <c:v>Biologija</c:v>
                </c:pt>
                <c:pt idx="4">
                  <c:v>Istorija</c:v>
                </c:pt>
                <c:pt idx="5">
                  <c:v>Geografija</c:v>
                </c:pt>
                <c:pt idx="6">
                  <c:v>Inform. techn.</c:v>
                </c:pt>
                <c:pt idx="7">
                  <c:v>Anglų k.</c:v>
                </c:pt>
                <c:pt idx="8">
                  <c:v>Chemija</c:v>
                </c:pt>
              </c:strCache>
            </c:strRef>
          </c:cat>
          <c:val>
            <c:numRef>
              <c:f>Lapas1!$E$2:$E$10</c:f>
              <c:numCache>
                <c:formatCode>General</c:formatCode>
                <c:ptCount val="9"/>
                <c:pt idx="0">
                  <c:v>56</c:v>
                </c:pt>
                <c:pt idx="1">
                  <c:v>29</c:v>
                </c:pt>
                <c:pt idx="2">
                  <c:v>58</c:v>
                </c:pt>
                <c:pt idx="3">
                  <c:v>74</c:v>
                </c:pt>
                <c:pt idx="4">
                  <c:v>83</c:v>
                </c:pt>
                <c:pt idx="5">
                  <c:v>67</c:v>
                </c:pt>
                <c:pt idx="6">
                  <c:v>51</c:v>
                </c:pt>
                <c:pt idx="7">
                  <c:v>88</c:v>
                </c:pt>
                <c:pt idx="8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510-446B-A963-C14AC75C0F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2141512"/>
        <c:axId val="572143480"/>
      </c:radarChart>
      <c:catAx>
        <c:axId val="572141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572143480"/>
        <c:crosses val="autoZero"/>
        <c:auto val="1"/>
        <c:lblAlgn val="ctr"/>
        <c:lblOffset val="100"/>
        <c:noMultiLvlLbl val="0"/>
      </c:catAx>
      <c:valAx>
        <c:axId val="572143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/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57214151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81810492392525158"/>
          <c:y val="0.16619382065278396"/>
          <c:w val="0.1809437111790432"/>
          <c:h val="0.471745948441262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57217847769029"/>
          <c:y val="9.154606131271982E-2"/>
          <c:w val="0.54505566941118666"/>
          <c:h val="0.87288622742998079"/>
        </c:manualLayout>
      </c:layout>
      <c:radarChart>
        <c:radarStyle val="marker"/>
        <c:varyColors val="0"/>
        <c:ser>
          <c:idx val="0"/>
          <c:order val="0"/>
          <c:tx>
            <c:strRef>
              <c:f>Lapas2!$B$1</c:f>
              <c:strCache>
                <c:ptCount val="1"/>
                <c:pt idx="0">
                  <c:v>Vilniaus m.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Lapas2!$A$2:$A$10</c:f>
              <c:strCache>
                <c:ptCount val="9"/>
                <c:pt idx="0">
                  <c:v>Anglų kalba</c:v>
                </c:pt>
                <c:pt idx="1">
                  <c:v>Biologija</c:v>
                </c:pt>
                <c:pt idx="2">
                  <c:v>Chemija</c:v>
                </c:pt>
                <c:pt idx="3">
                  <c:v>Fizika</c:v>
                </c:pt>
                <c:pt idx="4">
                  <c:v>Geografija</c:v>
                </c:pt>
                <c:pt idx="5">
                  <c:v>Istorija</c:v>
                </c:pt>
                <c:pt idx="6">
                  <c:v>Informac.techn. </c:v>
                </c:pt>
                <c:pt idx="7">
                  <c:v>Lietuvių k. </c:v>
                </c:pt>
                <c:pt idx="8">
                  <c:v>Matematika</c:v>
                </c:pt>
              </c:strCache>
            </c:strRef>
          </c:cat>
          <c:val>
            <c:numRef>
              <c:f>Lapas2!$B$2:$B$10</c:f>
              <c:numCache>
                <c:formatCode>0</c:formatCode>
                <c:ptCount val="9"/>
                <c:pt idx="0">
                  <c:v>1.88113413304253</c:v>
                </c:pt>
                <c:pt idx="1">
                  <c:v>2.6652452025586353</c:v>
                </c:pt>
                <c:pt idx="2">
                  <c:v>4.03587443946188</c:v>
                </c:pt>
                <c:pt idx="3">
                  <c:v>2.4213075060532701</c:v>
                </c:pt>
                <c:pt idx="4">
                  <c:v>2.2222222222222223</c:v>
                </c:pt>
                <c:pt idx="5">
                  <c:v>1.4686248331108145</c:v>
                </c:pt>
                <c:pt idx="6">
                  <c:v>6.4853556485355703</c:v>
                </c:pt>
                <c:pt idx="7">
                  <c:v>7.6836016096579476</c:v>
                </c:pt>
                <c:pt idx="8">
                  <c:v>10.209834011901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E2-42DE-A353-5C38D0D24C14}"/>
            </c:ext>
          </c:extLst>
        </c:ser>
        <c:ser>
          <c:idx val="1"/>
          <c:order val="1"/>
          <c:tx>
            <c:strRef>
              <c:f>Lapas2!$C$1</c:f>
              <c:strCache>
                <c:ptCount val="1"/>
                <c:pt idx="0">
                  <c:v>Kauno m.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Lapas2!$A$2:$A$10</c:f>
              <c:strCache>
                <c:ptCount val="9"/>
                <c:pt idx="0">
                  <c:v>Anglų kalba</c:v>
                </c:pt>
                <c:pt idx="1">
                  <c:v>Biologija</c:v>
                </c:pt>
                <c:pt idx="2">
                  <c:v>Chemija</c:v>
                </c:pt>
                <c:pt idx="3">
                  <c:v>Fizika</c:v>
                </c:pt>
                <c:pt idx="4">
                  <c:v>Geografija</c:v>
                </c:pt>
                <c:pt idx="5">
                  <c:v>Istorija</c:v>
                </c:pt>
                <c:pt idx="6">
                  <c:v>Informac.techn. </c:v>
                </c:pt>
                <c:pt idx="7">
                  <c:v>Lietuvių k. </c:v>
                </c:pt>
                <c:pt idx="8">
                  <c:v>Matematika</c:v>
                </c:pt>
              </c:strCache>
            </c:strRef>
          </c:cat>
          <c:val>
            <c:numRef>
              <c:f>Lapas2!$C$2:$C$10</c:f>
              <c:numCache>
                <c:formatCode>0</c:formatCode>
                <c:ptCount val="9"/>
                <c:pt idx="0">
                  <c:v>1.0950503723171301</c:v>
                </c:pt>
                <c:pt idx="1">
                  <c:v>1.6666666666666667</c:v>
                </c:pt>
                <c:pt idx="2">
                  <c:v>7.7922077922077904</c:v>
                </c:pt>
                <c:pt idx="3">
                  <c:v>0.47846889952153099</c:v>
                </c:pt>
                <c:pt idx="4">
                  <c:v>1.0362694300518134</c:v>
                </c:pt>
                <c:pt idx="5">
                  <c:v>0.51282051282051277</c:v>
                </c:pt>
                <c:pt idx="6">
                  <c:v>7.8740157480314998</c:v>
                </c:pt>
                <c:pt idx="7">
                  <c:v>5.1855375832540398</c:v>
                </c:pt>
                <c:pt idx="8">
                  <c:v>11.6457080371788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E2-42DE-A353-5C38D0D24C14}"/>
            </c:ext>
          </c:extLst>
        </c:ser>
        <c:ser>
          <c:idx val="2"/>
          <c:order val="2"/>
          <c:tx>
            <c:strRef>
              <c:f>Lapas2!$D$1</c:f>
              <c:strCache>
                <c:ptCount val="1"/>
                <c:pt idx="0">
                  <c:v>Klaipėdos m.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Lapas2!$A$2:$A$10</c:f>
              <c:strCache>
                <c:ptCount val="9"/>
                <c:pt idx="0">
                  <c:v>Anglų kalba</c:v>
                </c:pt>
                <c:pt idx="1">
                  <c:v>Biologija</c:v>
                </c:pt>
                <c:pt idx="2">
                  <c:v>Chemija</c:v>
                </c:pt>
                <c:pt idx="3">
                  <c:v>Fizika</c:v>
                </c:pt>
                <c:pt idx="4">
                  <c:v>Geografija</c:v>
                </c:pt>
                <c:pt idx="5">
                  <c:v>Istorija</c:v>
                </c:pt>
                <c:pt idx="6">
                  <c:v>Informac.techn. </c:v>
                </c:pt>
                <c:pt idx="7">
                  <c:v>Lietuvių k. </c:v>
                </c:pt>
                <c:pt idx="8">
                  <c:v>Matematika</c:v>
                </c:pt>
              </c:strCache>
            </c:strRef>
          </c:cat>
          <c:val>
            <c:numRef>
              <c:f>Lapas2!$D$2:$D$10</c:f>
              <c:numCache>
                <c:formatCode>0</c:formatCode>
                <c:ptCount val="9"/>
                <c:pt idx="0">
                  <c:v>1.0276679841897201</c:v>
                </c:pt>
                <c:pt idx="1">
                  <c:v>4.0816326530612246</c:v>
                </c:pt>
                <c:pt idx="2">
                  <c:v>4.3478260869565197</c:v>
                </c:pt>
                <c:pt idx="3">
                  <c:v>3.7267080745341601</c:v>
                </c:pt>
                <c:pt idx="4">
                  <c:v>2.0833333333333335</c:v>
                </c:pt>
                <c:pt idx="5">
                  <c:v>0.89820359281437123</c:v>
                </c:pt>
                <c:pt idx="6">
                  <c:v>7.19424460431655</c:v>
                </c:pt>
                <c:pt idx="7">
                  <c:v>9.6895578551269992</c:v>
                </c:pt>
                <c:pt idx="8">
                  <c:v>15.8061116965227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DE2-42DE-A353-5C38D0D24C14}"/>
            </c:ext>
          </c:extLst>
        </c:ser>
        <c:ser>
          <c:idx val="3"/>
          <c:order val="3"/>
          <c:tx>
            <c:strRef>
              <c:f>Lapas2!$E$1</c:f>
              <c:strCache>
                <c:ptCount val="1"/>
                <c:pt idx="0">
                  <c:v>Šiaulių m.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Lapas2!$A$2:$A$10</c:f>
              <c:strCache>
                <c:ptCount val="9"/>
                <c:pt idx="0">
                  <c:v>Anglų kalba</c:v>
                </c:pt>
                <c:pt idx="1">
                  <c:v>Biologija</c:v>
                </c:pt>
                <c:pt idx="2">
                  <c:v>Chemija</c:v>
                </c:pt>
                <c:pt idx="3">
                  <c:v>Fizika</c:v>
                </c:pt>
                <c:pt idx="4">
                  <c:v>Geografija</c:v>
                </c:pt>
                <c:pt idx="5">
                  <c:v>Istorija</c:v>
                </c:pt>
                <c:pt idx="6">
                  <c:v>Informac.techn. </c:v>
                </c:pt>
                <c:pt idx="7">
                  <c:v>Lietuvių k. </c:v>
                </c:pt>
                <c:pt idx="8">
                  <c:v>Matematika</c:v>
                </c:pt>
              </c:strCache>
            </c:strRef>
          </c:cat>
          <c:val>
            <c:numRef>
              <c:f>Lapas2!$E$2:$E$10</c:f>
              <c:numCache>
                <c:formatCode>0</c:formatCode>
                <c:ptCount val="9"/>
                <c:pt idx="0">
                  <c:v>1.2702078521939999</c:v>
                </c:pt>
                <c:pt idx="1">
                  <c:v>2.4793388429752068</c:v>
                </c:pt>
                <c:pt idx="2">
                  <c:v>2.8571428571428599</c:v>
                </c:pt>
                <c:pt idx="3">
                  <c:v>1.25</c:v>
                </c:pt>
                <c:pt idx="4">
                  <c:v>2.4096385542168677</c:v>
                </c:pt>
                <c:pt idx="5">
                  <c:v>1.7811704834605597</c:v>
                </c:pt>
                <c:pt idx="6">
                  <c:v>7.1428571428571397</c:v>
                </c:pt>
                <c:pt idx="7">
                  <c:v>6.7319461444308404</c:v>
                </c:pt>
                <c:pt idx="8">
                  <c:v>16.6666666666667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DE2-42DE-A353-5C38D0D24C14}"/>
            </c:ext>
          </c:extLst>
        </c:ser>
        <c:ser>
          <c:idx val="4"/>
          <c:order val="4"/>
          <c:tx>
            <c:strRef>
              <c:f>Lapas2!$F$1</c:f>
              <c:strCache>
                <c:ptCount val="1"/>
                <c:pt idx="0">
                  <c:v>Panevėžio m.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Lapas2!$A$2:$A$10</c:f>
              <c:strCache>
                <c:ptCount val="9"/>
                <c:pt idx="0">
                  <c:v>Anglų kalba</c:v>
                </c:pt>
                <c:pt idx="1">
                  <c:v>Biologija</c:v>
                </c:pt>
                <c:pt idx="2">
                  <c:v>Chemija</c:v>
                </c:pt>
                <c:pt idx="3">
                  <c:v>Fizika</c:v>
                </c:pt>
                <c:pt idx="4">
                  <c:v>Geografija</c:v>
                </c:pt>
                <c:pt idx="5">
                  <c:v>Istorija</c:v>
                </c:pt>
                <c:pt idx="6">
                  <c:v>Informac.techn. </c:v>
                </c:pt>
                <c:pt idx="7">
                  <c:v>Lietuvių k. </c:v>
                </c:pt>
                <c:pt idx="8">
                  <c:v>Matematika</c:v>
                </c:pt>
              </c:strCache>
            </c:strRef>
          </c:cat>
          <c:val>
            <c:numRef>
              <c:f>Lapas2!$F$2:$F$10</c:f>
              <c:numCache>
                <c:formatCode>0</c:formatCode>
                <c:ptCount val="9"/>
                <c:pt idx="0">
                  <c:v>2.4901703800786401</c:v>
                </c:pt>
                <c:pt idx="1">
                  <c:v>5.4151624548736459</c:v>
                </c:pt>
                <c:pt idx="2">
                  <c:v>4.7619047619047601</c:v>
                </c:pt>
                <c:pt idx="3">
                  <c:v>0.92592592592592604</c:v>
                </c:pt>
                <c:pt idx="4">
                  <c:v>1.2658227848101267</c:v>
                </c:pt>
                <c:pt idx="5">
                  <c:v>0</c:v>
                </c:pt>
                <c:pt idx="6">
                  <c:v>18.5840707964602</c:v>
                </c:pt>
                <c:pt idx="7">
                  <c:v>8.5333333333333297</c:v>
                </c:pt>
                <c:pt idx="8">
                  <c:v>12.2257053291536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DE2-42DE-A353-5C38D0D24C14}"/>
            </c:ext>
          </c:extLst>
        </c:ser>
        <c:ser>
          <c:idx val="5"/>
          <c:order val="5"/>
          <c:tx>
            <c:strRef>
              <c:f>Lapas2!$G$1</c:f>
              <c:strCache>
                <c:ptCount val="1"/>
                <c:pt idx="0">
                  <c:v>Lietuva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Lapas2!$A$2:$A$10</c:f>
              <c:strCache>
                <c:ptCount val="9"/>
                <c:pt idx="0">
                  <c:v>Anglų kalba</c:v>
                </c:pt>
                <c:pt idx="1">
                  <c:v>Biologija</c:v>
                </c:pt>
                <c:pt idx="2">
                  <c:v>Chemija</c:v>
                </c:pt>
                <c:pt idx="3">
                  <c:v>Fizika</c:v>
                </c:pt>
                <c:pt idx="4">
                  <c:v>Geografija</c:v>
                </c:pt>
                <c:pt idx="5">
                  <c:v>Istorija</c:v>
                </c:pt>
                <c:pt idx="6">
                  <c:v>Informac.techn. </c:v>
                </c:pt>
                <c:pt idx="7">
                  <c:v>Lietuvių k. </c:v>
                </c:pt>
                <c:pt idx="8">
                  <c:v>Matematika</c:v>
                </c:pt>
              </c:strCache>
            </c:strRef>
          </c:cat>
          <c:val>
            <c:numRef>
              <c:f>Lapas2!$G$2:$G$10</c:f>
              <c:numCache>
                <c:formatCode>0</c:formatCode>
                <c:ptCount val="9"/>
                <c:pt idx="0">
                  <c:v>1.6564952048823016</c:v>
                </c:pt>
                <c:pt idx="1">
                  <c:v>2.1567494704409782</c:v>
                </c:pt>
                <c:pt idx="2">
                  <c:v>4.4164037854889591</c:v>
                </c:pt>
                <c:pt idx="3">
                  <c:v>2.6232948583420774</c:v>
                </c:pt>
                <c:pt idx="4">
                  <c:v>1.5133876600698486</c:v>
                </c:pt>
                <c:pt idx="5">
                  <c:v>1.1927001005891651</c:v>
                </c:pt>
                <c:pt idx="6">
                  <c:v>7.9556412729026036</c:v>
                </c:pt>
                <c:pt idx="7">
                  <c:v>7.6836016096579476</c:v>
                </c:pt>
                <c:pt idx="8">
                  <c:v>13.908822287885183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DE2-42DE-A353-5C38D0D24C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1490160"/>
        <c:axId val="551486880"/>
      </c:radarChart>
      <c:catAx>
        <c:axId val="55149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551486880"/>
        <c:crosses val="autoZero"/>
        <c:auto val="1"/>
        <c:lblAlgn val="ctr"/>
        <c:lblOffset val="100"/>
        <c:noMultiLvlLbl val="0"/>
      </c:catAx>
      <c:valAx>
        <c:axId val="551486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/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551490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80262451923858591"/>
          <c:y val="2.7032297379646561E-2"/>
          <c:w val="0.1760914571248435"/>
          <c:h val="0.484765674857370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 sz="1800" b="1"/>
              <a:t>Šimtukų pasiskirstymas pagal mokyklas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'Pagal mokyklas'!$A$1:$A$23</c:f>
              <c:strCache>
                <c:ptCount val="23"/>
                <c:pt idx="0">
                  <c:v>Veršvų gimnazija</c:v>
                </c:pt>
                <c:pt idx="1">
                  <c:v>Prezidento V.Adamkaus gimnazija</c:v>
                </c:pt>
                <c:pt idx="2">
                  <c:v>A.Puškino gimnazija</c:v>
                </c:pt>
                <c:pt idx="3">
                  <c:v>Suaugusiųjų ir jaunimo mokymo centras</c:v>
                </c:pt>
                <c:pt idx="4">
                  <c:v>Palemono gimnazija</c:v>
                </c:pt>
                <c:pt idx="5">
                  <c:v>Dailės gimnazija</c:v>
                </c:pt>
                <c:pt idx="6">
                  <c:v>J. Basanavičiaus gimnazija</c:v>
                </c:pt>
                <c:pt idx="7">
                  <c:v>Rokų gimnazija</c:v>
                </c:pt>
                <c:pt idx="8">
                  <c:v>A.Smetonos gimnazija</c:v>
                </c:pt>
                <c:pt idx="9">
                  <c:v>J.Gruodžio konservatorija</c:v>
                </c:pt>
                <c:pt idx="10">
                  <c:v>"Vyturio" gimnazija</c:v>
                </c:pt>
                <c:pt idx="11">
                  <c:v>"Varpo" gimnazija</c:v>
                </c:pt>
                <c:pt idx="12">
                  <c:v>Mairionio universitetinė gimnazija</c:v>
                </c:pt>
                <c:pt idx="13">
                  <c:v>Jono Pauliaus II Gimnazija</c:v>
                </c:pt>
                <c:pt idx="14">
                  <c:v>J.Grušo meno gimnazija</c:v>
                </c:pt>
                <c:pt idx="15">
                  <c:v>KTU inžinerijos licėjus </c:v>
                </c:pt>
                <c:pt idx="16">
                  <c:v>"Santaros" gimnazija </c:v>
                </c:pt>
                <c:pt idx="17">
                  <c:v>J.Jablonskio gimnazija</c:v>
                </c:pt>
                <c:pt idx="18">
                  <c:v>Jėzuitų gimnazija</c:v>
                </c:pt>
                <c:pt idx="19">
                  <c:v>LSMU gimnazija</c:v>
                </c:pt>
                <c:pt idx="20">
                  <c:v>VDU "Rasos" gimnazija</c:v>
                </c:pt>
                <c:pt idx="21">
                  <c:v> "Saulės" gimnazija</c:v>
                </c:pt>
                <c:pt idx="22">
                  <c:v>KTU gimnazija</c:v>
                </c:pt>
              </c:strCache>
            </c:strRef>
          </c:cat>
          <c:val>
            <c:numRef>
              <c:f>'Pagal mokyklas'!$B$1:$B$23</c:f>
              <c:numCache>
                <c:formatCode>General</c:formatCode>
                <c:ptCount val="23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3</c:v>
                </c:pt>
                <c:pt idx="8">
                  <c:v>3</c:v>
                </c:pt>
                <c:pt idx="9">
                  <c:v>4</c:v>
                </c:pt>
                <c:pt idx="10">
                  <c:v>4</c:v>
                </c:pt>
                <c:pt idx="11">
                  <c:v>5</c:v>
                </c:pt>
                <c:pt idx="12">
                  <c:v>6</c:v>
                </c:pt>
                <c:pt idx="13">
                  <c:v>8</c:v>
                </c:pt>
                <c:pt idx="14">
                  <c:v>8</c:v>
                </c:pt>
                <c:pt idx="15">
                  <c:v>9</c:v>
                </c:pt>
                <c:pt idx="16">
                  <c:v>9</c:v>
                </c:pt>
                <c:pt idx="17">
                  <c:v>9</c:v>
                </c:pt>
                <c:pt idx="18">
                  <c:v>18</c:v>
                </c:pt>
                <c:pt idx="19">
                  <c:v>29</c:v>
                </c:pt>
                <c:pt idx="20">
                  <c:v>29</c:v>
                </c:pt>
                <c:pt idx="21">
                  <c:v>57</c:v>
                </c:pt>
                <c:pt idx="22">
                  <c:v>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41-44F4-BA5E-C3886611E2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22421400"/>
        <c:axId val="422422384"/>
      </c:barChart>
      <c:catAx>
        <c:axId val="422421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22422384"/>
        <c:crosses val="autoZero"/>
        <c:auto val="1"/>
        <c:lblAlgn val="ctr"/>
        <c:lblOffset val="100"/>
        <c:noMultiLvlLbl val="0"/>
      </c:catAx>
      <c:valAx>
        <c:axId val="4224223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22421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 sz="1800" b="1"/>
              <a:t>Šimtukų pasiskirstymas pagal dalykus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'Pagal dalykus'!$A$1:$A$11</c:f>
              <c:strCache>
                <c:ptCount val="11"/>
                <c:pt idx="0">
                  <c:v>Geografija</c:v>
                </c:pt>
                <c:pt idx="1">
                  <c:v>Istorija</c:v>
                </c:pt>
                <c:pt idx="2">
                  <c:v>Vokiečių kalba</c:v>
                </c:pt>
                <c:pt idx="3">
                  <c:v>Chemija </c:v>
                </c:pt>
                <c:pt idx="4">
                  <c:v>Fizika </c:v>
                </c:pt>
                <c:pt idx="5">
                  <c:v>Rusų kalba</c:v>
                </c:pt>
                <c:pt idx="6">
                  <c:v>Biologija </c:v>
                </c:pt>
                <c:pt idx="7">
                  <c:v>Matematika </c:v>
                </c:pt>
                <c:pt idx="8">
                  <c:v>Informacinės technologijos</c:v>
                </c:pt>
                <c:pt idx="9">
                  <c:v>Lietuvių kalba ir literatūra</c:v>
                </c:pt>
                <c:pt idx="10">
                  <c:v>Anglų kalba</c:v>
                </c:pt>
              </c:strCache>
            </c:strRef>
          </c:cat>
          <c:val>
            <c:numRef>
              <c:f>'Pagal dalykus'!$B$1:$B$11</c:f>
              <c:numCache>
                <c:formatCode>General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3</c:v>
                </c:pt>
                <c:pt idx="4">
                  <c:v>3</c:v>
                </c:pt>
                <c:pt idx="5">
                  <c:v>8</c:v>
                </c:pt>
                <c:pt idx="6">
                  <c:v>31</c:v>
                </c:pt>
                <c:pt idx="7">
                  <c:v>35</c:v>
                </c:pt>
                <c:pt idx="8">
                  <c:v>41</c:v>
                </c:pt>
                <c:pt idx="9">
                  <c:v>81</c:v>
                </c:pt>
                <c:pt idx="10">
                  <c:v>137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64-4CC4-9D9F-34EA171208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15732104"/>
        <c:axId val="415727512"/>
      </c:barChart>
      <c:catAx>
        <c:axId val="4157321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15727512"/>
        <c:crosses val="autoZero"/>
        <c:auto val="1"/>
        <c:lblAlgn val="ctr"/>
        <c:lblOffset val="100"/>
        <c:noMultiLvlLbl val="0"/>
      </c:catAx>
      <c:valAx>
        <c:axId val="4157275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15732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 sz="1800" b="1"/>
              <a:t>Anglų</a:t>
            </a:r>
            <a:r>
              <a:rPr lang="lt-LT" sz="1800" b="1" baseline="0"/>
              <a:t> k. egzamino šimtukų pasiskirstymas pagal mokyklas</a:t>
            </a:r>
            <a:endParaRPr lang="lt-LT" sz="18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Lapas5!$E$2:$E$21</c:f>
              <c:strCache>
                <c:ptCount val="20"/>
                <c:pt idx="0">
                  <c:v>J.Gruodžio konservatorija</c:v>
                </c:pt>
                <c:pt idx="1">
                  <c:v>"Vyturio" gimnazija</c:v>
                </c:pt>
                <c:pt idx="2">
                  <c:v>J. Basanavičiaus gimnazija</c:v>
                </c:pt>
                <c:pt idx="3">
                  <c:v>Veršvų gimnazija</c:v>
                </c:pt>
                <c:pt idx="4">
                  <c:v>A.Puškino gimnazija</c:v>
                </c:pt>
                <c:pt idx="5">
                  <c:v>Suaugusiųjų ir jaunimo mokymo centras</c:v>
                </c:pt>
                <c:pt idx="6">
                  <c:v>Mairionio universitetinė gimnazija</c:v>
                </c:pt>
                <c:pt idx="7">
                  <c:v>Palemono gimnazija</c:v>
                </c:pt>
                <c:pt idx="8">
                  <c:v>Dailės gimnazija</c:v>
                </c:pt>
                <c:pt idx="9">
                  <c:v>J.Grušo meno gimnazija</c:v>
                </c:pt>
                <c:pt idx="10">
                  <c:v>"Varpo" gimnazija</c:v>
                </c:pt>
                <c:pt idx="11">
                  <c:v>KTU inžinerijos licėjus </c:v>
                </c:pt>
                <c:pt idx="12">
                  <c:v>"Santaros" gimnazija </c:v>
                </c:pt>
                <c:pt idx="13">
                  <c:v>J.Jablonskio gimnazija</c:v>
                </c:pt>
                <c:pt idx="14">
                  <c:v>Jono Pauliaus II Gimnazija</c:v>
                </c:pt>
                <c:pt idx="15">
                  <c:v>Jėzuitų gimnazija</c:v>
                </c:pt>
                <c:pt idx="16">
                  <c:v>VDU "Rasos" gimnazija</c:v>
                </c:pt>
                <c:pt idx="17">
                  <c:v>LSMU gimnazija</c:v>
                </c:pt>
                <c:pt idx="18">
                  <c:v> "Saulės" gimnazija</c:v>
                </c:pt>
                <c:pt idx="19">
                  <c:v>KTU gimnazija</c:v>
                </c:pt>
              </c:strCache>
            </c:strRef>
          </c:cat>
          <c:val>
            <c:numRef>
              <c:f>Lapas5!$F$2:$F$21</c:f>
              <c:numCache>
                <c:formatCode>General</c:formatCode>
                <c:ptCount val="2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3</c:v>
                </c:pt>
                <c:pt idx="10">
                  <c:v>3</c:v>
                </c:pt>
                <c:pt idx="11">
                  <c:v>4</c:v>
                </c:pt>
                <c:pt idx="12">
                  <c:v>4</c:v>
                </c:pt>
                <c:pt idx="13">
                  <c:v>5</c:v>
                </c:pt>
                <c:pt idx="14">
                  <c:v>5</c:v>
                </c:pt>
                <c:pt idx="15">
                  <c:v>8</c:v>
                </c:pt>
                <c:pt idx="16">
                  <c:v>10</c:v>
                </c:pt>
                <c:pt idx="17">
                  <c:v>13</c:v>
                </c:pt>
                <c:pt idx="18">
                  <c:v>15</c:v>
                </c:pt>
                <c:pt idx="19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68-48CE-B446-391B02528C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47872048"/>
        <c:axId val="347867784"/>
      </c:barChart>
      <c:catAx>
        <c:axId val="3478720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347867784"/>
        <c:crosses val="autoZero"/>
        <c:auto val="1"/>
        <c:lblAlgn val="ctr"/>
        <c:lblOffset val="100"/>
        <c:noMultiLvlLbl val="0"/>
      </c:catAx>
      <c:valAx>
        <c:axId val="3478677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347872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 sz="1800" b="1"/>
              <a:t>Lietuvių kalbos ir literatūros egzamino</a:t>
            </a:r>
            <a:r>
              <a:rPr lang="lt-LT" sz="1800" b="1" baseline="0"/>
              <a:t> šimtukų pasiskirstuymas pagal mokyklas</a:t>
            </a:r>
          </a:p>
          <a:p>
            <a:pPr>
              <a:defRPr sz="1800" b="1"/>
            </a:pPr>
            <a:endParaRPr lang="lt-LT" sz="18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Lapas5!$H$2:$H$17</c:f>
              <c:strCache>
                <c:ptCount val="16"/>
                <c:pt idx="0">
                  <c:v>J.Gruodžio konservatorija</c:v>
                </c:pt>
                <c:pt idx="1">
                  <c:v>"Vyturio" gimnazija</c:v>
                </c:pt>
                <c:pt idx="2">
                  <c:v>Rokų gimnazija</c:v>
                </c:pt>
                <c:pt idx="3">
                  <c:v>J. Basanavičiaus gimnazija</c:v>
                </c:pt>
                <c:pt idx="4">
                  <c:v>Jono Pauliaus II Gimnazija</c:v>
                </c:pt>
                <c:pt idx="5">
                  <c:v>Mairionio universitetinė gimnazija</c:v>
                </c:pt>
                <c:pt idx="6">
                  <c:v>A.Smetonos gimnazija</c:v>
                </c:pt>
                <c:pt idx="7">
                  <c:v>"Santaros" gimnazija </c:v>
                </c:pt>
                <c:pt idx="8">
                  <c:v>J.Jablonskio gimnazija</c:v>
                </c:pt>
                <c:pt idx="9">
                  <c:v>J.Grušo meno gimnazija</c:v>
                </c:pt>
                <c:pt idx="10">
                  <c:v>KTU inžinerijos licėjus </c:v>
                </c:pt>
                <c:pt idx="11">
                  <c:v>Jėzuitų gimnazija</c:v>
                </c:pt>
                <c:pt idx="12">
                  <c:v>LSMU gimnazija</c:v>
                </c:pt>
                <c:pt idx="13">
                  <c:v>VDU "Rasos" gimnazija</c:v>
                </c:pt>
                <c:pt idx="14">
                  <c:v> "Saulės" gimnazija</c:v>
                </c:pt>
                <c:pt idx="15">
                  <c:v>KTU gimnazija</c:v>
                </c:pt>
              </c:strCache>
            </c:strRef>
          </c:cat>
          <c:val>
            <c:numRef>
              <c:f>Lapas5!$I$2:$I$17</c:f>
              <c:numCache>
                <c:formatCode>General</c:formatCode>
                <c:ptCount val="1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4</c:v>
                </c:pt>
                <c:pt idx="11">
                  <c:v>6</c:v>
                </c:pt>
                <c:pt idx="12">
                  <c:v>11</c:v>
                </c:pt>
                <c:pt idx="13">
                  <c:v>12</c:v>
                </c:pt>
                <c:pt idx="14">
                  <c:v>14</c:v>
                </c:pt>
                <c:pt idx="15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2E-4EFE-AFC4-EEDCDB8FD8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63026504"/>
        <c:axId val="463026832"/>
      </c:barChart>
      <c:catAx>
        <c:axId val="4630265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63026832"/>
        <c:crosses val="autoZero"/>
        <c:auto val="1"/>
        <c:lblAlgn val="ctr"/>
        <c:lblOffset val="100"/>
        <c:noMultiLvlLbl val="0"/>
      </c:catAx>
      <c:valAx>
        <c:axId val="4630268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63026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 sz="1800" b="1"/>
              <a:t>Informacinių technologijų egzamino šimtukų pasiskirstymas pagal mokyklas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Lapas5!$K$2:$K$8</c:f>
              <c:strCache>
                <c:ptCount val="7"/>
                <c:pt idx="0">
                  <c:v>LSMU gimnazija</c:v>
                </c:pt>
                <c:pt idx="1">
                  <c:v>VDU "Rasos" gimnazija</c:v>
                </c:pt>
                <c:pt idx="2">
                  <c:v>J.Jablonskio gimnazija</c:v>
                </c:pt>
                <c:pt idx="3">
                  <c:v>Mairionio universitetinė gimnazija</c:v>
                </c:pt>
                <c:pt idx="4">
                  <c:v>"Vyturio" gimnazija</c:v>
                </c:pt>
                <c:pt idx="5">
                  <c:v> "Saulės" gimnazija</c:v>
                </c:pt>
                <c:pt idx="6">
                  <c:v>KTU gimnazija</c:v>
                </c:pt>
              </c:strCache>
            </c:strRef>
          </c:cat>
          <c:val>
            <c:numRef>
              <c:f>Lapas5!$L$2:$L$8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11</c:v>
                </c:pt>
                <c:pt idx="6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E7-4547-A3AF-A6449F997F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67910664"/>
        <c:axId val="467920832"/>
      </c:barChart>
      <c:catAx>
        <c:axId val="4679106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67920832"/>
        <c:crosses val="autoZero"/>
        <c:auto val="1"/>
        <c:lblAlgn val="ctr"/>
        <c:lblOffset val="100"/>
        <c:noMultiLvlLbl val="0"/>
      </c:catAx>
      <c:valAx>
        <c:axId val="4679208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67910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 sz="1800" b="1"/>
              <a:t>Matematikos egzamino šimtukų pasiskirstymas</a:t>
            </a:r>
            <a:r>
              <a:rPr lang="lt-LT" sz="1800" b="1" baseline="0"/>
              <a:t> pagal mokyklas</a:t>
            </a:r>
            <a:endParaRPr lang="lt-LT" sz="18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Lapas5!$E$28:$E$37</c:f>
              <c:strCache>
                <c:ptCount val="10"/>
                <c:pt idx="0">
                  <c:v>LSMU gimnazija</c:v>
                </c:pt>
                <c:pt idx="1">
                  <c:v>Jėzuitų gimnazija</c:v>
                </c:pt>
                <c:pt idx="2">
                  <c:v>KTU inžinerijos licėjus </c:v>
                </c:pt>
                <c:pt idx="3">
                  <c:v>"Santaros" gimnazija </c:v>
                </c:pt>
                <c:pt idx="4">
                  <c:v>J.Grušo meno gimnazija</c:v>
                </c:pt>
                <c:pt idx="5">
                  <c:v>"Vyturio" gimnazija</c:v>
                </c:pt>
                <c:pt idx="6">
                  <c:v>Prezidento V.Adamkaus gimnazija</c:v>
                </c:pt>
                <c:pt idx="7">
                  <c:v>VDU "Rasos" gimnazija</c:v>
                </c:pt>
                <c:pt idx="8">
                  <c:v> "Saulės" gimnazija</c:v>
                </c:pt>
                <c:pt idx="9">
                  <c:v>KTU gimnazija</c:v>
                </c:pt>
              </c:strCache>
            </c:strRef>
          </c:cat>
          <c:val>
            <c:numRef>
              <c:f>Lapas5!$F$28:$F$37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6</c:v>
                </c:pt>
                <c:pt idx="9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AB-4A1E-B628-0BDE5D5865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63033720"/>
        <c:axId val="463040936"/>
      </c:barChart>
      <c:catAx>
        <c:axId val="4630337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63040936"/>
        <c:crosses val="autoZero"/>
        <c:auto val="1"/>
        <c:lblAlgn val="ctr"/>
        <c:lblOffset val="100"/>
        <c:noMultiLvlLbl val="0"/>
      </c:catAx>
      <c:valAx>
        <c:axId val="4630409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63033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 sz="1800" b="1"/>
              <a:t>Biologijos egzamino šimtukų pasiskirstymas pagal mokyklas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Lapas5!$H$28:$H$37</c:f>
              <c:strCache>
                <c:ptCount val="10"/>
                <c:pt idx="0">
                  <c:v>"Santaros" gimnazija </c:v>
                </c:pt>
                <c:pt idx="1">
                  <c:v>Jono Pauliaus II gimnazija</c:v>
                </c:pt>
                <c:pt idx="2">
                  <c:v>Rokų gimnazija</c:v>
                </c:pt>
                <c:pt idx="3">
                  <c:v>A.Smetonos gimnazija</c:v>
                </c:pt>
                <c:pt idx="4">
                  <c:v>VDU "Rasos" gimnazija</c:v>
                </c:pt>
                <c:pt idx="5">
                  <c:v>"Varpo" gimnazija</c:v>
                </c:pt>
                <c:pt idx="6">
                  <c:v>LSMU gimnazija</c:v>
                </c:pt>
                <c:pt idx="7">
                  <c:v>Jėzuitų gimnazija</c:v>
                </c:pt>
                <c:pt idx="8">
                  <c:v>KTU gimnazija</c:v>
                </c:pt>
                <c:pt idx="9">
                  <c:v> "Saulės" gimnazija</c:v>
                </c:pt>
              </c:strCache>
            </c:strRef>
          </c:cat>
          <c:val>
            <c:numRef>
              <c:f>Lapas5!$I$28:$I$37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2</c:v>
                </c:pt>
                <c:pt idx="6">
                  <c:v>3</c:v>
                </c:pt>
                <c:pt idx="7">
                  <c:v>3</c:v>
                </c:pt>
                <c:pt idx="8">
                  <c:v>8</c:v>
                </c:pt>
                <c:pt idx="9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78-41B3-9523-AEABC46B0C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55109056"/>
        <c:axId val="455106104"/>
      </c:barChart>
      <c:catAx>
        <c:axId val="4551090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55106104"/>
        <c:crosses val="autoZero"/>
        <c:auto val="1"/>
        <c:lblAlgn val="ctr"/>
        <c:lblOffset val="100"/>
        <c:noMultiLvlLbl val="0"/>
      </c:catAx>
      <c:valAx>
        <c:axId val="4551061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55109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68CED-C0C3-49AE-B986-2843200F4A23}" type="datetimeFigureOut">
              <a:rPr lang="lt-LT" smtClean="0"/>
              <a:t>2021-11-11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FE13A6-7ACF-47B9-A092-D742FE30C4D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45933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29968-83EC-4811-B6FD-86FA7F0D29C1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7459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29968-83EC-4811-B6FD-86FA7F0D29C1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4264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5401-3F06-7145-AC57-980E761BCAC4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C76C-DDF1-1F42-B0FE-CB12AC4EB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298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5401-3F06-7145-AC57-980E761BCAC4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C76C-DDF1-1F42-B0FE-CB12AC4EB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411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5401-3F06-7145-AC57-980E761BCAC4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C76C-DDF1-1F42-B0FE-CB12AC4EB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79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5401-3F06-7145-AC57-980E761BCAC4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C76C-DDF1-1F42-B0FE-CB12AC4EB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958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5401-3F06-7145-AC57-980E761BCAC4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C76C-DDF1-1F42-B0FE-CB12AC4EB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013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5401-3F06-7145-AC57-980E761BCAC4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C76C-DDF1-1F42-B0FE-CB12AC4EB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445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5401-3F06-7145-AC57-980E761BCAC4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C76C-DDF1-1F42-B0FE-CB12AC4EB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303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5401-3F06-7145-AC57-980E761BCAC4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C76C-DDF1-1F42-B0FE-CB12AC4EB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721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5401-3F06-7145-AC57-980E761BCAC4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C76C-DDF1-1F42-B0FE-CB12AC4EB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345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5401-3F06-7145-AC57-980E761BCAC4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C76C-DDF1-1F42-B0FE-CB12AC4EB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038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5401-3F06-7145-AC57-980E761BCAC4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C76C-DDF1-1F42-B0FE-CB12AC4EB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444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25401-3F06-7145-AC57-980E761BCAC4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BC76C-DDF1-1F42-B0FE-CB12AC4EB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41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urinio vietos rezervavimo ženklas 4"/>
          <p:cNvSpPr txBox="1">
            <a:spLocks noGrp="1"/>
          </p:cNvSpPr>
          <p:nvPr>
            <p:ph idx="1"/>
          </p:nvPr>
        </p:nvSpPr>
        <p:spPr>
          <a:xfrm flipH="1">
            <a:off x="628650" y="1235075"/>
            <a:ext cx="7886700" cy="4704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lt-LT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KAUNO MIESTO BENDROJO UGDYMO MOKYKLŲ 2021 M. VALSTYBINIŲ BRANDOS EGZAMINŲ REZULTATAI</a:t>
            </a:r>
          </a:p>
          <a:p>
            <a:endParaRPr lang="lt-LT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lt-LT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lt-LT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Vilija Adaškevičienė</a:t>
            </a:r>
          </a:p>
          <a:p>
            <a:pPr marL="0" indent="0" algn="ctr">
              <a:buNone/>
            </a:pPr>
            <a:r>
              <a:rPr lang="lt-LT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2021-10-07</a:t>
            </a:r>
            <a:endParaRPr lang="lt-LT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50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8988135"/>
              </p:ext>
            </p:extLst>
          </p:nvPr>
        </p:nvGraphicFramePr>
        <p:xfrm>
          <a:off x="1186249" y="960895"/>
          <a:ext cx="7364627" cy="5637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2942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7471422"/>
              </p:ext>
            </p:extLst>
          </p:nvPr>
        </p:nvGraphicFramePr>
        <p:xfrm>
          <a:off x="1084881" y="976393"/>
          <a:ext cx="7392692" cy="5659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2647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876" y="1169376"/>
            <a:ext cx="7919262" cy="546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206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330" y="835269"/>
            <a:ext cx="7557224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135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324" y="1099751"/>
            <a:ext cx="7881044" cy="551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564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158" y="1149178"/>
            <a:ext cx="7728139" cy="554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955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870" y="852615"/>
            <a:ext cx="6919784" cy="564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5540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710" y="1161535"/>
            <a:ext cx="7856658" cy="544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0963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063" y="1149178"/>
            <a:ext cx="7949873" cy="547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0753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117" y="1124465"/>
            <a:ext cx="7994321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725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7595475"/>
              </p:ext>
            </p:extLst>
          </p:nvPr>
        </p:nvGraphicFramePr>
        <p:xfrm>
          <a:off x="1019908" y="358347"/>
          <a:ext cx="7802816" cy="5597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8891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048" y="1136822"/>
            <a:ext cx="7711752" cy="542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6007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089" y="1099751"/>
            <a:ext cx="7569138" cy="551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6571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653" y="945173"/>
            <a:ext cx="6660293" cy="2743438"/>
          </a:xfrm>
          <a:prstGeom prst="rect">
            <a:avLst/>
          </a:prstGeom>
        </p:spPr>
      </p:pic>
      <p:pic>
        <p:nvPicPr>
          <p:cNvPr id="3" name="Paveikslėlis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7652" y="3811940"/>
            <a:ext cx="6660293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940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>
            <a:graphicFrameLocks/>
          </p:cNvGraphicFramePr>
          <p:nvPr>
            <p:extLst/>
          </p:nvPr>
        </p:nvGraphicFramePr>
        <p:xfrm>
          <a:off x="6094653" y="1099037"/>
          <a:ext cx="2839916" cy="4958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Diagrama 5"/>
          <p:cNvGraphicFramePr>
            <a:graphicFrameLocks/>
          </p:cNvGraphicFramePr>
          <p:nvPr>
            <p:extLst/>
          </p:nvPr>
        </p:nvGraphicFramePr>
        <p:xfrm>
          <a:off x="3464169" y="1099036"/>
          <a:ext cx="2883876" cy="4958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925516" y="325316"/>
            <a:ext cx="6798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LIETUVIŲ KALBOS IR LITERATŪROS VBE REZULTATŲ PALYGINIMAS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2019-2021 METAIS</a:t>
            </a:r>
            <a:endParaRPr kumimoji="0" lang="lt-L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9" name="Diagrama 8"/>
          <p:cNvGraphicFramePr>
            <a:graphicFrameLocks/>
          </p:cNvGraphicFramePr>
          <p:nvPr>
            <p:extLst/>
          </p:nvPr>
        </p:nvGraphicFramePr>
        <p:xfrm>
          <a:off x="89509" y="1099036"/>
          <a:ext cx="3207606" cy="4844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14545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>
            <a:graphicFrameLocks/>
          </p:cNvGraphicFramePr>
          <p:nvPr>
            <p:extLst/>
          </p:nvPr>
        </p:nvGraphicFramePr>
        <p:xfrm>
          <a:off x="3037745" y="1230922"/>
          <a:ext cx="3196004" cy="4888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Diagrama 4"/>
          <p:cNvGraphicFramePr>
            <a:graphicFrameLocks/>
          </p:cNvGraphicFramePr>
          <p:nvPr>
            <p:extLst/>
          </p:nvPr>
        </p:nvGraphicFramePr>
        <p:xfrm>
          <a:off x="6233749" y="1230923"/>
          <a:ext cx="2822331" cy="4888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40878" y="395654"/>
            <a:ext cx="634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MATEMATIKOS VBE REZULATATŲ PALYGINIMAS 2019-2021 METAIS</a:t>
            </a:r>
            <a:endParaRPr kumimoji="0" lang="lt-L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Diagrama 7"/>
          <p:cNvGraphicFramePr>
            <a:graphicFrameLocks/>
          </p:cNvGraphicFramePr>
          <p:nvPr>
            <p:extLst/>
          </p:nvPr>
        </p:nvGraphicFramePr>
        <p:xfrm>
          <a:off x="140678" y="1186961"/>
          <a:ext cx="2734407" cy="4837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90426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>
            <a:graphicFrameLocks/>
          </p:cNvGraphicFramePr>
          <p:nvPr>
            <p:extLst/>
          </p:nvPr>
        </p:nvGraphicFramePr>
        <p:xfrm>
          <a:off x="3300597" y="1367204"/>
          <a:ext cx="2950736" cy="4598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Diagrama 4"/>
          <p:cNvGraphicFramePr>
            <a:graphicFrameLocks/>
          </p:cNvGraphicFramePr>
          <p:nvPr>
            <p:extLst/>
          </p:nvPr>
        </p:nvGraphicFramePr>
        <p:xfrm>
          <a:off x="6251333" y="1336431"/>
          <a:ext cx="2822330" cy="4659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60686" y="483577"/>
            <a:ext cx="6285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ANGLŲ KALBOS VBE REZULTATŲ PALYGINIMAS 2019-2021 METAIS</a:t>
            </a:r>
            <a:endParaRPr kumimoji="0" lang="lt-L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Diagrama 7"/>
          <p:cNvGraphicFramePr>
            <a:graphicFrameLocks/>
          </p:cNvGraphicFramePr>
          <p:nvPr>
            <p:extLst/>
          </p:nvPr>
        </p:nvGraphicFramePr>
        <p:xfrm>
          <a:off x="284742" y="1222132"/>
          <a:ext cx="3205804" cy="4862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0592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>
            <a:graphicFrameLocks/>
          </p:cNvGraphicFramePr>
          <p:nvPr>
            <p:extLst/>
          </p:nvPr>
        </p:nvGraphicFramePr>
        <p:xfrm>
          <a:off x="2951804" y="1059839"/>
          <a:ext cx="2874352" cy="5088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Diagrama 4"/>
          <p:cNvGraphicFramePr>
            <a:graphicFrameLocks/>
          </p:cNvGraphicFramePr>
          <p:nvPr>
            <p:extLst/>
          </p:nvPr>
        </p:nvGraphicFramePr>
        <p:xfrm>
          <a:off x="5826156" y="963124"/>
          <a:ext cx="3042137" cy="5088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373923" y="386861"/>
            <a:ext cx="5817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ISTORIJOS VBE REZULTATŲ PALYGINIMAS 2019-2021 METAIS </a:t>
            </a:r>
            <a:endParaRPr kumimoji="0" lang="lt-L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Diagrama 7"/>
          <p:cNvGraphicFramePr>
            <a:graphicFrameLocks/>
          </p:cNvGraphicFramePr>
          <p:nvPr>
            <p:extLst/>
          </p:nvPr>
        </p:nvGraphicFramePr>
        <p:xfrm>
          <a:off x="211352" y="1060754"/>
          <a:ext cx="2606553" cy="5087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94513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>
            <a:graphicFrameLocks/>
          </p:cNvGraphicFramePr>
          <p:nvPr>
            <p:extLst/>
          </p:nvPr>
        </p:nvGraphicFramePr>
        <p:xfrm>
          <a:off x="0" y="290146"/>
          <a:ext cx="6822829" cy="5380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Lentelė 9"/>
          <p:cNvGraphicFramePr>
            <a:graphicFrameLocks noGrp="1"/>
          </p:cNvGraphicFramePr>
          <p:nvPr>
            <p:extLst/>
          </p:nvPr>
        </p:nvGraphicFramePr>
        <p:xfrm>
          <a:off x="5987563" y="3965330"/>
          <a:ext cx="2971309" cy="19893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6034">
                  <a:extLst>
                    <a:ext uri="{9D8B030D-6E8A-4147-A177-3AD203B41FA5}">
                      <a16:colId xmlns:a16="http://schemas.microsoft.com/office/drawing/2014/main" val="3631764294"/>
                    </a:ext>
                  </a:extLst>
                </a:gridCol>
                <a:gridCol w="576185">
                  <a:extLst>
                    <a:ext uri="{9D8B030D-6E8A-4147-A177-3AD203B41FA5}">
                      <a16:colId xmlns:a16="http://schemas.microsoft.com/office/drawing/2014/main" val="2097478993"/>
                    </a:ext>
                  </a:extLst>
                </a:gridCol>
                <a:gridCol w="508399">
                  <a:extLst>
                    <a:ext uri="{9D8B030D-6E8A-4147-A177-3AD203B41FA5}">
                      <a16:colId xmlns:a16="http://schemas.microsoft.com/office/drawing/2014/main" val="2812633105"/>
                    </a:ext>
                  </a:extLst>
                </a:gridCol>
                <a:gridCol w="542292">
                  <a:extLst>
                    <a:ext uri="{9D8B030D-6E8A-4147-A177-3AD203B41FA5}">
                      <a16:colId xmlns:a16="http://schemas.microsoft.com/office/drawing/2014/main" val="3168532346"/>
                    </a:ext>
                  </a:extLst>
                </a:gridCol>
                <a:gridCol w="508399">
                  <a:extLst>
                    <a:ext uri="{9D8B030D-6E8A-4147-A177-3AD203B41FA5}">
                      <a16:colId xmlns:a16="http://schemas.microsoft.com/office/drawing/2014/main" val="3135317476"/>
                    </a:ext>
                  </a:extLst>
                </a:gridCol>
              </a:tblGrid>
              <a:tr h="361695">
                <a:tc>
                  <a:txBody>
                    <a:bodyPr/>
                    <a:lstStyle/>
                    <a:p>
                      <a:pPr algn="l" fontAlgn="b"/>
                      <a:r>
                        <a:rPr lang="lt-LT" sz="1000" u="none" strike="noStrike" dirty="0">
                          <a:effectLst/>
                        </a:rPr>
                        <a:t> </a:t>
                      </a:r>
                      <a:endParaRPr lang="lt-L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000" u="none" strike="noStrike" dirty="0">
                          <a:effectLst/>
                        </a:rPr>
                        <a:t>Kaunas 2021 m.</a:t>
                      </a:r>
                      <a:endParaRPr lang="lt-L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000" u="none" strike="noStrike" dirty="0">
                          <a:effectLst/>
                        </a:rPr>
                        <a:t>Šalis 2021 m.</a:t>
                      </a:r>
                      <a:endParaRPr lang="lt-L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000" u="none" strike="noStrike" dirty="0">
                          <a:effectLst/>
                        </a:rPr>
                        <a:t>Kaunas 2020 m.</a:t>
                      </a:r>
                      <a:endParaRPr lang="lt-L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000" u="none" strike="noStrike">
                          <a:effectLst/>
                        </a:rPr>
                        <a:t>Šalis 2020 m.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61462009"/>
                  </a:ext>
                </a:extLst>
              </a:tr>
              <a:tr h="180847">
                <a:tc>
                  <a:txBody>
                    <a:bodyPr/>
                    <a:lstStyle/>
                    <a:p>
                      <a:pPr algn="l" fontAlgn="b"/>
                      <a:r>
                        <a:rPr lang="lt-LT" sz="1000" u="none" strike="noStrike">
                          <a:effectLst/>
                        </a:rPr>
                        <a:t>Lietuvių k.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000" u="none" strike="noStrike">
                          <a:effectLst/>
                        </a:rPr>
                        <a:t>63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000" u="none" strike="noStrike">
                          <a:effectLst/>
                        </a:rPr>
                        <a:t>59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000" u="none" strike="noStrike" dirty="0">
                          <a:effectLst/>
                        </a:rPr>
                        <a:t>61</a:t>
                      </a:r>
                      <a:endParaRPr lang="lt-L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000" u="none" strike="noStrike">
                          <a:effectLst/>
                        </a:rPr>
                        <a:t>56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99431283"/>
                  </a:ext>
                </a:extLst>
              </a:tr>
              <a:tr h="180847">
                <a:tc>
                  <a:txBody>
                    <a:bodyPr/>
                    <a:lstStyle/>
                    <a:p>
                      <a:pPr algn="l" fontAlgn="b"/>
                      <a:r>
                        <a:rPr lang="lt-LT" sz="1000" u="none" strike="noStrike">
                          <a:effectLst/>
                        </a:rPr>
                        <a:t>Matematika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000" u="none" strike="noStrike">
                          <a:effectLst/>
                        </a:rPr>
                        <a:t>50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000" u="none" strike="noStrike">
                          <a:effectLst/>
                        </a:rPr>
                        <a:t>41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000" u="none" strike="noStrike" dirty="0">
                          <a:effectLst/>
                        </a:rPr>
                        <a:t>38</a:t>
                      </a:r>
                      <a:endParaRPr lang="lt-L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000" u="none" strike="noStrike">
                          <a:effectLst/>
                        </a:rPr>
                        <a:t>29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02402736"/>
                  </a:ext>
                </a:extLst>
              </a:tr>
              <a:tr h="180847">
                <a:tc>
                  <a:txBody>
                    <a:bodyPr/>
                    <a:lstStyle/>
                    <a:p>
                      <a:pPr algn="l" fontAlgn="b"/>
                      <a:r>
                        <a:rPr lang="lt-LT" sz="1000" u="none" strike="noStrike">
                          <a:effectLst/>
                        </a:rPr>
                        <a:t>Fizika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000" u="none" strike="noStrike">
                          <a:effectLst/>
                        </a:rPr>
                        <a:t>72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000" u="none" strike="noStrike">
                          <a:effectLst/>
                        </a:rPr>
                        <a:t>59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000" u="none" strike="noStrike" dirty="0">
                          <a:effectLst/>
                        </a:rPr>
                        <a:t>69</a:t>
                      </a:r>
                      <a:endParaRPr lang="lt-L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000" u="none" strike="noStrike">
                          <a:effectLst/>
                        </a:rPr>
                        <a:t>58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1291199"/>
                  </a:ext>
                </a:extLst>
              </a:tr>
              <a:tr h="180847">
                <a:tc>
                  <a:txBody>
                    <a:bodyPr/>
                    <a:lstStyle/>
                    <a:p>
                      <a:pPr algn="l" fontAlgn="b"/>
                      <a:r>
                        <a:rPr lang="lt-LT" sz="1000" u="none" strike="noStrike">
                          <a:effectLst/>
                        </a:rPr>
                        <a:t>Biologija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000" u="none" strike="noStrike">
                          <a:effectLst/>
                        </a:rPr>
                        <a:t>73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000" u="none" strike="noStrike">
                          <a:effectLst/>
                        </a:rPr>
                        <a:t>69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000" u="none" strike="noStrike" dirty="0">
                          <a:effectLst/>
                        </a:rPr>
                        <a:t>79</a:t>
                      </a:r>
                      <a:endParaRPr lang="lt-L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000" u="none" strike="noStrike">
                          <a:effectLst/>
                        </a:rPr>
                        <a:t>74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84633323"/>
                  </a:ext>
                </a:extLst>
              </a:tr>
              <a:tr h="180847">
                <a:tc>
                  <a:txBody>
                    <a:bodyPr/>
                    <a:lstStyle/>
                    <a:p>
                      <a:pPr algn="l" fontAlgn="b"/>
                      <a:r>
                        <a:rPr lang="lt-LT" sz="1000" u="none" strike="noStrike">
                          <a:effectLst/>
                        </a:rPr>
                        <a:t>Istorija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000" u="none" strike="noStrike">
                          <a:effectLst/>
                        </a:rPr>
                        <a:t>75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000" u="none" strike="noStrike">
                          <a:effectLst/>
                        </a:rPr>
                        <a:t>68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000" u="none" strike="noStrike">
                          <a:effectLst/>
                        </a:rPr>
                        <a:t>86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000" u="none" strike="noStrike" dirty="0">
                          <a:effectLst/>
                        </a:rPr>
                        <a:t>83</a:t>
                      </a:r>
                      <a:endParaRPr lang="lt-L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25787582"/>
                  </a:ext>
                </a:extLst>
              </a:tr>
              <a:tr h="180847">
                <a:tc>
                  <a:txBody>
                    <a:bodyPr/>
                    <a:lstStyle/>
                    <a:p>
                      <a:pPr algn="l" fontAlgn="b"/>
                      <a:r>
                        <a:rPr lang="lt-LT" sz="1000" u="none" strike="noStrike">
                          <a:effectLst/>
                        </a:rPr>
                        <a:t>Geografija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000" u="none" strike="noStrike">
                          <a:effectLst/>
                        </a:rPr>
                        <a:t>79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000" u="none" strike="noStrike">
                          <a:effectLst/>
                        </a:rPr>
                        <a:t>66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000" u="none" strike="noStrike">
                          <a:effectLst/>
                        </a:rPr>
                        <a:t>84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000" u="none" strike="noStrike" dirty="0">
                          <a:effectLst/>
                        </a:rPr>
                        <a:t>67</a:t>
                      </a:r>
                      <a:endParaRPr lang="lt-L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55723179"/>
                  </a:ext>
                </a:extLst>
              </a:tr>
              <a:tr h="180847">
                <a:tc>
                  <a:txBody>
                    <a:bodyPr/>
                    <a:lstStyle/>
                    <a:p>
                      <a:pPr algn="l" fontAlgn="b"/>
                      <a:r>
                        <a:rPr lang="lt-LT" sz="1000" u="none" strike="noStrike">
                          <a:effectLst/>
                        </a:rPr>
                        <a:t>Inform. techn.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000" u="none" strike="noStrike">
                          <a:effectLst/>
                        </a:rPr>
                        <a:t>57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000" u="none" strike="noStrike">
                          <a:effectLst/>
                        </a:rPr>
                        <a:t>50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000" u="none" strike="noStrike">
                          <a:effectLst/>
                        </a:rPr>
                        <a:t>65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000" u="none" strike="noStrike" dirty="0">
                          <a:effectLst/>
                        </a:rPr>
                        <a:t>51</a:t>
                      </a:r>
                      <a:endParaRPr lang="lt-L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8422377"/>
                  </a:ext>
                </a:extLst>
              </a:tr>
              <a:tr h="180847">
                <a:tc>
                  <a:txBody>
                    <a:bodyPr/>
                    <a:lstStyle/>
                    <a:p>
                      <a:pPr algn="l" fontAlgn="b"/>
                      <a:r>
                        <a:rPr lang="lt-LT" sz="1000" u="none" strike="noStrike">
                          <a:effectLst/>
                        </a:rPr>
                        <a:t>Anglų k.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000" u="none" strike="noStrike">
                          <a:effectLst/>
                        </a:rPr>
                        <a:t>91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000" u="none" strike="noStrike">
                          <a:effectLst/>
                        </a:rPr>
                        <a:t>85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000" u="none" strike="noStrike">
                          <a:effectLst/>
                        </a:rPr>
                        <a:t>92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000" u="none" strike="noStrike" dirty="0">
                          <a:effectLst/>
                        </a:rPr>
                        <a:t>88</a:t>
                      </a:r>
                      <a:endParaRPr lang="lt-L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59067124"/>
                  </a:ext>
                </a:extLst>
              </a:tr>
              <a:tr h="180847">
                <a:tc>
                  <a:txBody>
                    <a:bodyPr/>
                    <a:lstStyle/>
                    <a:p>
                      <a:pPr algn="l" fontAlgn="b"/>
                      <a:r>
                        <a:rPr lang="lt-LT" sz="1000" u="none" strike="noStrike">
                          <a:effectLst/>
                        </a:rPr>
                        <a:t>Chemija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000" u="none" strike="noStrike">
                          <a:effectLst/>
                        </a:rPr>
                        <a:t>70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000" u="none" strike="noStrike">
                          <a:effectLst/>
                        </a:rPr>
                        <a:t>68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000" u="none" strike="noStrike">
                          <a:effectLst/>
                        </a:rPr>
                        <a:t>79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000" u="none" strike="noStrike" dirty="0">
                          <a:effectLst/>
                        </a:rPr>
                        <a:t>69</a:t>
                      </a:r>
                      <a:endParaRPr lang="lt-L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619109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210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>
            <a:graphicFrameLocks/>
          </p:cNvGraphicFramePr>
          <p:nvPr>
            <p:extLst/>
          </p:nvPr>
        </p:nvGraphicFramePr>
        <p:xfrm>
          <a:off x="400050" y="823913"/>
          <a:ext cx="6642588" cy="4337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28900" y="501162"/>
            <a:ext cx="4281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2021 m. VBE palyginimas (Neišlaikė)</a:t>
            </a:r>
            <a:endParaRPr kumimoji="0" lang="lt-LT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Lentelė 4"/>
          <p:cNvGraphicFramePr>
            <a:graphicFrameLocks noGrp="1"/>
          </p:cNvGraphicFramePr>
          <p:nvPr>
            <p:extLst/>
          </p:nvPr>
        </p:nvGraphicFramePr>
        <p:xfrm>
          <a:off x="5899638" y="3314703"/>
          <a:ext cx="3071935" cy="26809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2950">
                  <a:extLst>
                    <a:ext uri="{9D8B030D-6E8A-4147-A177-3AD203B41FA5}">
                      <a16:colId xmlns:a16="http://schemas.microsoft.com/office/drawing/2014/main" val="928747827"/>
                    </a:ext>
                  </a:extLst>
                </a:gridCol>
                <a:gridCol w="334855">
                  <a:extLst>
                    <a:ext uri="{9D8B030D-6E8A-4147-A177-3AD203B41FA5}">
                      <a16:colId xmlns:a16="http://schemas.microsoft.com/office/drawing/2014/main" val="904424025"/>
                    </a:ext>
                  </a:extLst>
                </a:gridCol>
                <a:gridCol w="276620">
                  <a:extLst>
                    <a:ext uri="{9D8B030D-6E8A-4147-A177-3AD203B41FA5}">
                      <a16:colId xmlns:a16="http://schemas.microsoft.com/office/drawing/2014/main" val="931603652"/>
                    </a:ext>
                  </a:extLst>
                </a:gridCol>
                <a:gridCol w="407650">
                  <a:extLst>
                    <a:ext uri="{9D8B030D-6E8A-4147-A177-3AD203B41FA5}">
                      <a16:colId xmlns:a16="http://schemas.microsoft.com/office/drawing/2014/main" val="3704800633"/>
                    </a:ext>
                  </a:extLst>
                </a:gridCol>
                <a:gridCol w="276620">
                  <a:extLst>
                    <a:ext uri="{9D8B030D-6E8A-4147-A177-3AD203B41FA5}">
                      <a16:colId xmlns:a16="http://schemas.microsoft.com/office/drawing/2014/main" val="1732283177"/>
                    </a:ext>
                  </a:extLst>
                </a:gridCol>
                <a:gridCol w="276620">
                  <a:extLst>
                    <a:ext uri="{9D8B030D-6E8A-4147-A177-3AD203B41FA5}">
                      <a16:colId xmlns:a16="http://schemas.microsoft.com/office/drawing/2014/main" val="2824957109"/>
                    </a:ext>
                  </a:extLst>
                </a:gridCol>
                <a:gridCol w="276620">
                  <a:extLst>
                    <a:ext uri="{9D8B030D-6E8A-4147-A177-3AD203B41FA5}">
                      <a16:colId xmlns:a16="http://schemas.microsoft.com/office/drawing/2014/main" val="1181076874"/>
                    </a:ext>
                  </a:extLst>
                </a:gridCol>
              </a:tblGrid>
              <a:tr h="824918">
                <a:tc>
                  <a:txBody>
                    <a:bodyPr/>
                    <a:lstStyle/>
                    <a:p>
                      <a:pPr algn="l" fontAlgn="b"/>
                      <a:r>
                        <a:rPr lang="lt-LT" sz="1100" u="none" strike="noStrike">
                          <a:effectLst/>
                        </a:rPr>
                        <a:t> </a:t>
                      </a:r>
                      <a:endParaRPr lang="lt-L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900" u="none" strike="noStrike">
                          <a:effectLst/>
                        </a:rPr>
                        <a:t>Vilniaus m.</a:t>
                      </a:r>
                      <a:endParaRPr lang="lt-LT" sz="9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900" u="none" strike="noStrike">
                          <a:effectLst/>
                        </a:rPr>
                        <a:t>Kauno m.</a:t>
                      </a:r>
                      <a:endParaRPr lang="lt-LT" sz="9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900" u="none" strike="noStrike">
                          <a:effectLst/>
                        </a:rPr>
                        <a:t>Klaipėdos m.</a:t>
                      </a:r>
                      <a:endParaRPr lang="lt-LT" sz="9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900" u="none" strike="noStrike">
                          <a:effectLst/>
                        </a:rPr>
                        <a:t>Šiaulių m.</a:t>
                      </a:r>
                      <a:endParaRPr lang="lt-LT" sz="9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900" u="none" strike="noStrike">
                          <a:effectLst/>
                        </a:rPr>
                        <a:t>Panevėžio m.</a:t>
                      </a:r>
                      <a:endParaRPr lang="lt-LT" sz="9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100" u="none" strike="noStrike">
                          <a:effectLst/>
                        </a:rPr>
                        <a:t>Lietuva</a:t>
                      </a:r>
                      <a:endParaRPr lang="lt-L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vert="vert270" anchor="ctr"/>
                </a:tc>
                <a:extLst>
                  <a:ext uri="{0D108BD9-81ED-4DB2-BD59-A6C34878D82A}">
                    <a16:rowId xmlns:a16="http://schemas.microsoft.com/office/drawing/2014/main" val="3594298957"/>
                  </a:ext>
                </a:extLst>
              </a:tr>
              <a:tr h="206229">
                <a:tc>
                  <a:txBody>
                    <a:bodyPr/>
                    <a:lstStyle/>
                    <a:p>
                      <a:pPr algn="l" fontAlgn="b"/>
                      <a:r>
                        <a:rPr lang="lt-LT" sz="1100" u="none" strike="noStrike">
                          <a:effectLst/>
                        </a:rPr>
                        <a:t>Anglų kalba</a:t>
                      </a:r>
                      <a:endParaRPr lang="lt-L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000" u="none" strike="noStrike">
                          <a:effectLst/>
                        </a:rPr>
                        <a:t>2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000" u="none" strike="noStrike">
                          <a:effectLst/>
                        </a:rPr>
                        <a:t>1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000" u="none" strike="noStrike">
                          <a:effectLst/>
                        </a:rPr>
                        <a:t>1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000" u="none" strike="noStrike">
                          <a:effectLst/>
                        </a:rPr>
                        <a:t>1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000" u="none" strike="noStrike">
                          <a:effectLst/>
                        </a:rPr>
                        <a:t>2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000" u="none" strike="noStrike">
                          <a:effectLst/>
                        </a:rPr>
                        <a:t>2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370468097"/>
                  </a:ext>
                </a:extLst>
              </a:tr>
              <a:tr h="206229">
                <a:tc>
                  <a:txBody>
                    <a:bodyPr/>
                    <a:lstStyle/>
                    <a:p>
                      <a:pPr algn="l" fontAlgn="b"/>
                      <a:r>
                        <a:rPr lang="lt-LT" sz="1100" u="none" strike="noStrike">
                          <a:effectLst/>
                        </a:rPr>
                        <a:t>Biologija</a:t>
                      </a:r>
                      <a:endParaRPr lang="lt-L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000" u="none" strike="noStrike">
                          <a:effectLst/>
                        </a:rPr>
                        <a:t>3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000" u="none" strike="noStrike">
                          <a:effectLst/>
                        </a:rPr>
                        <a:t>2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000" u="none" strike="noStrike">
                          <a:effectLst/>
                        </a:rPr>
                        <a:t>4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000" u="none" strike="noStrike">
                          <a:effectLst/>
                        </a:rPr>
                        <a:t>2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000" u="none" strike="noStrike">
                          <a:effectLst/>
                        </a:rPr>
                        <a:t>5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000" u="none" strike="noStrike">
                          <a:effectLst/>
                        </a:rPr>
                        <a:t>2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688678518"/>
                  </a:ext>
                </a:extLst>
              </a:tr>
              <a:tr h="206229">
                <a:tc>
                  <a:txBody>
                    <a:bodyPr/>
                    <a:lstStyle/>
                    <a:p>
                      <a:pPr algn="l" fontAlgn="b"/>
                      <a:r>
                        <a:rPr lang="lt-LT" sz="1100" u="none" strike="noStrike">
                          <a:effectLst/>
                        </a:rPr>
                        <a:t>Chemija</a:t>
                      </a:r>
                      <a:endParaRPr lang="lt-L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000" u="none" strike="noStrike">
                          <a:effectLst/>
                        </a:rPr>
                        <a:t>4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000" u="none" strike="noStrike">
                          <a:effectLst/>
                        </a:rPr>
                        <a:t>8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000" u="none" strike="noStrike">
                          <a:effectLst/>
                        </a:rPr>
                        <a:t>4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000" u="none" strike="noStrike">
                          <a:effectLst/>
                        </a:rPr>
                        <a:t>3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000" u="none" strike="noStrike">
                          <a:effectLst/>
                        </a:rPr>
                        <a:t>5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000" u="none" strike="noStrike">
                          <a:effectLst/>
                        </a:rPr>
                        <a:t>4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109779659"/>
                  </a:ext>
                </a:extLst>
              </a:tr>
              <a:tr h="206229">
                <a:tc>
                  <a:txBody>
                    <a:bodyPr/>
                    <a:lstStyle/>
                    <a:p>
                      <a:pPr algn="l" fontAlgn="b"/>
                      <a:r>
                        <a:rPr lang="lt-LT" sz="1100" u="none" strike="noStrike">
                          <a:effectLst/>
                        </a:rPr>
                        <a:t>Fizika</a:t>
                      </a:r>
                      <a:endParaRPr lang="lt-L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000" u="none" strike="noStrike">
                          <a:effectLst/>
                        </a:rPr>
                        <a:t>2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000" u="none" strike="noStrike">
                          <a:effectLst/>
                        </a:rPr>
                        <a:t>0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000" u="none" strike="noStrike">
                          <a:effectLst/>
                        </a:rPr>
                        <a:t>4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000" u="none" strike="noStrike">
                          <a:effectLst/>
                        </a:rPr>
                        <a:t>1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000" u="none" strike="noStrike">
                          <a:effectLst/>
                        </a:rPr>
                        <a:t>1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000" u="none" strike="noStrike">
                          <a:effectLst/>
                        </a:rPr>
                        <a:t>3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534242191"/>
                  </a:ext>
                </a:extLst>
              </a:tr>
              <a:tr h="206229">
                <a:tc>
                  <a:txBody>
                    <a:bodyPr/>
                    <a:lstStyle/>
                    <a:p>
                      <a:pPr algn="l" fontAlgn="b"/>
                      <a:r>
                        <a:rPr lang="lt-LT" sz="1100" u="none" strike="noStrike">
                          <a:effectLst/>
                        </a:rPr>
                        <a:t>Geografija</a:t>
                      </a:r>
                      <a:endParaRPr lang="lt-L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000" u="none" strike="noStrike">
                          <a:effectLst/>
                        </a:rPr>
                        <a:t>2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000" u="none" strike="noStrike">
                          <a:effectLst/>
                        </a:rPr>
                        <a:t>1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000" u="none" strike="noStrike">
                          <a:effectLst/>
                        </a:rPr>
                        <a:t>2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000" u="none" strike="noStrike">
                          <a:effectLst/>
                        </a:rPr>
                        <a:t>2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000" u="none" strike="noStrike">
                          <a:effectLst/>
                        </a:rPr>
                        <a:t>1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000" u="none" strike="noStrike">
                          <a:effectLst/>
                        </a:rPr>
                        <a:t>2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146812352"/>
                  </a:ext>
                </a:extLst>
              </a:tr>
              <a:tr h="206229">
                <a:tc>
                  <a:txBody>
                    <a:bodyPr/>
                    <a:lstStyle/>
                    <a:p>
                      <a:pPr algn="l" fontAlgn="b"/>
                      <a:r>
                        <a:rPr lang="lt-LT" sz="1100" u="none" strike="noStrike">
                          <a:effectLst/>
                        </a:rPr>
                        <a:t>Istorija</a:t>
                      </a:r>
                      <a:endParaRPr lang="lt-L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000" u="none" strike="noStrike">
                          <a:effectLst/>
                        </a:rPr>
                        <a:t>1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000" u="none" strike="noStrike">
                          <a:effectLst/>
                        </a:rPr>
                        <a:t>1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000" u="none" strike="noStrike">
                          <a:effectLst/>
                        </a:rPr>
                        <a:t>1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000" u="none" strike="noStrike">
                          <a:effectLst/>
                        </a:rPr>
                        <a:t>2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000" u="none" strike="noStrike">
                          <a:effectLst/>
                        </a:rPr>
                        <a:t>2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000" u="none" strike="noStrike">
                          <a:effectLst/>
                        </a:rPr>
                        <a:t>1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979984887"/>
                  </a:ext>
                </a:extLst>
              </a:tr>
              <a:tr h="206229">
                <a:tc>
                  <a:txBody>
                    <a:bodyPr/>
                    <a:lstStyle/>
                    <a:p>
                      <a:pPr algn="l" fontAlgn="b"/>
                      <a:r>
                        <a:rPr lang="lt-LT" sz="1100" u="none" strike="noStrike">
                          <a:effectLst/>
                        </a:rPr>
                        <a:t>Informac.techn. </a:t>
                      </a:r>
                      <a:endParaRPr lang="lt-L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000" u="none" strike="noStrike">
                          <a:effectLst/>
                        </a:rPr>
                        <a:t>6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000" u="none" strike="noStrike">
                          <a:effectLst/>
                        </a:rPr>
                        <a:t>8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000" u="none" strike="noStrike">
                          <a:effectLst/>
                        </a:rPr>
                        <a:t>7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000" u="none" strike="noStrike">
                          <a:effectLst/>
                        </a:rPr>
                        <a:t>7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000" u="none" strike="noStrike">
                          <a:effectLst/>
                        </a:rPr>
                        <a:t>19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000" u="none" strike="noStrike">
                          <a:effectLst/>
                        </a:rPr>
                        <a:t>8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748931607"/>
                  </a:ext>
                </a:extLst>
              </a:tr>
              <a:tr h="206229">
                <a:tc>
                  <a:txBody>
                    <a:bodyPr/>
                    <a:lstStyle/>
                    <a:p>
                      <a:pPr algn="l" fontAlgn="b"/>
                      <a:r>
                        <a:rPr lang="lt-LT" sz="1100" u="none" strike="noStrike">
                          <a:effectLst/>
                        </a:rPr>
                        <a:t>Lietuvių k. </a:t>
                      </a:r>
                      <a:endParaRPr lang="lt-L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000" u="none" strike="noStrike">
                          <a:effectLst/>
                        </a:rPr>
                        <a:t>8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000" u="none" strike="noStrike">
                          <a:effectLst/>
                        </a:rPr>
                        <a:t>5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000" u="none" strike="noStrike">
                          <a:effectLst/>
                        </a:rPr>
                        <a:t>10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000" u="none" strike="noStrike">
                          <a:effectLst/>
                        </a:rPr>
                        <a:t>7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000" u="none" strike="noStrike">
                          <a:effectLst/>
                        </a:rPr>
                        <a:t>9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000" u="none" strike="noStrike">
                          <a:effectLst/>
                        </a:rPr>
                        <a:t>8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826425600"/>
                  </a:ext>
                </a:extLst>
              </a:tr>
              <a:tr h="206229">
                <a:tc>
                  <a:txBody>
                    <a:bodyPr/>
                    <a:lstStyle/>
                    <a:p>
                      <a:pPr algn="l" fontAlgn="b"/>
                      <a:r>
                        <a:rPr lang="lt-LT" sz="1100" u="none" strike="noStrike">
                          <a:effectLst/>
                        </a:rPr>
                        <a:t>Matematika</a:t>
                      </a:r>
                      <a:endParaRPr lang="lt-L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000" u="none" strike="noStrike">
                          <a:effectLst/>
                        </a:rPr>
                        <a:t>10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000" u="none" strike="noStrike">
                          <a:effectLst/>
                        </a:rPr>
                        <a:t>12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000" u="none" strike="noStrike">
                          <a:effectLst/>
                        </a:rPr>
                        <a:t>16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000" u="none" strike="noStrike">
                          <a:effectLst/>
                        </a:rPr>
                        <a:t>17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000" u="none" strike="noStrike">
                          <a:effectLst/>
                        </a:rPr>
                        <a:t>12</a:t>
                      </a:r>
                      <a:endParaRPr lang="lt-L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000" u="none" strike="noStrike" dirty="0">
                          <a:effectLst/>
                        </a:rPr>
                        <a:t>14</a:t>
                      </a:r>
                      <a:endParaRPr lang="lt-L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5048115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490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65" y="852616"/>
            <a:ext cx="8612659" cy="58323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05632" y="4902247"/>
            <a:ext cx="3756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AČIŪ...</a:t>
            </a:r>
            <a:endParaRPr kumimoji="0" lang="lt-LT" sz="72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0535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559" y="478280"/>
            <a:ext cx="8057025" cy="557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63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5630813"/>
              </p:ext>
            </p:extLst>
          </p:nvPr>
        </p:nvGraphicFramePr>
        <p:xfrm>
          <a:off x="741405" y="2247253"/>
          <a:ext cx="7689673" cy="3881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60595" y="1255363"/>
            <a:ext cx="60013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Šiemet  Kaune šimtukus gavo 342 abiturientai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 abiturientai gavo 3 ir daugiau šimtukų</a:t>
            </a:r>
            <a:endParaRPr kumimoji="0" lang="lt-LT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837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1728774"/>
              </p:ext>
            </p:extLst>
          </p:nvPr>
        </p:nvGraphicFramePr>
        <p:xfrm>
          <a:off x="951470" y="805913"/>
          <a:ext cx="7611762" cy="5889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2274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0289099"/>
              </p:ext>
            </p:extLst>
          </p:nvPr>
        </p:nvGraphicFramePr>
        <p:xfrm>
          <a:off x="883403" y="1270861"/>
          <a:ext cx="7485682" cy="5129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178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2672179"/>
              </p:ext>
            </p:extLst>
          </p:nvPr>
        </p:nvGraphicFramePr>
        <p:xfrm>
          <a:off x="1223319" y="898902"/>
          <a:ext cx="7290486" cy="5734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1695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974194"/>
              </p:ext>
            </p:extLst>
          </p:nvPr>
        </p:nvGraphicFramePr>
        <p:xfrm>
          <a:off x="1208868" y="867905"/>
          <a:ext cx="7477932" cy="5501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4945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630163"/>
              </p:ext>
            </p:extLst>
          </p:nvPr>
        </p:nvGraphicFramePr>
        <p:xfrm>
          <a:off x="1260389" y="1084881"/>
          <a:ext cx="7290487" cy="5393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5974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360</TotalTime>
  <Words>350</Words>
  <Application>Microsoft Office PowerPoint</Application>
  <PresentationFormat>Demonstracija ekrane (4:3)</PresentationFormat>
  <Paragraphs>160</Paragraphs>
  <Slides>29</Slides>
  <Notes>2</Notes>
  <HiddenSlides>0</HiddenSlides>
  <MMClips>0</MMClips>
  <ScaleCrop>false</ScaleCrop>
  <HeadingPairs>
    <vt:vector size="6" baseType="variant">
      <vt:variant>
        <vt:lpstr>Naudojami šriftai</vt:lpstr>
      </vt:variant>
      <vt:variant>
        <vt:i4>5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29</vt:i4>
      </vt:variant>
    </vt:vector>
  </HeadingPairs>
  <TitlesOfParts>
    <vt:vector size="35" baseType="lpstr">
      <vt:lpstr>Arial</vt:lpstr>
      <vt:lpstr>Arial Unicode MS</vt:lpstr>
      <vt:lpstr>Calibri</vt:lpstr>
      <vt:lpstr>Calibri Light</vt:lpstr>
      <vt:lpstr>Times New Roman</vt:lpstr>
      <vt:lpstr>Office Theme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Vilija Adaškevičienė</cp:lastModifiedBy>
  <cp:revision>21</cp:revision>
  <cp:lastPrinted>2021-10-07T06:54:17Z</cp:lastPrinted>
  <dcterms:created xsi:type="dcterms:W3CDTF">2019-11-25T17:02:43Z</dcterms:created>
  <dcterms:modified xsi:type="dcterms:W3CDTF">2021-11-11T07:25:43Z</dcterms:modified>
</cp:coreProperties>
</file>